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837" r:id="rId2"/>
    <p:sldId id="842" r:id="rId3"/>
    <p:sldId id="843" r:id="rId4"/>
    <p:sldId id="844" r:id="rId5"/>
    <p:sldId id="845" r:id="rId6"/>
    <p:sldId id="846" r:id="rId7"/>
    <p:sldId id="847" r:id="rId8"/>
    <p:sldId id="848" r:id="rId9"/>
    <p:sldId id="849" r:id="rId10"/>
    <p:sldId id="850" r:id="rId11"/>
    <p:sldId id="851" r:id="rId12"/>
    <p:sldId id="852" r:id="rId13"/>
    <p:sldId id="853" r:id="rId14"/>
    <p:sldId id="855" r:id="rId15"/>
    <p:sldId id="854" r:id="rId16"/>
    <p:sldId id="856" r:id="rId17"/>
    <p:sldId id="857" r:id="rId18"/>
    <p:sldId id="858" r:id="rId19"/>
    <p:sldId id="859" r:id="rId20"/>
    <p:sldId id="860" r:id="rId21"/>
    <p:sldId id="861" r:id="rId22"/>
    <p:sldId id="862" r:id="rId23"/>
    <p:sldId id="863" r:id="rId24"/>
    <p:sldId id="865" r:id="rId25"/>
    <p:sldId id="867" r:id="rId26"/>
    <p:sldId id="866" r:id="rId27"/>
    <p:sldId id="868" r:id="rId28"/>
    <p:sldId id="869" r:id="rId29"/>
    <p:sldId id="870" r:id="rId30"/>
    <p:sldId id="871" r:id="rId31"/>
    <p:sldId id="872" r:id="rId32"/>
    <p:sldId id="874" r:id="rId33"/>
    <p:sldId id="877" r:id="rId34"/>
    <p:sldId id="878" r:id="rId35"/>
    <p:sldId id="879" r:id="rId36"/>
    <p:sldId id="880" r:id="rId37"/>
    <p:sldId id="876" r:id="rId38"/>
    <p:sldId id="881" r:id="rId39"/>
    <p:sldId id="875" r:id="rId40"/>
    <p:sldId id="882" r:id="rId41"/>
    <p:sldId id="883" r:id="rId42"/>
    <p:sldId id="884" r:id="rId43"/>
    <p:sldId id="885" r:id="rId44"/>
    <p:sldId id="886" r:id="rId45"/>
    <p:sldId id="838" r:id="rId4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5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g Fan" initials="" lastIdx="1" clrIdx="0"/>
  <p:cmAuthor id="2" name="谢 尘竹" initials="谢" lastIdx="1" clrIdx="1">
    <p:extLst>
      <p:ext uri="{19B8F6BF-5375-455C-9EA6-DF929625EA0E}">
        <p15:presenceInfo xmlns:p15="http://schemas.microsoft.com/office/powerpoint/2012/main" userId="917774927e4745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2C9DD"/>
    <a:srgbClr val="6AF1A3"/>
    <a:srgbClr val="BF926D"/>
    <a:srgbClr val="113770"/>
    <a:srgbClr val="2D00A5"/>
    <a:srgbClr val="C99E81"/>
    <a:srgbClr val="D1AC93"/>
    <a:srgbClr val="CCCCFF"/>
    <a:srgbClr val="CE3AC3"/>
    <a:srgbClr val="F4EF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41" autoAdjust="0"/>
    <p:restoredTop sz="88603" autoAdjust="0"/>
  </p:normalViewPr>
  <p:slideViewPr>
    <p:cSldViewPr snapToGrid="0">
      <p:cViewPr varScale="1">
        <p:scale>
          <a:sx n="140" d="100"/>
          <a:sy n="140" d="100"/>
        </p:scale>
        <p:origin x="2376" y="96"/>
      </p:cViewPr>
      <p:guideLst>
        <p:guide orient="horz" pos="2160"/>
        <p:guide pos="285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尘竹 谢" userId="917774927e47455c" providerId="LiveId" clId="{74167AC6-A721-443A-A74B-A62FFAB9798A}"/>
    <pc:docChg chg="modSld">
      <pc:chgData name="尘竹 谢" userId="917774927e47455c" providerId="LiveId" clId="{74167AC6-A721-443A-A74B-A62FFAB9798A}" dt="2019-04-07T05:40:08.756" v="25"/>
      <pc:docMkLst>
        <pc:docMk/>
      </pc:docMkLst>
      <pc:sldChg chg="modSp">
        <pc:chgData name="尘竹 谢" userId="917774927e47455c" providerId="LiveId" clId="{74167AC6-A721-443A-A74B-A62FFAB9798A}" dt="2019-04-07T05:40:08.756" v="25"/>
        <pc:sldMkLst>
          <pc:docMk/>
          <pc:sldMk cId="4115770299" sldId="832"/>
        </pc:sldMkLst>
        <pc:spChg chg="mod">
          <ac:chgData name="尘竹 谢" userId="917774927e47455c" providerId="LiveId" clId="{74167AC6-A721-443A-A74B-A62FFAB9798A}" dt="2019-04-07T05:40:08.756" v="25"/>
          <ac:spMkLst>
            <pc:docMk/>
            <pc:sldMk cId="4115770299" sldId="832"/>
            <ac:spMk id="8" creationId="{C4D59538-7022-4DE5-9E7E-0009C133832D}"/>
          </ac:spMkLst>
        </pc:spChg>
      </pc:sldChg>
      <pc:sldChg chg="modSp">
        <pc:chgData name="尘竹 谢" userId="917774927e47455c" providerId="LiveId" clId="{74167AC6-A721-443A-A74B-A62FFAB9798A}" dt="2019-04-07T05:39:59.108" v="23"/>
        <pc:sldMkLst>
          <pc:docMk/>
          <pc:sldMk cId="3997508114" sldId="833"/>
        </pc:sldMkLst>
        <pc:spChg chg="mod">
          <ac:chgData name="尘竹 谢" userId="917774927e47455c" providerId="LiveId" clId="{74167AC6-A721-443A-A74B-A62FFAB9798A}" dt="2019-04-07T05:39:49.994" v="14"/>
          <ac:spMkLst>
            <pc:docMk/>
            <pc:sldMk cId="3997508114" sldId="833"/>
            <ac:spMk id="8" creationId="{C4D59538-7022-4DE5-9E7E-0009C133832D}"/>
          </ac:spMkLst>
        </pc:spChg>
        <pc:spChg chg="mod">
          <ac:chgData name="尘竹 谢" userId="917774927e47455c" providerId="LiveId" clId="{74167AC6-A721-443A-A74B-A62FFAB9798A}" dt="2019-04-07T05:39:59.108" v="23"/>
          <ac:spMkLst>
            <pc:docMk/>
            <pc:sldMk cId="3997508114" sldId="833"/>
            <ac:spMk id="9" creationId="{332ED3CA-BC68-4D4F-A9FB-43E0670AFB2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8803976713470409"/>
        </c:manualLayout>
      </c:layout>
      <c:lineChart>
        <c:grouping val="standard"/>
        <c:varyColors val="0"/>
        <c:ser>
          <c:idx val="0"/>
          <c:order val="0"/>
          <c:tx>
            <c:strRef>
              <c:f>Sheet1!$B$1</c:f>
              <c:strCache>
                <c:ptCount val="1"/>
                <c:pt idx="0">
                  <c:v>列1</c:v>
                </c:pt>
              </c:strCache>
            </c:strRef>
          </c:tx>
          <c:spPr>
            <a:ln w="28575" cap="rnd">
              <a:solidFill>
                <a:schemeClr val="accent1"/>
              </a:solidFill>
              <a:round/>
            </a:ln>
            <a:effectLst/>
          </c:spPr>
          <c:marker>
            <c:symbol val="none"/>
          </c:marker>
          <c:cat>
            <c:numRef>
              <c:f>Sheet1!$A$2:$A$102</c:f>
              <c:numCache>
                <c:formatCode>General</c:formatCode>
                <c:ptCount val="101"/>
                <c:pt idx="0">
                  <c:v>-5</c:v>
                </c:pt>
                <c:pt idx="1">
                  <c:v>-4.9000000000000004</c:v>
                </c:pt>
                <c:pt idx="2">
                  <c:v>-4.8</c:v>
                </c:pt>
                <c:pt idx="3">
                  <c:v>-4.7</c:v>
                </c:pt>
                <c:pt idx="4">
                  <c:v>-4.5999999999999996</c:v>
                </c:pt>
                <c:pt idx="5">
                  <c:v>-4.5</c:v>
                </c:pt>
                <c:pt idx="6">
                  <c:v>-4.4000000000000004</c:v>
                </c:pt>
                <c:pt idx="7">
                  <c:v>-4.3</c:v>
                </c:pt>
                <c:pt idx="8">
                  <c:v>-4.2</c:v>
                </c:pt>
                <c:pt idx="9">
                  <c:v>-4.0999999999999996</c:v>
                </c:pt>
                <c:pt idx="10">
                  <c:v>-4</c:v>
                </c:pt>
                <c:pt idx="11">
                  <c:v>-3.9</c:v>
                </c:pt>
                <c:pt idx="12">
                  <c:v>-3.8</c:v>
                </c:pt>
                <c:pt idx="13">
                  <c:v>-3.7</c:v>
                </c:pt>
                <c:pt idx="14">
                  <c:v>-3.6</c:v>
                </c:pt>
                <c:pt idx="15">
                  <c:v>-3.5</c:v>
                </c:pt>
                <c:pt idx="16">
                  <c:v>-3.4</c:v>
                </c:pt>
                <c:pt idx="17">
                  <c:v>-3.3</c:v>
                </c:pt>
                <c:pt idx="18">
                  <c:v>-3.2</c:v>
                </c:pt>
                <c:pt idx="19">
                  <c:v>-3.1</c:v>
                </c:pt>
                <c:pt idx="20">
                  <c:v>-3</c:v>
                </c:pt>
                <c:pt idx="21">
                  <c:v>-2.9</c:v>
                </c:pt>
                <c:pt idx="22">
                  <c:v>-2.8</c:v>
                </c:pt>
                <c:pt idx="23">
                  <c:v>-2.7</c:v>
                </c:pt>
                <c:pt idx="24">
                  <c:v>-2.6</c:v>
                </c:pt>
                <c:pt idx="25">
                  <c:v>-2.5</c:v>
                </c:pt>
                <c:pt idx="26">
                  <c:v>-2.4</c:v>
                </c:pt>
                <c:pt idx="27">
                  <c:v>-2.2999999999999998</c:v>
                </c:pt>
                <c:pt idx="28">
                  <c:v>-2.2000000000000002</c:v>
                </c:pt>
                <c:pt idx="29">
                  <c:v>-2.1</c:v>
                </c:pt>
                <c:pt idx="30">
                  <c:v>-2</c:v>
                </c:pt>
                <c:pt idx="31">
                  <c:v>-1.9</c:v>
                </c:pt>
                <c:pt idx="32">
                  <c:v>-1.8</c:v>
                </c:pt>
                <c:pt idx="33">
                  <c:v>-1.7</c:v>
                </c:pt>
                <c:pt idx="34">
                  <c:v>-1.6</c:v>
                </c:pt>
                <c:pt idx="35">
                  <c:v>-1.5</c:v>
                </c:pt>
                <c:pt idx="36">
                  <c:v>-1.4</c:v>
                </c:pt>
                <c:pt idx="37">
                  <c:v>-1.3</c:v>
                </c:pt>
                <c:pt idx="38">
                  <c:v>-1.2</c:v>
                </c:pt>
                <c:pt idx="39">
                  <c:v>-1.1000000000000001</c:v>
                </c:pt>
                <c:pt idx="40">
                  <c:v>-1</c:v>
                </c:pt>
                <c:pt idx="41">
                  <c:v>-0.9</c:v>
                </c:pt>
                <c:pt idx="42">
                  <c:v>-0.8</c:v>
                </c:pt>
                <c:pt idx="43">
                  <c:v>-0.7</c:v>
                </c:pt>
                <c:pt idx="44">
                  <c:v>-0.6</c:v>
                </c:pt>
                <c:pt idx="45">
                  <c:v>-0.5</c:v>
                </c:pt>
                <c:pt idx="46">
                  <c:v>-0.39999999999999902</c:v>
                </c:pt>
                <c:pt idx="47">
                  <c:v>-0.3</c:v>
                </c:pt>
                <c:pt idx="48">
                  <c:v>-0.19999999999999901</c:v>
                </c:pt>
                <c:pt idx="49">
                  <c:v>-9.9999999999999603E-2</c:v>
                </c:pt>
                <c:pt idx="50">
                  <c:v>0</c:v>
                </c:pt>
                <c:pt idx="51">
                  <c:v>9.9999999999999603E-2</c:v>
                </c:pt>
                <c:pt idx="52">
                  <c:v>0.19999999999999901</c:v>
                </c:pt>
                <c:pt idx="53">
                  <c:v>0.3</c:v>
                </c:pt>
                <c:pt idx="54">
                  <c:v>0.39999999999999902</c:v>
                </c:pt>
                <c:pt idx="55">
                  <c:v>0.5</c:v>
                </c:pt>
                <c:pt idx="56">
                  <c:v>0.6</c:v>
                </c:pt>
                <c:pt idx="57">
                  <c:v>0.7</c:v>
                </c:pt>
                <c:pt idx="58">
                  <c:v>0.8</c:v>
                </c:pt>
                <c:pt idx="59">
                  <c:v>0.9</c:v>
                </c:pt>
                <c:pt idx="60">
                  <c:v>1</c:v>
                </c:pt>
                <c:pt idx="61">
                  <c:v>1.1000000000000001</c:v>
                </c:pt>
                <c:pt idx="62">
                  <c:v>1.2</c:v>
                </c:pt>
                <c:pt idx="63">
                  <c:v>1.3</c:v>
                </c:pt>
                <c:pt idx="64">
                  <c:v>1.4</c:v>
                </c:pt>
                <c:pt idx="65">
                  <c:v>1.5</c:v>
                </c:pt>
                <c:pt idx="66">
                  <c:v>1.6</c:v>
                </c:pt>
                <c:pt idx="67">
                  <c:v>1.7</c:v>
                </c:pt>
                <c:pt idx="68">
                  <c:v>1.8</c:v>
                </c:pt>
                <c:pt idx="69">
                  <c:v>1.9</c:v>
                </c:pt>
                <c:pt idx="70">
                  <c:v>2</c:v>
                </c:pt>
                <c:pt idx="71">
                  <c:v>2.1</c:v>
                </c:pt>
                <c:pt idx="72">
                  <c:v>2.2000000000000002</c:v>
                </c:pt>
                <c:pt idx="73">
                  <c:v>2.2999999999999998</c:v>
                </c:pt>
                <c:pt idx="74">
                  <c:v>2.4</c:v>
                </c:pt>
                <c:pt idx="75">
                  <c:v>2.5</c:v>
                </c:pt>
                <c:pt idx="76">
                  <c:v>2.6</c:v>
                </c:pt>
                <c:pt idx="77">
                  <c:v>2.7</c:v>
                </c:pt>
                <c:pt idx="78">
                  <c:v>2.8</c:v>
                </c:pt>
                <c:pt idx="79">
                  <c:v>2.9</c:v>
                </c:pt>
                <c:pt idx="80">
                  <c:v>3</c:v>
                </c:pt>
                <c:pt idx="81">
                  <c:v>3.1</c:v>
                </c:pt>
                <c:pt idx="82">
                  <c:v>3.2</c:v>
                </c:pt>
                <c:pt idx="83">
                  <c:v>3.3</c:v>
                </c:pt>
                <c:pt idx="84">
                  <c:v>3.4</c:v>
                </c:pt>
                <c:pt idx="85">
                  <c:v>3.5</c:v>
                </c:pt>
                <c:pt idx="86">
                  <c:v>3.6</c:v>
                </c:pt>
                <c:pt idx="87">
                  <c:v>3.7</c:v>
                </c:pt>
                <c:pt idx="88">
                  <c:v>3.8</c:v>
                </c:pt>
                <c:pt idx="89">
                  <c:v>3.9</c:v>
                </c:pt>
                <c:pt idx="90">
                  <c:v>4</c:v>
                </c:pt>
                <c:pt idx="91">
                  <c:v>4.0999999999999996</c:v>
                </c:pt>
                <c:pt idx="92">
                  <c:v>4.2</c:v>
                </c:pt>
                <c:pt idx="93">
                  <c:v>4.3</c:v>
                </c:pt>
                <c:pt idx="94">
                  <c:v>4.4000000000000004</c:v>
                </c:pt>
                <c:pt idx="95">
                  <c:v>4.5</c:v>
                </c:pt>
                <c:pt idx="96">
                  <c:v>4.5999999999999996</c:v>
                </c:pt>
                <c:pt idx="97">
                  <c:v>4.7</c:v>
                </c:pt>
                <c:pt idx="98">
                  <c:v>4.8</c:v>
                </c:pt>
                <c:pt idx="99">
                  <c:v>4.9000000000000004</c:v>
                </c:pt>
                <c:pt idx="100">
                  <c:v>5</c:v>
                </c:pt>
              </c:numCache>
            </c:numRef>
          </c:cat>
          <c:val>
            <c:numRef>
              <c:f>Sheet1!$B$2:$B$102</c:f>
              <c:numCache>
                <c:formatCode>General</c:formatCode>
                <c:ptCount val="101"/>
                <c:pt idx="0" formatCode="0.00E+00">
                  <c:v>3.8981718325193798E-17</c:v>
                </c:pt>
                <c:pt idx="1">
                  <c:v>2.0074115164968601E-2</c:v>
                </c:pt>
                <c:pt idx="2">
                  <c:v>3.8978720157859997E-2</c:v>
                </c:pt>
                <c:pt idx="3">
                  <c:v>5.4791086680902601E-2</c:v>
                </c:pt>
                <c:pt idx="4">
                  <c:v>6.5811019881796301E-2</c:v>
                </c:pt>
                <c:pt idx="5">
                  <c:v>7.0735530263064603E-2</c:v>
                </c:pt>
                <c:pt idx="6">
                  <c:v>6.8802429876423404E-2</c:v>
                </c:pt>
                <c:pt idx="7">
                  <c:v>5.9887931953544603E-2</c:v>
                </c:pt>
                <c:pt idx="8">
                  <c:v>4.4547108751839898E-2</c:v>
                </c:pt>
                <c:pt idx="9">
                  <c:v>2.39910156849624E-2</c:v>
                </c:pt>
                <c:pt idx="10" formatCode="0.00E+00">
                  <c:v>-3.8981718325193798E-17</c:v>
                </c:pt>
                <c:pt idx="11">
                  <c:v>-2.52213241816274E-2</c:v>
                </c:pt>
                <c:pt idx="12">
                  <c:v>-4.9236278094138899E-2</c:v>
                </c:pt>
                <c:pt idx="13">
                  <c:v>-6.9599488486551897E-2</c:v>
                </c:pt>
                <c:pt idx="14">
                  <c:v>-8.4091858737850897E-2</c:v>
                </c:pt>
                <c:pt idx="15">
                  <c:v>-9.0945681766797307E-2</c:v>
                </c:pt>
                <c:pt idx="16">
                  <c:v>-8.9038438663606695E-2</c:v>
                </c:pt>
                <c:pt idx="17">
                  <c:v>-7.8035790121285406E-2</c:v>
                </c:pt>
                <c:pt idx="18">
                  <c:v>-5.8468080236789899E-2</c:v>
                </c:pt>
                <c:pt idx="19">
                  <c:v>-3.1730053002692299E-2</c:v>
                </c:pt>
                <c:pt idx="20" formatCode="0.00E+00">
                  <c:v>3.8981718325193798E-17</c:v>
                </c:pt>
                <c:pt idx="21">
                  <c:v>3.3918332520119603E-2</c:v>
                </c:pt>
                <c:pt idx="22">
                  <c:v>6.6820663127759999E-2</c:v>
                </c:pt>
                <c:pt idx="23">
                  <c:v>9.5377076814904399E-2</c:v>
                </c:pt>
                <c:pt idx="24">
                  <c:v>0.116434881329332</c:v>
                </c:pt>
                <c:pt idx="25">
                  <c:v>0.12732395447351599</c:v>
                </c:pt>
                <c:pt idx="26">
                  <c:v>0.12613778810677601</c:v>
                </c:pt>
                <c:pt idx="27">
                  <c:v>0.11196439452184399</c:v>
                </c:pt>
                <c:pt idx="28">
                  <c:v>8.5044480344421594E-2</c:v>
                </c:pt>
                <c:pt idx="29">
                  <c:v>4.6839602051593501E-2</c:v>
                </c:pt>
                <c:pt idx="30" formatCode="0.00E+00">
                  <c:v>-3.8981718325193798E-17</c:v>
                </c:pt>
                <c:pt idx="31">
                  <c:v>-5.1770086478077203E-2</c:v>
                </c:pt>
                <c:pt idx="32">
                  <c:v>-0.103943253754293</c:v>
                </c:pt>
                <c:pt idx="33">
                  <c:v>-0.151481239647201</c:v>
                </c:pt>
                <c:pt idx="34">
                  <c:v>-0.18920668216016401</c:v>
                </c:pt>
                <c:pt idx="35">
                  <c:v>-0.21220659078919399</c:v>
                </c:pt>
                <c:pt idx="36">
                  <c:v>-0.21623620818304501</c:v>
                </c:pt>
                <c:pt idx="37">
                  <c:v>-0.19809085184634001</c:v>
                </c:pt>
                <c:pt idx="38">
                  <c:v>-0.15591488063143999</c:v>
                </c:pt>
                <c:pt idx="39">
                  <c:v>-8.9421058462132899E-2</c:v>
                </c:pt>
                <c:pt idx="40" formatCode="0.00E+00">
                  <c:v>3.8981718325193798E-17</c:v>
                </c:pt>
                <c:pt idx="41">
                  <c:v>0.109292404787052</c:v>
                </c:pt>
                <c:pt idx="42">
                  <c:v>0.23387232094716001</c:v>
                </c:pt>
                <c:pt idx="43">
                  <c:v>0.36788301057177403</c:v>
                </c:pt>
                <c:pt idx="44">
                  <c:v>0.50455115242710502</c:v>
                </c:pt>
                <c:pt idx="45">
                  <c:v>0.63661977236758105</c:v>
                </c:pt>
                <c:pt idx="46">
                  <c:v>0.75682672864065803</c:v>
                </c:pt>
                <c:pt idx="47">
                  <c:v>0.85839369133414001</c:v>
                </c:pt>
                <c:pt idx="48">
                  <c:v>0.93548928378864005</c:v>
                </c:pt>
                <c:pt idx="49">
                  <c:v>0.98363164308346596</c:v>
                </c:pt>
                <c:pt idx="50">
                  <c:v>1</c:v>
                </c:pt>
                <c:pt idx="51">
                  <c:v>0.98363164308346596</c:v>
                </c:pt>
                <c:pt idx="52">
                  <c:v>0.93548928378864005</c:v>
                </c:pt>
                <c:pt idx="53">
                  <c:v>0.85839369133414001</c:v>
                </c:pt>
                <c:pt idx="54">
                  <c:v>0.75682672864065803</c:v>
                </c:pt>
                <c:pt idx="55">
                  <c:v>0.63661977236758105</c:v>
                </c:pt>
                <c:pt idx="56">
                  <c:v>0.50455115242710502</c:v>
                </c:pt>
                <c:pt idx="57">
                  <c:v>0.36788301057177403</c:v>
                </c:pt>
                <c:pt idx="58">
                  <c:v>0.23387232094716001</c:v>
                </c:pt>
                <c:pt idx="59">
                  <c:v>0.109292404787052</c:v>
                </c:pt>
                <c:pt idx="60" formatCode="0.00E+00">
                  <c:v>3.8981718325193798E-17</c:v>
                </c:pt>
                <c:pt idx="61">
                  <c:v>-8.9421058462132899E-2</c:v>
                </c:pt>
                <c:pt idx="62">
                  <c:v>-0.15591488063143999</c:v>
                </c:pt>
                <c:pt idx="63">
                  <c:v>-0.19809085184634001</c:v>
                </c:pt>
                <c:pt idx="64">
                  <c:v>-0.21623620818304501</c:v>
                </c:pt>
                <c:pt idx="65">
                  <c:v>-0.21220659078919399</c:v>
                </c:pt>
                <c:pt idx="66">
                  <c:v>-0.18920668216016401</c:v>
                </c:pt>
                <c:pt idx="67">
                  <c:v>-0.151481239647201</c:v>
                </c:pt>
                <c:pt idx="68">
                  <c:v>-0.103943253754293</c:v>
                </c:pt>
                <c:pt idx="69">
                  <c:v>-5.1770086478077203E-2</c:v>
                </c:pt>
                <c:pt idx="70" formatCode="0.00E+00">
                  <c:v>-3.8981718325193798E-17</c:v>
                </c:pt>
                <c:pt idx="71">
                  <c:v>4.6839602051593501E-2</c:v>
                </c:pt>
                <c:pt idx="72">
                  <c:v>8.5044480344421594E-2</c:v>
                </c:pt>
                <c:pt idx="73">
                  <c:v>0.11196439452184399</c:v>
                </c:pt>
                <c:pt idx="74">
                  <c:v>0.12613778810677601</c:v>
                </c:pt>
                <c:pt idx="75">
                  <c:v>0.12732395447351599</c:v>
                </c:pt>
                <c:pt idx="76">
                  <c:v>0.116434881329332</c:v>
                </c:pt>
                <c:pt idx="77">
                  <c:v>9.5377076814904399E-2</c:v>
                </c:pt>
                <c:pt idx="78">
                  <c:v>6.6820663127759999E-2</c:v>
                </c:pt>
                <c:pt idx="79">
                  <c:v>3.3918332520119603E-2</c:v>
                </c:pt>
                <c:pt idx="80" formatCode="0.00E+00">
                  <c:v>3.8981718325193798E-17</c:v>
                </c:pt>
                <c:pt idx="81">
                  <c:v>-3.1730053002692299E-2</c:v>
                </c:pt>
                <c:pt idx="82">
                  <c:v>-5.8468080236789899E-2</c:v>
                </c:pt>
                <c:pt idx="83">
                  <c:v>-7.8035790121285406E-2</c:v>
                </c:pt>
                <c:pt idx="84">
                  <c:v>-8.9038438663606695E-2</c:v>
                </c:pt>
                <c:pt idx="85">
                  <c:v>-9.0945681766797307E-2</c:v>
                </c:pt>
                <c:pt idx="86">
                  <c:v>-8.4091858737850897E-2</c:v>
                </c:pt>
                <c:pt idx="87">
                  <c:v>-6.9599488486551897E-2</c:v>
                </c:pt>
                <c:pt idx="88">
                  <c:v>-4.9236278094138899E-2</c:v>
                </c:pt>
                <c:pt idx="89">
                  <c:v>-2.52213241816274E-2</c:v>
                </c:pt>
                <c:pt idx="90" formatCode="0.00E+00">
                  <c:v>-3.8981718325193798E-17</c:v>
                </c:pt>
                <c:pt idx="91">
                  <c:v>2.39910156849624E-2</c:v>
                </c:pt>
                <c:pt idx="92">
                  <c:v>4.4547108751839898E-2</c:v>
                </c:pt>
                <c:pt idx="93">
                  <c:v>5.9887931953544603E-2</c:v>
                </c:pt>
                <c:pt idx="94">
                  <c:v>6.8802429876423404E-2</c:v>
                </c:pt>
                <c:pt idx="95">
                  <c:v>7.0735530263064603E-2</c:v>
                </c:pt>
                <c:pt idx="96">
                  <c:v>6.5811019881796301E-2</c:v>
                </c:pt>
                <c:pt idx="97">
                  <c:v>5.4791086680902601E-2</c:v>
                </c:pt>
                <c:pt idx="98">
                  <c:v>3.8978720157859997E-2</c:v>
                </c:pt>
                <c:pt idx="99">
                  <c:v>2.0074115164968601E-2</c:v>
                </c:pt>
                <c:pt idx="100" formatCode="0.00E+00">
                  <c:v>3.8981718325193798E-17</c:v>
                </c:pt>
              </c:numCache>
            </c:numRef>
          </c:val>
          <c:smooth val="0"/>
          <c:extLst>
            <c:ext xmlns:c16="http://schemas.microsoft.com/office/drawing/2014/chart" uri="{C3380CC4-5D6E-409C-BE32-E72D297353CC}">
              <c16:uniqueId val="{00000000-7993-42ED-B6BA-D3A84DB465CF}"/>
            </c:ext>
          </c:extLst>
        </c:ser>
        <c:dLbls>
          <c:showLegendKey val="0"/>
          <c:showVal val="0"/>
          <c:showCatName val="0"/>
          <c:showSerName val="0"/>
          <c:showPercent val="0"/>
          <c:showBubbleSize val="0"/>
        </c:dLbls>
        <c:smooth val="0"/>
        <c:axId val="1001091023"/>
        <c:axId val="1001105999"/>
      </c:lineChart>
      <c:catAx>
        <c:axId val="1001091023"/>
        <c:scaling>
          <c:orientation val="minMax"/>
        </c:scaling>
        <c:delete val="1"/>
        <c:axPos val="b"/>
        <c:numFmt formatCode="General" sourceLinked="1"/>
        <c:majorTickMark val="none"/>
        <c:minorTickMark val="none"/>
        <c:tickLblPos val="nextTo"/>
        <c:crossAx val="1001105999"/>
        <c:crosses val="autoZero"/>
        <c:auto val="1"/>
        <c:lblAlgn val="ctr"/>
        <c:lblOffset val="100"/>
        <c:noMultiLvlLbl val="0"/>
      </c:catAx>
      <c:valAx>
        <c:axId val="1001105999"/>
        <c:scaling>
          <c:orientation val="minMax"/>
        </c:scaling>
        <c:delete val="1"/>
        <c:axPos val="l"/>
        <c:numFmt formatCode="0.00E+00" sourceLinked="1"/>
        <c:majorTickMark val="none"/>
        <c:minorTickMark val="none"/>
        <c:tickLblPos val="nextTo"/>
        <c:crossAx val="100109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8803976713470409"/>
        </c:manualLayout>
      </c:layout>
      <c:lineChart>
        <c:grouping val="standard"/>
        <c:varyColors val="0"/>
        <c:ser>
          <c:idx val="0"/>
          <c:order val="0"/>
          <c:tx>
            <c:strRef>
              <c:f>Sheet1!$B$1</c:f>
              <c:strCache>
                <c:ptCount val="1"/>
                <c:pt idx="0">
                  <c:v>列1</c:v>
                </c:pt>
              </c:strCache>
            </c:strRef>
          </c:tx>
          <c:spPr>
            <a:ln w="28575" cap="rnd">
              <a:solidFill>
                <a:schemeClr val="accent1"/>
              </a:solidFill>
              <a:round/>
            </a:ln>
            <a:effectLst/>
          </c:spPr>
          <c:marker>
            <c:symbol val="none"/>
          </c:marker>
          <c:cat>
            <c:numRef>
              <c:f>Sheet1!$A$2:$A$102</c:f>
              <c:numCache>
                <c:formatCode>General</c:formatCode>
                <c:ptCount val="101"/>
                <c:pt idx="0">
                  <c:v>-5</c:v>
                </c:pt>
                <c:pt idx="1">
                  <c:v>-4.9000000000000004</c:v>
                </c:pt>
                <c:pt idx="2">
                  <c:v>-4.8</c:v>
                </c:pt>
                <c:pt idx="3">
                  <c:v>-4.7</c:v>
                </c:pt>
                <c:pt idx="4">
                  <c:v>-4.5999999999999996</c:v>
                </c:pt>
                <c:pt idx="5">
                  <c:v>-4.5</c:v>
                </c:pt>
                <c:pt idx="6">
                  <c:v>-4.4000000000000004</c:v>
                </c:pt>
                <c:pt idx="7">
                  <c:v>-4.3</c:v>
                </c:pt>
                <c:pt idx="8">
                  <c:v>-4.2</c:v>
                </c:pt>
                <c:pt idx="9">
                  <c:v>-4.0999999999999996</c:v>
                </c:pt>
                <c:pt idx="10">
                  <c:v>-4</c:v>
                </c:pt>
                <c:pt idx="11">
                  <c:v>-3.9</c:v>
                </c:pt>
                <c:pt idx="12">
                  <c:v>-3.8</c:v>
                </c:pt>
                <c:pt idx="13">
                  <c:v>-3.7</c:v>
                </c:pt>
                <c:pt idx="14">
                  <c:v>-3.6</c:v>
                </c:pt>
                <c:pt idx="15">
                  <c:v>-3.5</c:v>
                </c:pt>
                <c:pt idx="16">
                  <c:v>-3.4</c:v>
                </c:pt>
                <c:pt idx="17">
                  <c:v>-3.3</c:v>
                </c:pt>
                <c:pt idx="18">
                  <c:v>-3.2</c:v>
                </c:pt>
                <c:pt idx="19">
                  <c:v>-3.1</c:v>
                </c:pt>
                <c:pt idx="20">
                  <c:v>-3</c:v>
                </c:pt>
                <c:pt idx="21">
                  <c:v>-2.9</c:v>
                </c:pt>
                <c:pt idx="22">
                  <c:v>-2.8</c:v>
                </c:pt>
                <c:pt idx="23">
                  <c:v>-2.7</c:v>
                </c:pt>
                <c:pt idx="24">
                  <c:v>-2.6</c:v>
                </c:pt>
                <c:pt idx="25">
                  <c:v>-2.5</c:v>
                </c:pt>
                <c:pt idx="26">
                  <c:v>-2.4</c:v>
                </c:pt>
                <c:pt idx="27">
                  <c:v>-2.2999999999999998</c:v>
                </c:pt>
                <c:pt idx="28">
                  <c:v>-2.2000000000000002</c:v>
                </c:pt>
                <c:pt idx="29">
                  <c:v>-2.1</c:v>
                </c:pt>
                <c:pt idx="30">
                  <c:v>-2</c:v>
                </c:pt>
                <c:pt idx="31">
                  <c:v>-1.9</c:v>
                </c:pt>
                <c:pt idx="32">
                  <c:v>-1.8</c:v>
                </c:pt>
                <c:pt idx="33">
                  <c:v>-1.7</c:v>
                </c:pt>
                <c:pt idx="34">
                  <c:v>-1.6</c:v>
                </c:pt>
                <c:pt idx="35">
                  <c:v>-1.5</c:v>
                </c:pt>
                <c:pt idx="36">
                  <c:v>-1.4</c:v>
                </c:pt>
                <c:pt idx="37">
                  <c:v>-1.3</c:v>
                </c:pt>
                <c:pt idx="38">
                  <c:v>-1.2</c:v>
                </c:pt>
                <c:pt idx="39">
                  <c:v>-1.1000000000000001</c:v>
                </c:pt>
                <c:pt idx="40">
                  <c:v>-1</c:v>
                </c:pt>
                <c:pt idx="41">
                  <c:v>-0.9</c:v>
                </c:pt>
                <c:pt idx="42">
                  <c:v>-0.8</c:v>
                </c:pt>
                <c:pt idx="43">
                  <c:v>-0.7</c:v>
                </c:pt>
                <c:pt idx="44">
                  <c:v>-0.6</c:v>
                </c:pt>
                <c:pt idx="45">
                  <c:v>-0.5</c:v>
                </c:pt>
                <c:pt idx="46">
                  <c:v>-0.39999999999999902</c:v>
                </c:pt>
                <c:pt idx="47">
                  <c:v>-0.3</c:v>
                </c:pt>
                <c:pt idx="48">
                  <c:v>-0.19999999999999901</c:v>
                </c:pt>
                <c:pt idx="49">
                  <c:v>-9.9999999999999603E-2</c:v>
                </c:pt>
                <c:pt idx="50">
                  <c:v>0</c:v>
                </c:pt>
                <c:pt idx="51">
                  <c:v>9.9999999999999603E-2</c:v>
                </c:pt>
                <c:pt idx="52">
                  <c:v>0.19999999999999901</c:v>
                </c:pt>
                <c:pt idx="53">
                  <c:v>0.3</c:v>
                </c:pt>
                <c:pt idx="54">
                  <c:v>0.39999999999999902</c:v>
                </c:pt>
                <c:pt idx="55">
                  <c:v>0.5</c:v>
                </c:pt>
                <c:pt idx="56">
                  <c:v>0.6</c:v>
                </c:pt>
                <c:pt idx="57">
                  <c:v>0.7</c:v>
                </c:pt>
                <c:pt idx="58">
                  <c:v>0.8</c:v>
                </c:pt>
                <c:pt idx="59">
                  <c:v>0.9</c:v>
                </c:pt>
                <c:pt idx="60">
                  <c:v>1</c:v>
                </c:pt>
                <c:pt idx="61">
                  <c:v>1.1000000000000001</c:v>
                </c:pt>
                <c:pt idx="62">
                  <c:v>1.2</c:v>
                </c:pt>
                <c:pt idx="63">
                  <c:v>1.3</c:v>
                </c:pt>
                <c:pt idx="64">
                  <c:v>1.4</c:v>
                </c:pt>
                <c:pt idx="65">
                  <c:v>1.5</c:v>
                </c:pt>
                <c:pt idx="66">
                  <c:v>1.6</c:v>
                </c:pt>
                <c:pt idx="67">
                  <c:v>1.7</c:v>
                </c:pt>
                <c:pt idx="68">
                  <c:v>1.8</c:v>
                </c:pt>
                <c:pt idx="69">
                  <c:v>1.9</c:v>
                </c:pt>
                <c:pt idx="70">
                  <c:v>2</c:v>
                </c:pt>
                <c:pt idx="71">
                  <c:v>2.1</c:v>
                </c:pt>
                <c:pt idx="72">
                  <c:v>2.2000000000000002</c:v>
                </c:pt>
                <c:pt idx="73">
                  <c:v>2.2999999999999998</c:v>
                </c:pt>
                <c:pt idx="74">
                  <c:v>2.4</c:v>
                </c:pt>
                <c:pt idx="75">
                  <c:v>2.5</c:v>
                </c:pt>
                <c:pt idx="76">
                  <c:v>2.6</c:v>
                </c:pt>
                <c:pt idx="77">
                  <c:v>2.7</c:v>
                </c:pt>
                <c:pt idx="78">
                  <c:v>2.8</c:v>
                </c:pt>
                <c:pt idx="79">
                  <c:v>2.9</c:v>
                </c:pt>
                <c:pt idx="80">
                  <c:v>3</c:v>
                </c:pt>
                <c:pt idx="81">
                  <c:v>3.1</c:v>
                </c:pt>
                <c:pt idx="82">
                  <c:v>3.2</c:v>
                </c:pt>
                <c:pt idx="83">
                  <c:v>3.3</c:v>
                </c:pt>
                <c:pt idx="84">
                  <c:v>3.4</c:v>
                </c:pt>
                <c:pt idx="85">
                  <c:v>3.5</c:v>
                </c:pt>
                <c:pt idx="86">
                  <c:v>3.6</c:v>
                </c:pt>
                <c:pt idx="87">
                  <c:v>3.7</c:v>
                </c:pt>
                <c:pt idx="88">
                  <c:v>3.8</c:v>
                </c:pt>
                <c:pt idx="89">
                  <c:v>3.9</c:v>
                </c:pt>
                <c:pt idx="90">
                  <c:v>4</c:v>
                </c:pt>
                <c:pt idx="91">
                  <c:v>4.0999999999999996</c:v>
                </c:pt>
                <c:pt idx="92">
                  <c:v>4.2</c:v>
                </c:pt>
                <c:pt idx="93">
                  <c:v>4.3</c:v>
                </c:pt>
                <c:pt idx="94">
                  <c:v>4.4000000000000004</c:v>
                </c:pt>
                <c:pt idx="95">
                  <c:v>4.5</c:v>
                </c:pt>
                <c:pt idx="96">
                  <c:v>4.5999999999999996</c:v>
                </c:pt>
                <c:pt idx="97">
                  <c:v>4.7</c:v>
                </c:pt>
                <c:pt idx="98">
                  <c:v>4.8</c:v>
                </c:pt>
                <c:pt idx="99">
                  <c:v>4.9000000000000004</c:v>
                </c:pt>
                <c:pt idx="100">
                  <c:v>5</c:v>
                </c:pt>
              </c:numCache>
            </c:numRef>
          </c:cat>
          <c:val>
            <c:numRef>
              <c:f>Sheet1!$B$2:$B$102</c:f>
              <c:numCache>
                <c:formatCode>General</c:formatCode>
                <c:ptCount val="101"/>
                <c:pt idx="0" formatCode="0.00E+00">
                  <c:v>3.8981718325193798E-17</c:v>
                </c:pt>
                <c:pt idx="1">
                  <c:v>2.0074115164968601E-2</c:v>
                </c:pt>
                <c:pt idx="2">
                  <c:v>3.8978720157859997E-2</c:v>
                </c:pt>
                <c:pt idx="3">
                  <c:v>5.4791086680902601E-2</c:v>
                </c:pt>
                <c:pt idx="4">
                  <c:v>6.5811019881796301E-2</c:v>
                </c:pt>
                <c:pt idx="5">
                  <c:v>7.0735530263064603E-2</c:v>
                </c:pt>
                <c:pt idx="6">
                  <c:v>6.8802429876423404E-2</c:v>
                </c:pt>
                <c:pt idx="7">
                  <c:v>5.9887931953544603E-2</c:v>
                </c:pt>
                <c:pt idx="8">
                  <c:v>4.4547108751839898E-2</c:v>
                </c:pt>
                <c:pt idx="9">
                  <c:v>2.39910156849624E-2</c:v>
                </c:pt>
                <c:pt idx="10" formatCode="0.00E+00">
                  <c:v>-3.8981718325193798E-17</c:v>
                </c:pt>
                <c:pt idx="11">
                  <c:v>-2.52213241816274E-2</c:v>
                </c:pt>
                <c:pt idx="12">
                  <c:v>-4.9236278094138899E-2</c:v>
                </c:pt>
                <c:pt idx="13">
                  <c:v>-6.9599488486551897E-2</c:v>
                </c:pt>
                <c:pt idx="14">
                  <c:v>-8.4091858737850897E-2</c:v>
                </c:pt>
                <c:pt idx="15">
                  <c:v>-9.0945681766797307E-2</c:v>
                </c:pt>
                <c:pt idx="16">
                  <c:v>-8.9038438663606695E-2</c:v>
                </c:pt>
                <c:pt idx="17">
                  <c:v>-7.8035790121285406E-2</c:v>
                </c:pt>
                <c:pt idx="18">
                  <c:v>-5.8468080236789899E-2</c:v>
                </c:pt>
                <c:pt idx="19">
                  <c:v>-3.1730053002692299E-2</c:v>
                </c:pt>
                <c:pt idx="20" formatCode="0.00E+00">
                  <c:v>3.8981718325193798E-17</c:v>
                </c:pt>
                <c:pt idx="21">
                  <c:v>3.3918332520119603E-2</c:v>
                </c:pt>
                <c:pt idx="22">
                  <c:v>6.6820663127759999E-2</c:v>
                </c:pt>
                <c:pt idx="23">
                  <c:v>9.5377076814904399E-2</c:v>
                </c:pt>
                <c:pt idx="24">
                  <c:v>0.116434881329332</c:v>
                </c:pt>
                <c:pt idx="25">
                  <c:v>0.12732395447351599</c:v>
                </c:pt>
                <c:pt idx="26">
                  <c:v>0.12613778810677601</c:v>
                </c:pt>
                <c:pt idx="27">
                  <c:v>0.11196439452184399</c:v>
                </c:pt>
                <c:pt idx="28">
                  <c:v>8.5044480344421594E-2</c:v>
                </c:pt>
                <c:pt idx="29">
                  <c:v>4.6839602051593501E-2</c:v>
                </c:pt>
                <c:pt idx="30" formatCode="0.00E+00">
                  <c:v>-3.8981718325193798E-17</c:v>
                </c:pt>
                <c:pt idx="31">
                  <c:v>-5.1770086478077203E-2</c:v>
                </c:pt>
                <c:pt idx="32">
                  <c:v>-0.103943253754293</c:v>
                </c:pt>
                <c:pt idx="33">
                  <c:v>-0.151481239647201</c:v>
                </c:pt>
                <c:pt idx="34">
                  <c:v>-0.18920668216016401</c:v>
                </c:pt>
                <c:pt idx="35">
                  <c:v>-0.21220659078919399</c:v>
                </c:pt>
                <c:pt idx="36">
                  <c:v>-0.21623620818304501</c:v>
                </c:pt>
                <c:pt idx="37">
                  <c:v>-0.19809085184634001</c:v>
                </c:pt>
                <c:pt idx="38">
                  <c:v>-0.15591488063143999</c:v>
                </c:pt>
                <c:pt idx="39">
                  <c:v>-8.9421058462132899E-2</c:v>
                </c:pt>
                <c:pt idx="40" formatCode="0.00E+00">
                  <c:v>3.8981718325193798E-17</c:v>
                </c:pt>
                <c:pt idx="41">
                  <c:v>0.109292404787052</c:v>
                </c:pt>
                <c:pt idx="42">
                  <c:v>0.23387232094716001</c:v>
                </c:pt>
                <c:pt idx="43">
                  <c:v>0.36788301057177403</c:v>
                </c:pt>
                <c:pt idx="44">
                  <c:v>0.50455115242710502</c:v>
                </c:pt>
                <c:pt idx="45">
                  <c:v>0.63661977236758105</c:v>
                </c:pt>
                <c:pt idx="46">
                  <c:v>0.75682672864065803</c:v>
                </c:pt>
                <c:pt idx="47">
                  <c:v>0.85839369133414001</c:v>
                </c:pt>
                <c:pt idx="48">
                  <c:v>0.93548928378864005</c:v>
                </c:pt>
                <c:pt idx="49">
                  <c:v>0.98363164308346596</c:v>
                </c:pt>
                <c:pt idx="50">
                  <c:v>1</c:v>
                </c:pt>
                <c:pt idx="51">
                  <c:v>0.98363164308346596</c:v>
                </c:pt>
                <c:pt idx="52">
                  <c:v>0.93548928378864005</c:v>
                </c:pt>
                <c:pt idx="53">
                  <c:v>0.85839369133414001</c:v>
                </c:pt>
                <c:pt idx="54">
                  <c:v>0.75682672864065803</c:v>
                </c:pt>
                <c:pt idx="55">
                  <c:v>0.63661977236758105</c:v>
                </c:pt>
                <c:pt idx="56">
                  <c:v>0.50455115242710502</c:v>
                </c:pt>
                <c:pt idx="57">
                  <c:v>0.36788301057177403</c:v>
                </c:pt>
                <c:pt idx="58">
                  <c:v>0.23387232094716001</c:v>
                </c:pt>
                <c:pt idx="59">
                  <c:v>0.109292404787052</c:v>
                </c:pt>
                <c:pt idx="60" formatCode="0.00E+00">
                  <c:v>3.8981718325193798E-17</c:v>
                </c:pt>
                <c:pt idx="61">
                  <c:v>-8.9421058462132899E-2</c:v>
                </c:pt>
                <c:pt idx="62">
                  <c:v>-0.15591488063143999</c:v>
                </c:pt>
                <c:pt idx="63">
                  <c:v>-0.19809085184634001</c:v>
                </c:pt>
                <c:pt idx="64">
                  <c:v>-0.21623620818304501</c:v>
                </c:pt>
                <c:pt idx="65">
                  <c:v>-0.21220659078919399</c:v>
                </c:pt>
                <c:pt idx="66">
                  <c:v>-0.18920668216016401</c:v>
                </c:pt>
                <c:pt idx="67">
                  <c:v>-0.151481239647201</c:v>
                </c:pt>
                <c:pt idx="68">
                  <c:v>-0.103943253754293</c:v>
                </c:pt>
                <c:pt idx="69">
                  <c:v>-5.1770086478077203E-2</c:v>
                </c:pt>
                <c:pt idx="70" formatCode="0.00E+00">
                  <c:v>-3.8981718325193798E-17</c:v>
                </c:pt>
                <c:pt idx="71">
                  <c:v>4.6839602051593501E-2</c:v>
                </c:pt>
                <c:pt idx="72">
                  <c:v>8.5044480344421594E-2</c:v>
                </c:pt>
                <c:pt idx="73">
                  <c:v>0.11196439452184399</c:v>
                </c:pt>
                <c:pt idx="74">
                  <c:v>0.12613778810677601</c:v>
                </c:pt>
                <c:pt idx="75">
                  <c:v>0.12732395447351599</c:v>
                </c:pt>
                <c:pt idx="76">
                  <c:v>0.116434881329332</c:v>
                </c:pt>
                <c:pt idx="77">
                  <c:v>9.5377076814904399E-2</c:v>
                </c:pt>
                <c:pt idx="78">
                  <c:v>6.6820663127759999E-2</c:v>
                </c:pt>
                <c:pt idx="79">
                  <c:v>3.3918332520119603E-2</c:v>
                </c:pt>
                <c:pt idx="80" formatCode="0.00E+00">
                  <c:v>3.8981718325193798E-17</c:v>
                </c:pt>
                <c:pt idx="81">
                  <c:v>-3.1730053002692299E-2</c:v>
                </c:pt>
                <c:pt idx="82">
                  <c:v>-5.8468080236789899E-2</c:v>
                </c:pt>
                <c:pt idx="83">
                  <c:v>-7.8035790121285406E-2</c:v>
                </c:pt>
                <c:pt idx="84">
                  <c:v>-8.9038438663606695E-2</c:v>
                </c:pt>
                <c:pt idx="85">
                  <c:v>-9.0945681766797307E-2</c:v>
                </c:pt>
                <c:pt idx="86">
                  <c:v>-8.4091858737850897E-2</c:v>
                </c:pt>
                <c:pt idx="87">
                  <c:v>-6.9599488486551897E-2</c:v>
                </c:pt>
                <c:pt idx="88">
                  <c:v>-4.9236278094138899E-2</c:v>
                </c:pt>
                <c:pt idx="89">
                  <c:v>-2.52213241816274E-2</c:v>
                </c:pt>
                <c:pt idx="90" formatCode="0.00E+00">
                  <c:v>-3.8981718325193798E-17</c:v>
                </c:pt>
                <c:pt idx="91">
                  <c:v>2.39910156849624E-2</c:v>
                </c:pt>
                <c:pt idx="92">
                  <c:v>4.4547108751839898E-2</c:v>
                </c:pt>
                <c:pt idx="93">
                  <c:v>5.9887931953544603E-2</c:v>
                </c:pt>
                <c:pt idx="94">
                  <c:v>6.8802429876423404E-2</c:v>
                </c:pt>
                <c:pt idx="95">
                  <c:v>7.0735530263064603E-2</c:v>
                </c:pt>
                <c:pt idx="96">
                  <c:v>6.5811019881796301E-2</c:v>
                </c:pt>
                <c:pt idx="97">
                  <c:v>5.4791086680902601E-2</c:v>
                </c:pt>
                <c:pt idx="98">
                  <c:v>3.8978720157859997E-2</c:v>
                </c:pt>
                <c:pt idx="99">
                  <c:v>2.0074115164968601E-2</c:v>
                </c:pt>
                <c:pt idx="100" formatCode="0.00E+00">
                  <c:v>3.8981718325193798E-17</c:v>
                </c:pt>
              </c:numCache>
            </c:numRef>
          </c:val>
          <c:smooth val="0"/>
          <c:extLst>
            <c:ext xmlns:c16="http://schemas.microsoft.com/office/drawing/2014/chart" uri="{C3380CC4-5D6E-409C-BE32-E72D297353CC}">
              <c16:uniqueId val="{00000000-CC67-44E9-8C3B-2CA71C848A99}"/>
            </c:ext>
          </c:extLst>
        </c:ser>
        <c:dLbls>
          <c:showLegendKey val="0"/>
          <c:showVal val="0"/>
          <c:showCatName val="0"/>
          <c:showSerName val="0"/>
          <c:showPercent val="0"/>
          <c:showBubbleSize val="0"/>
        </c:dLbls>
        <c:smooth val="0"/>
        <c:axId val="1001091023"/>
        <c:axId val="1001105999"/>
      </c:lineChart>
      <c:catAx>
        <c:axId val="1001091023"/>
        <c:scaling>
          <c:orientation val="minMax"/>
        </c:scaling>
        <c:delete val="1"/>
        <c:axPos val="b"/>
        <c:numFmt formatCode="General" sourceLinked="1"/>
        <c:majorTickMark val="none"/>
        <c:minorTickMark val="none"/>
        <c:tickLblPos val="nextTo"/>
        <c:crossAx val="1001105999"/>
        <c:crosses val="autoZero"/>
        <c:auto val="1"/>
        <c:lblAlgn val="ctr"/>
        <c:lblOffset val="100"/>
        <c:noMultiLvlLbl val="0"/>
      </c:catAx>
      <c:valAx>
        <c:axId val="1001105999"/>
        <c:scaling>
          <c:orientation val="minMax"/>
        </c:scaling>
        <c:delete val="1"/>
        <c:axPos val="l"/>
        <c:numFmt formatCode="0.00E+00" sourceLinked="1"/>
        <c:majorTickMark val="none"/>
        <c:minorTickMark val="none"/>
        <c:tickLblPos val="nextTo"/>
        <c:crossAx val="100109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8803976713470409"/>
        </c:manualLayout>
      </c:layout>
      <c:lineChart>
        <c:grouping val="standard"/>
        <c:varyColors val="0"/>
        <c:ser>
          <c:idx val="0"/>
          <c:order val="0"/>
          <c:tx>
            <c:strRef>
              <c:f>Sheet1!$B$1</c:f>
              <c:strCache>
                <c:ptCount val="1"/>
                <c:pt idx="0">
                  <c:v>列1</c:v>
                </c:pt>
              </c:strCache>
            </c:strRef>
          </c:tx>
          <c:spPr>
            <a:ln w="28575" cap="rnd">
              <a:solidFill>
                <a:schemeClr val="accent1"/>
              </a:solidFill>
              <a:round/>
            </a:ln>
            <a:effectLst/>
          </c:spPr>
          <c:marker>
            <c:symbol val="none"/>
          </c:marker>
          <c:cat>
            <c:numRef>
              <c:f>Sheet1!$A$2:$A$102</c:f>
              <c:numCache>
                <c:formatCode>General</c:formatCode>
                <c:ptCount val="101"/>
                <c:pt idx="0">
                  <c:v>-5</c:v>
                </c:pt>
                <c:pt idx="1">
                  <c:v>-4.9000000000000004</c:v>
                </c:pt>
                <c:pt idx="2">
                  <c:v>-4.8</c:v>
                </c:pt>
                <c:pt idx="3">
                  <c:v>-4.7</c:v>
                </c:pt>
                <c:pt idx="4">
                  <c:v>-4.5999999999999996</c:v>
                </c:pt>
                <c:pt idx="5">
                  <c:v>-4.5</c:v>
                </c:pt>
                <c:pt idx="6">
                  <c:v>-4.4000000000000004</c:v>
                </c:pt>
                <c:pt idx="7">
                  <c:v>-4.3</c:v>
                </c:pt>
                <c:pt idx="8">
                  <c:v>-4.2</c:v>
                </c:pt>
                <c:pt idx="9">
                  <c:v>-4.0999999999999996</c:v>
                </c:pt>
                <c:pt idx="10">
                  <c:v>-4</c:v>
                </c:pt>
                <c:pt idx="11">
                  <c:v>-3.9</c:v>
                </c:pt>
                <c:pt idx="12">
                  <c:v>-3.8</c:v>
                </c:pt>
                <c:pt idx="13">
                  <c:v>-3.7</c:v>
                </c:pt>
                <c:pt idx="14">
                  <c:v>-3.6</c:v>
                </c:pt>
                <c:pt idx="15">
                  <c:v>-3.5</c:v>
                </c:pt>
                <c:pt idx="16">
                  <c:v>-3.4</c:v>
                </c:pt>
                <c:pt idx="17">
                  <c:v>-3.3</c:v>
                </c:pt>
                <c:pt idx="18">
                  <c:v>-3.2</c:v>
                </c:pt>
                <c:pt idx="19">
                  <c:v>-3.1</c:v>
                </c:pt>
                <c:pt idx="20">
                  <c:v>-3</c:v>
                </c:pt>
                <c:pt idx="21">
                  <c:v>-2.9</c:v>
                </c:pt>
                <c:pt idx="22">
                  <c:v>-2.8</c:v>
                </c:pt>
                <c:pt idx="23">
                  <c:v>-2.7</c:v>
                </c:pt>
                <c:pt idx="24">
                  <c:v>-2.6</c:v>
                </c:pt>
                <c:pt idx="25">
                  <c:v>-2.5</c:v>
                </c:pt>
                <c:pt idx="26">
                  <c:v>-2.4</c:v>
                </c:pt>
                <c:pt idx="27">
                  <c:v>-2.2999999999999998</c:v>
                </c:pt>
                <c:pt idx="28">
                  <c:v>-2.2000000000000002</c:v>
                </c:pt>
                <c:pt idx="29">
                  <c:v>-2.1</c:v>
                </c:pt>
                <c:pt idx="30">
                  <c:v>-2</c:v>
                </c:pt>
                <c:pt idx="31">
                  <c:v>-1.9</c:v>
                </c:pt>
                <c:pt idx="32">
                  <c:v>-1.8</c:v>
                </c:pt>
                <c:pt idx="33">
                  <c:v>-1.7</c:v>
                </c:pt>
                <c:pt idx="34">
                  <c:v>-1.6</c:v>
                </c:pt>
                <c:pt idx="35">
                  <c:v>-1.5</c:v>
                </c:pt>
                <c:pt idx="36">
                  <c:v>-1.4</c:v>
                </c:pt>
                <c:pt idx="37">
                  <c:v>-1.3</c:v>
                </c:pt>
                <c:pt idx="38">
                  <c:v>-1.2</c:v>
                </c:pt>
                <c:pt idx="39">
                  <c:v>-1.1000000000000001</c:v>
                </c:pt>
                <c:pt idx="40">
                  <c:v>-1</c:v>
                </c:pt>
                <c:pt idx="41">
                  <c:v>-0.9</c:v>
                </c:pt>
                <c:pt idx="42">
                  <c:v>-0.8</c:v>
                </c:pt>
                <c:pt idx="43">
                  <c:v>-0.7</c:v>
                </c:pt>
                <c:pt idx="44">
                  <c:v>-0.6</c:v>
                </c:pt>
                <c:pt idx="45">
                  <c:v>-0.5</c:v>
                </c:pt>
                <c:pt idx="46">
                  <c:v>-0.39999999999999902</c:v>
                </c:pt>
                <c:pt idx="47">
                  <c:v>-0.3</c:v>
                </c:pt>
                <c:pt idx="48">
                  <c:v>-0.19999999999999901</c:v>
                </c:pt>
                <c:pt idx="49">
                  <c:v>-9.9999999999999603E-2</c:v>
                </c:pt>
                <c:pt idx="50">
                  <c:v>0</c:v>
                </c:pt>
                <c:pt idx="51">
                  <c:v>9.9999999999999603E-2</c:v>
                </c:pt>
                <c:pt idx="52">
                  <c:v>0.19999999999999901</c:v>
                </c:pt>
                <c:pt idx="53">
                  <c:v>0.3</c:v>
                </c:pt>
                <c:pt idx="54">
                  <c:v>0.39999999999999902</c:v>
                </c:pt>
                <c:pt idx="55">
                  <c:v>0.5</c:v>
                </c:pt>
                <c:pt idx="56">
                  <c:v>0.6</c:v>
                </c:pt>
                <c:pt idx="57">
                  <c:v>0.7</c:v>
                </c:pt>
                <c:pt idx="58">
                  <c:v>0.8</c:v>
                </c:pt>
                <c:pt idx="59">
                  <c:v>0.9</c:v>
                </c:pt>
                <c:pt idx="60">
                  <c:v>1</c:v>
                </c:pt>
                <c:pt idx="61">
                  <c:v>1.1000000000000001</c:v>
                </c:pt>
                <c:pt idx="62">
                  <c:v>1.2</c:v>
                </c:pt>
                <c:pt idx="63">
                  <c:v>1.3</c:v>
                </c:pt>
                <c:pt idx="64">
                  <c:v>1.4</c:v>
                </c:pt>
                <c:pt idx="65">
                  <c:v>1.5</c:v>
                </c:pt>
                <c:pt idx="66">
                  <c:v>1.6</c:v>
                </c:pt>
                <c:pt idx="67">
                  <c:v>1.7</c:v>
                </c:pt>
                <c:pt idx="68">
                  <c:v>1.8</c:v>
                </c:pt>
                <c:pt idx="69">
                  <c:v>1.9</c:v>
                </c:pt>
                <c:pt idx="70">
                  <c:v>2</c:v>
                </c:pt>
                <c:pt idx="71">
                  <c:v>2.1</c:v>
                </c:pt>
                <c:pt idx="72">
                  <c:v>2.2000000000000002</c:v>
                </c:pt>
                <c:pt idx="73">
                  <c:v>2.2999999999999998</c:v>
                </c:pt>
                <c:pt idx="74">
                  <c:v>2.4</c:v>
                </c:pt>
                <c:pt idx="75">
                  <c:v>2.5</c:v>
                </c:pt>
                <c:pt idx="76">
                  <c:v>2.6</c:v>
                </c:pt>
                <c:pt idx="77">
                  <c:v>2.7</c:v>
                </c:pt>
                <c:pt idx="78">
                  <c:v>2.8</c:v>
                </c:pt>
                <c:pt idx="79">
                  <c:v>2.9</c:v>
                </c:pt>
                <c:pt idx="80">
                  <c:v>3</c:v>
                </c:pt>
                <c:pt idx="81">
                  <c:v>3.1</c:v>
                </c:pt>
                <c:pt idx="82">
                  <c:v>3.2</c:v>
                </c:pt>
                <c:pt idx="83">
                  <c:v>3.3</c:v>
                </c:pt>
                <c:pt idx="84">
                  <c:v>3.4</c:v>
                </c:pt>
                <c:pt idx="85">
                  <c:v>3.5</c:v>
                </c:pt>
                <c:pt idx="86">
                  <c:v>3.6</c:v>
                </c:pt>
                <c:pt idx="87">
                  <c:v>3.7</c:v>
                </c:pt>
                <c:pt idx="88">
                  <c:v>3.8</c:v>
                </c:pt>
                <c:pt idx="89">
                  <c:v>3.9</c:v>
                </c:pt>
                <c:pt idx="90">
                  <c:v>4</c:v>
                </c:pt>
                <c:pt idx="91">
                  <c:v>4.0999999999999996</c:v>
                </c:pt>
                <c:pt idx="92">
                  <c:v>4.2</c:v>
                </c:pt>
                <c:pt idx="93">
                  <c:v>4.3</c:v>
                </c:pt>
                <c:pt idx="94">
                  <c:v>4.4000000000000004</c:v>
                </c:pt>
                <c:pt idx="95">
                  <c:v>4.5</c:v>
                </c:pt>
                <c:pt idx="96">
                  <c:v>4.5999999999999996</c:v>
                </c:pt>
                <c:pt idx="97">
                  <c:v>4.7</c:v>
                </c:pt>
                <c:pt idx="98">
                  <c:v>4.8</c:v>
                </c:pt>
                <c:pt idx="99">
                  <c:v>4.9000000000000004</c:v>
                </c:pt>
                <c:pt idx="100">
                  <c:v>5</c:v>
                </c:pt>
              </c:numCache>
            </c:numRef>
          </c:cat>
          <c:val>
            <c:numRef>
              <c:f>Sheet1!$B$2:$B$102</c:f>
              <c:numCache>
                <c:formatCode>General</c:formatCode>
                <c:ptCount val="101"/>
                <c:pt idx="0" formatCode="0.00E+00">
                  <c:v>3.8981718325193798E-17</c:v>
                </c:pt>
                <c:pt idx="1">
                  <c:v>2.0074115164968601E-2</c:v>
                </c:pt>
                <c:pt idx="2">
                  <c:v>3.8978720157859997E-2</c:v>
                </c:pt>
                <c:pt idx="3">
                  <c:v>5.4791086680902601E-2</c:v>
                </c:pt>
                <c:pt idx="4">
                  <c:v>6.5811019881796301E-2</c:v>
                </c:pt>
                <c:pt idx="5">
                  <c:v>7.0735530263064603E-2</c:v>
                </c:pt>
                <c:pt idx="6">
                  <c:v>6.8802429876423404E-2</c:v>
                </c:pt>
                <c:pt idx="7">
                  <c:v>5.9887931953544603E-2</c:v>
                </c:pt>
                <c:pt idx="8">
                  <c:v>4.4547108751839898E-2</c:v>
                </c:pt>
                <c:pt idx="9">
                  <c:v>2.39910156849624E-2</c:v>
                </c:pt>
                <c:pt idx="10" formatCode="0.00E+00">
                  <c:v>-3.8981718325193798E-17</c:v>
                </c:pt>
                <c:pt idx="11">
                  <c:v>-2.52213241816274E-2</c:v>
                </c:pt>
                <c:pt idx="12">
                  <c:v>-4.9236278094138899E-2</c:v>
                </c:pt>
                <c:pt idx="13">
                  <c:v>-6.9599488486551897E-2</c:v>
                </c:pt>
                <c:pt idx="14">
                  <c:v>-8.4091858737850897E-2</c:v>
                </c:pt>
                <c:pt idx="15">
                  <c:v>-9.0945681766797307E-2</c:v>
                </c:pt>
                <c:pt idx="16">
                  <c:v>-8.9038438663606695E-2</c:v>
                </c:pt>
                <c:pt idx="17">
                  <c:v>-7.8035790121285406E-2</c:v>
                </c:pt>
                <c:pt idx="18">
                  <c:v>-5.8468080236789899E-2</c:v>
                </c:pt>
                <c:pt idx="19">
                  <c:v>-3.1730053002692299E-2</c:v>
                </c:pt>
                <c:pt idx="20" formatCode="0.00E+00">
                  <c:v>3.8981718325193798E-17</c:v>
                </c:pt>
                <c:pt idx="21">
                  <c:v>3.3918332520119603E-2</c:v>
                </c:pt>
                <c:pt idx="22">
                  <c:v>6.6820663127759999E-2</c:v>
                </c:pt>
                <c:pt idx="23">
                  <c:v>9.5377076814904399E-2</c:v>
                </c:pt>
                <c:pt idx="24">
                  <c:v>0.116434881329332</c:v>
                </c:pt>
                <c:pt idx="25">
                  <c:v>0.12732395447351599</c:v>
                </c:pt>
                <c:pt idx="26">
                  <c:v>0.12613778810677601</c:v>
                </c:pt>
                <c:pt idx="27">
                  <c:v>0.11196439452184399</c:v>
                </c:pt>
                <c:pt idx="28">
                  <c:v>8.5044480344421594E-2</c:v>
                </c:pt>
                <c:pt idx="29">
                  <c:v>4.6839602051593501E-2</c:v>
                </c:pt>
                <c:pt idx="30" formatCode="0.00E+00">
                  <c:v>-3.8981718325193798E-17</c:v>
                </c:pt>
                <c:pt idx="31">
                  <c:v>-5.1770086478077203E-2</c:v>
                </c:pt>
                <c:pt idx="32">
                  <c:v>-0.103943253754293</c:v>
                </c:pt>
                <c:pt idx="33">
                  <c:v>-0.151481239647201</c:v>
                </c:pt>
                <c:pt idx="34">
                  <c:v>-0.18920668216016401</c:v>
                </c:pt>
                <c:pt idx="35">
                  <c:v>-0.21220659078919399</c:v>
                </c:pt>
                <c:pt idx="36">
                  <c:v>-0.21623620818304501</c:v>
                </c:pt>
                <c:pt idx="37">
                  <c:v>-0.19809085184634001</c:v>
                </c:pt>
                <c:pt idx="38">
                  <c:v>-0.15591488063143999</c:v>
                </c:pt>
                <c:pt idx="39">
                  <c:v>-8.9421058462132899E-2</c:v>
                </c:pt>
                <c:pt idx="40" formatCode="0.00E+00">
                  <c:v>3.8981718325193798E-17</c:v>
                </c:pt>
                <c:pt idx="41">
                  <c:v>0.109292404787052</c:v>
                </c:pt>
                <c:pt idx="42">
                  <c:v>0.23387232094716001</c:v>
                </c:pt>
                <c:pt idx="43">
                  <c:v>0.36788301057177403</c:v>
                </c:pt>
                <c:pt idx="44">
                  <c:v>0.50455115242710502</c:v>
                </c:pt>
                <c:pt idx="45">
                  <c:v>0.63661977236758105</c:v>
                </c:pt>
                <c:pt idx="46">
                  <c:v>0.75682672864065803</c:v>
                </c:pt>
                <c:pt idx="47">
                  <c:v>0.85839369133414001</c:v>
                </c:pt>
                <c:pt idx="48">
                  <c:v>0.93548928378864005</c:v>
                </c:pt>
                <c:pt idx="49">
                  <c:v>0.98363164308346596</c:v>
                </c:pt>
                <c:pt idx="50">
                  <c:v>1</c:v>
                </c:pt>
                <c:pt idx="51">
                  <c:v>0.98363164308346596</c:v>
                </c:pt>
                <c:pt idx="52">
                  <c:v>0.93548928378864005</c:v>
                </c:pt>
                <c:pt idx="53">
                  <c:v>0.85839369133414001</c:v>
                </c:pt>
                <c:pt idx="54">
                  <c:v>0.75682672864065803</c:v>
                </c:pt>
                <c:pt idx="55">
                  <c:v>0.63661977236758105</c:v>
                </c:pt>
                <c:pt idx="56">
                  <c:v>0.50455115242710502</c:v>
                </c:pt>
                <c:pt idx="57">
                  <c:v>0.36788301057177403</c:v>
                </c:pt>
                <c:pt idx="58">
                  <c:v>0.23387232094716001</c:v>
                </c:pt>
                <c:pt idx="59">
                  <c:v>0.109292404787052</c:v>
                </c:pt>
                <c:pt idx="60" formatCode="0.00E+00">
                  <c:v>3.8981718325193798E-17</c:v>
                </c:pt>
                <c:pt idx="61">
                  <c:v>-8.9421058462132899E-2</c:v>
                </c:pt>
                <c:pt idx="62">
                  <c:v>-0.15591488063143999</c:v>
                </c:pt>
                <c:pt idx="63">
                  <c:v>-0.19809085184634001</c:v>
                </c:pt>
                <c:pt idx="64">
                  <c:v>-0.21623620818304501</c:v>
                </c:pt>
                <c:pt idx="65">
                  <c:v>-0.21220659078919399</c:v>
                </c:pt>
                <c:pt idx="66">
                  <c:v>-0.18920668216016401</c:v>
                </c:pt>
                <c:pt idx="67">
                  <c:v>-0.151481239647201</c:v>
                </c:pt>
                <c:pt idx="68">
                  <c:v>-0.103943253754293</c:v>
                </c:pt>
                <c:pt idx="69">
                  <c:v>-5.1770086478077203E-2</c:v>
                </c:pt>
                <c:pt idx="70" formatCode="0.00E+00">
                  <c:v>-3.8981718325193798E-17</c:v>
                </c:pt>
                <c:pt idx="71">
                  <c:v>4.6839602051593501E-2</c:v>
                </c:pt>
                <c:pt idx="72">
                  <c:v>8.5044480344421594E-2</c:v>
                </c:pt>
                <c:pt idx="73">
                  <c:v>0.11196439452184399</c:v>
                </c:pt>
                <c:pt idx="74">
                  <c:v>0.12613778810677601</c:v>
                </c:pt>
                <c:pt idx="75">
                  <c:v>0.12732395447351599</c:v>
                </c:pt>
                <c:pt idx="76">
                  <c:v>0.116434881329332</c:v>
                </c:pt>
                <c:pt idx="77">
                  <c:v>9.5377076814904399E-2</c:v>
                </c:pt>
                <c:pt idx="78">
                  <c:v>6.6820663127759999E-2</c:v>
                </c:pt>
                <c:pt idx="79">
                  <c:v>3.3918332520119603E-2</c:v>
                </c:pt>
                <c:pt idx="80" formatCode="0.00E+00">
                  <c:v>3.8981718325193798E-17</c:v>
                </c:pt>
                <c:pt idx="81">
                  <c:v>-3.1730053002692299E-2</c:v>
                </c:pt>
                <c:pt idx="82">
                  <c:v>-5.8468080236789899E-2</c:v>
                </c:pt>
                <c:pt idx="83">
                  <c:v>-7.8035790121285406E-2</c:v>
                </c:pt>
                <c:pt idx="84">
                  <c:v>-8.9038438663606695E-2</c:v>
                </c:pt>
                <c:pt idx="85">
                  <c:v>-9.0945681766797307E-2</c:v>
                </c:pt>
                <c:pt idx="86">
                  <c:v>-8.4091858737850897E-2</c:v>
                </c:pt>
                <c:pt idx="87">
                  <c:v>-6.9599488486551897E-2</c:v>
                </c:pt>
                <c:pt idx="88">
                  <c:v>-4.9236278094138899E-2</c:v>
                </c:pt>
                <c:pt idx="89">
                  <c:v>-2.52213241816274E-2</c:v>
                </c:pt>
                <c:pt idx="90" formatCode="0.00E+00">
                  <c:v>-3.8981718325193798E-17</c:v>
                </c:pt>
                <c:pt idx="91">
                  <c:v>2.39910156849624E-2</c:v>
                </c:pt>
                <c:pt idx="92">
                  <c:v>4.4547108751839898E-2</c:v>
                </c:pt>
                <c:pt idx="93">
                  <c:v>5.9887931953544603E-2</c:v>
                </c:pt>
                <c:pt idx="94">
                  <c:v>6.8802429876423404E-2</c:v>
                </c:pt>
                <c:pt idx="95">
                  <c:v>7.0735530263064603E-2</c:v>
                </c:pt>
                <c:pt idx="96">
                  <c:v>6.5811019881796301E-2</c:v>
                </c:pt>
                <c:pt idx="97">
                  <c:v>5.4791086680902601E-2</c:v>
                </c:pt>
                <c:pt idx="98">
                  <c:v>3.8978720157859997E-2</c:v>
                </c:pt>
                <c:pt idx="99">
                  <c:v>2.0074115164968601E-2</c:v>
                </c:pt>
                <c:pt idx="100" formatCode="0.00E+00">
                  <c:v>3.8981718325193798E-17</c:v>
                </c:pt>
              </c:numCache>
            </c:numRef>
          </c:val>
          <c:smooth val="0"/>
          <c:extLst>
            <c:ext xmlns:c16="http://schemas.microsoft.com/office/drawing/2014/chart" uri="{C3380CC4-5D6E-409C-BE32-E72D297353CC}">
              <c16:uniqueId val="{00000000-5BCD-4EFF-ADFC-E0BF3A98DCA2}"/>
            </c:ext>
          </c:extLst>
        </c:ser>
        <c:dLbls>
          <c:showLegendKey val="0"/>
          <c:showVal val="0"/>
          <c:showCatName val="0"/>
          <c:showSerName val="0"/>
          <c:showPercent val="0"/>
          <c:showBubbleSize val="0"/>
        </c:dLbls>
        <c:smooth val="0"/>
        <c:axId val="1001091023"/>
        <c:axId val="1001105999"/>
      </c:lineChart>
      <c:catAx>
        <c:axId val="1001091023"/>
        <c:scaling>
          <c:orientation val="minMax"/>
        </c:scaling>
        <c:delete val="1"/>
        <c:axPos val="b"/>
        <c:numFmt formatCode="General" sourceLinked="1"/>
        <c:majorTickMark val="none"/>
        <c:minorTickMark val="none"/>
        <c:tickLblPos val="nextTo"/>
        <c:crossAx val="1001105999"/>
        <c:crosses val="autoZero"/>
        <c:auto val="1"/>
        <c:lblAlgn val="ctr"/>
        <c:lblOffset val="100"/>
        <c:noMultiLvlLbl val="0"/>
      </c:catAx>
      <c:valAx>
        <c:axId val="1001105999"/>
        <c:scaling>
          <c:orientation val="minMax"/>
        </c:scaling>
        <c:delete val="1"/>
        <c:axPos val="l"/>
        <c:numFmt formatCode="0.00E+00" sourceLinked="1"/>
        <c:majorTickMark val="none"/>
        <c:minorTickMark val="none"/>
        <c:tickLblPos val="nextTo"/>
        <c:crossAx val="100109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8803976713470409"/>
        </c:manualLayout>
      </c:layout>
      <c:lineChart>
        <c:grouping val="standard"/>
        <c:varyColors val="0"/>
        <c:ser>
          <c:idx val="0"/>
          <c:order val="0"/>
          <c:tx>
            <c:strRef>
              <c:f>Sheet1!$B$1</c:f>
              <c:strCache>
                <c:ptCount val="1"/>
                <c:pt idx="0">
                  <c:v>列1</c:v>
                </c:pt>
              </c:strCache>
            </c:strRef>
          </c:tx>
          <c:spPr>
            <a:ln w="28575" cap="rnd">
              <a:solidFill>
                <a:schemeClr val="accent1"/>
              </a:solidFill>
              <a:round/>
            </a:ln>
            <a:effectLst/>
          </c:spPr>
          <c:marker>
            <c:symbol val="none"/>
          </c:marker>
          <c:cat>
            <c:numRef>
              <c:f>Sheet1!$A$2:$A$102</c:f>
              <c:numCache>
                <c:formatCode>General</c:formatCode>
                <c:ptCount val="101"/>
                <c:pt idx="0">
                  <c:v>-5</c:v>
                </c:pt>
                <c:pt idx="1">
                  <c:v>-4.9000000000000004</c:v>
                </c:pt>
                <c:pt idx="2">
                  <c:v>-4.8</c:v>
                </c:pt>
                <c:pt idx="3">
                  <c:v>-4.7</c:v>
                </c:pt>
                <c:pt idx="4">
                  <c:v>-4.5999999999999996</c:v>
                </c:pt>
                <c:pt idx="5">
                  <c:v>-4.5</c:v>
                </c:pt>
                <c:pt idx="6">
                  <c:v>-4.4000000000000004</c:v>
                </c:pt>
                <c:pt idx="7">
                  <c:v>-4.3</c:v>
                </c:pt>
                <c:pt idx="8">
                  <c:v>-4.2</c:v>
                </c:pt>
                <c:pt idx="9">
                  <c:v>-4.0999999999999996</c:v>
                </c:pt>
                <c:pt idx="10">
                  <c:v>-4</c:v>
                </c:pt>
                <c:pt idx="11">
                  <c:v>-3.9</c:v>
                </c:pt>
                <c:pt idx="12">
                  <c:v>-3.8</c:v>
                </c:pt>
                <c:pt idx="13">
                  <c:v>-3.7</c:v>
                </c:pt>
                <c:pt idx="14">
                  <c:v>-3.6</c:v>
                </c:pt>
                <c:pt idx="15">
                  <c:v>-3.5</c:v>
                </c:pt>
                <c:pt idx="16">
                  <c:v>-3.4</c:v>
                </c:pt>
                <c:pt idx="17">
                  <c:v>-3.3</c:v>
                </c:pt>
                <c:pt idx="18">
                  <c:v>-3.2</c:v>
                </c:pt>
                <c:pt idx="19">
                  <c:v>-3.1</c:v>
                </c:pt>
                <c:pt idx="20">
                  <c:v>-3</c:v>
                </c:pt>
                <c:pt idx="21">
                  <c:v>-2.9</c:v>
                </c:pt>
                <c:pt idx="22">
                  <c:v>-2.8</c:v>
                </c:pt>
                <c:pt idx="23">
                  <c:v>-2.7</c:v>
                </c:pt>
                <c:pt idx="24">
                  <c:v>-2.6</c:v>
                </c:pt>
                <c:pt idx="25">
                  <c:v>-2.5</c:v>
                </c:pt>
                <c:pt idx="26">
                  <c:v>-2.4</c:v>
                </c:pt>
                <c:pt idx="27">
                  <c:v>-2.2999999999999998</c:v>
                </c:pt>
                <c:pt idx="28">
                  <c:v>-2.2000000000000002</c:v>
                </c:pt>
                <c:pt idx="29">
                  <c:v>-2.1</c:v>
                </c:pt>
                <c:pt idx="30">
                  <c:v>-2</c:v>
                </c:pt>
                <c:pt idx="31">
                  <c:v>-1.9</c:v>
                </c:pt>
                <c:pt idx="32">
                  <c:v>-1.8</c:v>
                </c:pt>
                <c:pt idx="33">
                  <c:v>-1.7</c:v>
                </c:pt>
                <c:pt idx="34">
                  <c:v>-1.6</c:v>
                </c:pt>
                <c:pt idx="35">
                  <c:v>-1.5</c:v>
                </c:pt>
                <c:pt idx="36">
                  <c:v>-1.4</c:v>
                </c:pt>
                <c:pt idx="37">
                  <c:v>-1.3</c:v>
                </c:pt>
                <c:pt idx="38">
                  <c:v>-1.2</c:v>
                </c:pt>
                <c:pt idx="39">
                  <c:v>-1.1000000000000001</c:v>
                </c:pt>
                <c:pt idx="40">
                  <c:v>-1</c:v>
                </c:pt>
                <c:pt idx="41">
                  <c:v>-0.9</c:v>
                </c:pt>
                <c:pt idx="42">
                  <c:v>-0.8</c:v>
                </c:pt>
                <c:pt idx="43">
                  <c:v>-0.7</c:v>
                </c:pt>
                <c:pt idx="44">
                  <c:v>-0.6</c:v>
                </c:pt>
                <c:pt idx="45">
                  <c:v>-0.5</c:v>
                </c:pt>
                <c:pt idx="46">
                  <c:v>-0.39999999999999902</c:v>
                </c:pt>
                <c:pt idx="47">
                  <c:v>-0.3</c:v>
                </c:pt>
                <c:pt idx="48">
                  <c:v>-0.19999999999999901</c:v>
                </c:pt>
                <c:pt idx="49">
                  <c:v>-9.9999999999999603E-2</c:v>
                </c:pt>
                <c:pt idx="50">
                  <c:v>0</c:v>
                </c:pt>
                <c:pt idx="51">
                  <c:v>9.9999999999999603E-2</c:v>
                </c:pt>
                <c:pt idx="52">
                  <c:v>0.19999999999999901</c:v>
                </c:pt>
                <c:pt idx="53">
                  <c:v>0.3</c:v>
                </c:pt>
                <c:pt idx="54">
                  <c:v>0.39999999999999902</c:v>
                </c:pt>
                <c:pt idx="55">
                  <c:v>0.5</c:v>
                </c:pt>
                <c:pt idx="56">
                  <c:v>0.6</c:v>
                </c:pt>
                <c:pt idx="57">
                  <c:v>0.7</c:v>
                </c:pt>
                <c:pt idx="58">
                  <c:v>0.8</c:v>
                </c:pt>
                <c:pt idx="59">
                  <c:v>0.9</c:v>
                </c:pt>
                <c:pt idx="60">
                  <c:v>1</c:v>
                </c:pt>
                <c:pt idx="61">
                  <c:v>1.1000000000000001</c:v>
                </c:pt>
                <c:pt idx="62">
                  <c:v>1.2</c:v>
                </c:pt>
                <c:pt idx="63">
                  <c:v>1.3</c:v>
                </c:pt>
                <c:pt idx="64">
                  <c:v>1.4</c:v>
                </c:pt>
                <c:pt idx="65">
                  <c:v>1.5</c:v>
                </c:pt>
                <c:pt idx="66">
                  <c:v>1.6</c:v>
                </c:pt>
                <c:pt idx="67">
                  <c:v>1.7</c:v>
                </c:pt>
                <c:pt idx="68">
                  <c:v>1.8</c:v>
                </c:pt>
                <c:pt idx="69">
                  <c:v>1.9</c:v>
                </c:pt>
                <c:pt idx="70">
                  <c:v>2</c:v>
                </c:pt>
                <c:pt idx="71">
                  <c:v>2.1</c:v>
                </c:pt>
                <c:pt idx="72">
                  <c:v>2.2000000000000002</c:v>
                </c:pt>
                <c:pt idx="73">
                  <c:v>2.2999999999999998</c:v>
                </c:pt>
                <c:pt idx="74">
                  <c:v>2.4</c:v>
                </c:pt>
                <c:pt idx="75">
                  <c:v>2.5</c:v>
                </c:pt>
                <c:pt idx="76">
                  <c:v>2.6</c:v>
                </c:pt>
                <c:pt idx="77">
                  <c:v>2.7</c:v>
                </c:pt>
                <c:pt idx="78">
                  <c:v>2.8</c:v>
                </c:pt>
                <c:pt idx="79">
                  <c:v>2.9</c:v>
                </c:pt>
                <c:pt idx="80">
                  <c:v>3</c:v>
                </c:pt>
                <c:pt idx="81">
                  <c:v>3.1</c:v>
                </c:pt>
                <c:pt idx="82">
                  <c:v>3.2</c:v>
                </c:pt>
                <c:pt idx="83">
                  <c:v>3.3</c:v>
                </c:pt>
                <c:pt idx="84">
                  <c:v>3.4</c:v>
                </c:pt>
                <c:pt idx="85">
                  <c:v>3.5</c:v>
                </c:pt>
                <c:pt idx="86">
                  <c:v>3.6</c:v>
                </c:pt>
                <c:pt idx="87">
                  <c:v>3.7</c:v>
                </c:pt>
                <c:pt idx="88">
                  <c:v>3.8</c:v>
                </c:pt>
                <c:pt idx="89">
                  <c:v>3.9</c:v>
                </c:pt>
                <c:pt idx="90">
                  <c:v>4</c:v>
                </c:pt>
                <c:pt idx="91">
                  <c:v>4.0999999999999996</c:v>
                </c:pt>
                <c:pt idx="92">
                  <c:v>4.2</c:v>
                </c:pt>
                <c:pt idx="93">
                  <c:v>4.3</c:v>
                </c:pt>
                <c:pt idx="94">
                  <c:v>4.4000000000000004</c:v>
                </c:pt>
                <c:pt idx="95">
                  <c:v>4.5</c:v>
                </c:pt>
                <c:pt idx="96">
                  <c:v>4.5999999999999996</c:v>
                </c:pt>
                <c:pt idx="97">
                  <c:v>4.7</c:v>
                </c:pt>
                <c:pt idx="98">
                  <c:v>4.8</c:v>
                </c:pt>
                <c:pt idx="99">
                  <c:v>4.9000000000000004</c:v>
                </c:pt>
                <c:pt idx="100">
                  <c:v>5</c:v>
                </c:pt>
              </c:numCache>
            </c:numRef>
          </c:cat>
          <c:val>
            <c:numRef>
              <c:f>Sheet1!$B$2:$B$102</c:f>
              <c:numCache>
                <c:formatCode>General</c:formatCode>
                <c:ptCount val="101"/>
                <c:pt idx="0" formatCode="0.00E+00">
                  <c:v>3.8981718325193798E-17</c:v>
                </c:pt>
                <c:pt idx="1">
                  <c:v>2.0074115164968601E-2</c:v>
                </c:pt>
                <c:pt idx="2">
                  <c:v>3.8978720157859997E-2</c:v>
                </c:pt>
                <c:pt idx="3">
                  <c:v>5.4791086680902601E-2</c:v>
                </c:pt>
                <c:pt idx="4">
                  <c:v>6.5811019881796301E-2</c:v>
                </c:pt>
                <c:pt idx="5">
                  <c:v>7.0735530263064603E-2</c:v>
                </c:pt>
                <c:pt idx="6">
                  <c:v>6.8802429876423404E-2</c:v>
                </c:pt>
                <c:pt idx="7">
                  <c:v>5.9887931953544603E-2</c:v>
                </c:pt>
                <c:pt idx="8">
                  <c:v>4.4547108751839898E-2</c:v>
                </c:pt>
                <c:pt idx="9">
                  <c:v>2.39910156849624E-2</c:v>
                </c:pt>
                <c:pt idx="10" formatCode="0.00E+00">
                  <c:v>-3.8981718325193798E-17</c:v>
                </c:pt>
                <c:pt idx="11">
                  <c:v>-2.52213241816274E-2</c:v>
                </c:pt>
                <c:pt idx="12">
                  <c:v>-4.9236278094138899E-2</c:v>
                </c:pt>
                <c:pt idx="13">
                  <c:v>-6.9599488486551897E-2</c:v>
                </c:pt>
                <c:pt idx="14">
                  <c:v>-8.4091858737850897E-2</c:v>
                </c:pt>
                <c:pt idx="15">
                  <c:v>-9.0945681766797307E-2</c:v>
                </c:pt>
                <c:pt idx="16">
                  <c:v>-8.9038438663606695E-2</c:v>
                </c:pt>
                <c:pt idx="17">
                  <c:v>-7.8035790121285406E-2</c:v>
                </c:pt>
                <c:pt idx="18">
                  <c:v>-5.8468080236789899E-2</c:v>
                </c:pt>
                <c:pt idx="19">
                  <c:v>-3.1730053002692299E-2</c:v>
                </c:pt>
                <c:pt idx="20" formatCode="0.00E+00">
                  <c:v>3.8981718325193798E-17</c:v>
                </c:pt>
                <c:pt idx="21">
                  <c:v>3.3918332520119603E-2</c:v>
                </c:pt>
                <c:pt idx="22">
                  <c:v>6.6820663127759999E-2</c:v>
                </c:pt>
                <c:pt idx="23">
                  <c:v>9.5377076814904399E-2</c:v>
                </c:pt>
                <c:pt idx="24">
                  <c:v>0.116434881329332</c:v>
                </c:pt>
                <c:pt idx="25">
                  <c:v>0.12732395447351599</c:v>
                </c:pt>
                <c:pt idx="26">
                  <c:v>0.12613778810677601</c:v>
                </c:pt>
                <c:pt idx="27">
                  <c:v>0.11196439452184399</c:v>
                </c:pt>
                <c:pt idx="28">
                  <c:v>8.5044480344421594E-2</c:v>
                </c:pt>
                <c:pt idx="29">
                  <c:v>4.6839602051593501E-2</c:v>
                </c:pt>
                <c:pt idx="30" formatCode="0.00E+00">
                  <c:v>-3.8981718325193798E-17</c:v>
                </c:pt>
                <c:pt idx="31">
                  <c:v>-5.1770086478077203E-2</c:v>
                </c:pt>
                <c:pt idx="32">
                  <c:v>-0.103943253754293</c:v>
                </c:pt>
                <c:pt idx="33">
                  <c:v>-0.151481239647201</c:v>
                </c:pt>
                <c:pt idx="34">
                  <c:v>-0.18920668216016401</c:v>
                </c:pt>
                <c:pt idx="35">
                  <c:v>-0.21220659078919399</c:v>
                </c:pt>
                <c:pt idx="36">
                  <c:v>-0.21623620818304501</c:v>
                </c:pt>
                <c:pt idx="37">
                  <c:v>-0.19809085184634001</c:v>
                </c:pt>
                <c:pt idx="38">
                  <c:v>-0.15591488063143999</c:v>
                </c:pt>
                <c:pt idx="39">
                  <c:v>-8.9421058462132899E-2</c:v>
                </c:pt>
                <c:pt idx="40" formatCode="0.00E+00">
                  <c:v>3.8981718325193798E-17</c:v>
                </c:pt>
                <c:pt idx="41">
                  <c:v>0.109292404787052</c:v>
                </c:pt>
                <c:pt idx="42">
                  <c:v>0.23387232094716001</c:v>
                </c:pt>
                <c:pt idx="43">
                  <c:v>0.36788301057177403</c:v>
                </c:pt>
                <c:pt idx="44">
                  <c:v>0.50455115242710502</c:v>
                </c:pt>
                <c:pt idx="45">
                  <c:v>0.63661977236758105</c:v>
                </c:pt>
                <c:pt idx="46">
                  <c:v>0.75682672864065803</c:v>
                </c:pt>
                <c:pt idx="47">
                  <c:v>0.85839369133414001</c:v>
                </c:pt>
                <c:pt idx="48">
                  <c:v>0.93548928378864005</c:v>
                </c:pt>
                <c:pt idx="49">
                  <c:v>0.98363164308346596</c:v>
                </c:pt>
                <c:pt idx="50">
                  <c:v>1</c:v>
                </c:pt>
                <c:pt idx="51">
                  <c:v>0.98363164308346596</c:v>
                </c:pt>
                <c:pt idx="52">
                  <c:v>0.93548928378864005</c:v>
                </c:pt>
                <c:pt idx="53">
                  <c:v>0.85839369133414001</c:v>
                </c:pt>
                <c:pt idx="54">
                  <c:v>0.75682672864065803</c:v>
                </c:pt>
                <c:pt idx="55">
                  <c:v>0.63661977236758105</c:v>
                </c:pt>
                <c:pt idx="56">
                  <c:v>0.50455115242710502</c:v>
                </c:pt>
                <c:pt idx="57">
                  <c:v>0.36788301057177403</c:v>
                </c:pt>
                <c:pt idx="58">
                  <c:v>0.23387232094716001</c:v>
                </c:pt>
                <c:pt idx="59">
                  <c:v>0.109292404787052</c:v>
                </c:pt>
                <c:pt idx="60" formatCode="0.00E+00">
                  <c:v>3.8981718325193798E-17</c:v>
                </c:pt>
                <c:pt idx="61">
                  <c:v>-8.9421058462132899E-2</c:v>
                </c:pt>
                <c:pt idx="62">
                  <c:v>-0.15591488063143999</c:v>
                </c:pt>
                <c:pt idx="63">
                  <c:v>-0.19809085184634001</c:v>
                </c:pt>
                <c:pt idx="64">
                  <c:v>-0.21623620818304501</c:v>
                </c:pt>
                <c:pt idx="65">
                  <c:v>-0.21220659078919399</c:v>
                </c:pt>
                <c:pt idx="66">
                  <c:v>-0.18920668216016401</c:v>
                </c:pt>
                <c:pt idx="67">
                  <c:v>-0.151481239647201</c:v>
                </c:pt>
                <c:pt idx="68">
                  <c:v>-0.103943253754293</c:v>
                </c:pt>
                <c:pt idx="69">
                  <c:v>-5.1770086478077203E-2</c:v>
                </c:pt>
                <c:pt idx="70" formatCode="0.00E+00">
                  <c:v>-3.8981718325193798E-17</c:v>
                </c:pt>
                <c:pt idx="71">
                  <c:v>4.6839602051593501E-2</c:v>
                </c:pt>
                <c:pt idx="72">
                  <c:v>8.5044480344421594E-2</c:v>
                </c:pt>
                <c:pt idx="73">
                  <c:v>0.11196439452184399</c:v>
                </c:pt>
                <c:pt idx="74">
                  <c:v>0.12613778810677601</c:v>
                </c:pt>
                <c:pt idx="75">
                  <c:v>0.12732395447351599</c:v>
                </c:pt>
                <c:pt idx="76">
                  <c:v>0.116434881329332</c:v>
                </c:pt>
                <c:pt idx="77">
                  <c:v>9.5377076814904399E-2</c:v>
                </c:pt>
                <c:pt idx="78">
                  <c:v>6.6820663127759999E-2</c:v>
                </c:pt>
                <c:pt idx="79">
                  <c:v>3.3918332520119603E-2</c:v>
                </c:pt>
                <c:pt idx="80" formatCode="0.00E+00">
                  <c:v>3.8981718325193798E-17</c:v>
                </c:pt>
                <c:pt idx="81">
                  <c:v>-3.1730053002692299E-2</c:v>
                </c:pt>
                <c:pt idx="82">
                  <c:v>-5.8468080236789899E-2</c:v>
                </c:pt>
                <c:pt idx="83">
                  <c:v>-7.8035790121285406E-2</c:v>
                </c:pt>
                <c:pt idx="84">
                  <c:v>-8.9038438663606695E-2</c:v>
                </c:pt>
                <c:pt idx="85">
                  <c:v>-9.0945681766797307E-2</c:v>
                </c:pt>
                <c:pt idx="86">
                  <c:v>-8.4091858737850897E-2</c:v>
                </c:pt>
                <c:pt idx="87">
                  <c:v>-6.9599488486551897E-2</c:v>
                </c:pt>
                <c:pt idx="88">
                  <c:v>-4.9236278094138899E-2</c:v>
                </c:pt>
                <c:pt idx="89">
                  <c:v>-2.52213241816274E-2</c:v>
                </c:pt>
                <c:pt idx="90" formatCode="0.00E+00">
                  <c:v>-3.8981718325193798E-17</c:v>
                </c:pt>
                <c:pt idx="91">
                  <c:v>2.39910156849624E-2</c:v>
                </c:pt>
                <c:pt idx="92">
                  <c:v>4.4547108751839898E-2</c:v>
                </c:pt>
                <c:pt idx="93">
                  <c:v>5.9887931953544603E-2</c:v>
                </c:pt>
                <c:pt idx="94">
                  <c:v>6.8802429876423404E-2</c:v>
                </c:pt>
                <c:pt idx="95">
                  <c:v>7.0735530263064603E-2</c:v>
                </c:pt>
                <c:pt idx="96">
                  <c:v>6.5811019881796301E-2</c:v>
                </c:pt>
                <c:pt idx="97">
                  <c:v>5.4791086680902601E-2</c:v>
                </c:pt>
                <c:pt idx="98">
                  <c:v>3.8978720157859997E-2</c:v>
                </c:pt>
                <c:pt idx="99">
                  <c:v>2.0074115164968601E-2</c:v>
                </c:pt>
                <c:pt idx="100" formatCode="0.00E+00">
                  <c:v>3.8981718325193798E-17</c:v>
                </c:pt>
              </c:numCache>
            </c:numRef>
          </c:val>
          <c:smooth val="0"/>
          <c:extLst>
            <c:ext xmlns:c16="http://schemas.microsoft.com/office/drawing/2014/chart" uri="{C3380CC4-5D6E-409C-BE32-E72D297353CC}">
              <c16:uniqueId val="{00000000-FCA4-4584-BD85-F2BCF285B63E}"/>
            </c:ext>
          </c:extLst>
        </c:ser>
        <c:dLbls>
          <c:showLegendKey val="0"/>
          <c:showVal val="0"/>
          <c:showCatName val="0"/>
          <c:showSerName val="0"/>
          <c:showPercent val="0"/>
          <c:showBubbleSize val="0"/>
        </c:dLbls>
        <c:smooth val="0"/>
        <c:axId val="1001091023"/>
        <c:axId val="1001105999"/>
      </c:lineChart>
      <c:catAx>
        <c:axId val="1001091023"/>
        <c:scaling>
          <c:orientation val="minMax"/>
        </c:scaling>
        <c:delete val="1"/>
        <c:axPos val="b"/>
        <c:numFmt formatCode="General" sourceLinked="1"/>
        <c:majorTickMark val="none"/>
        <c:minorTickMark val="none"/>
        <c:tickLblPos val="nextTo"/>
        <c:crossAx val="1001105999"/>
        <c:crosses val="autoZero"/>
        <c:auto val="1"/>
        <c:lblAlgn val="ctr"/>
        <c:lblOffset val="100"/>
        <c:noMultiLvlLbl val="0"/>
      </c:catAx>
      <c:valAx>
        <c:axId val="1001105999"/>
        <c:scaling>
          <c:orientation val="minMax"/>
        </c:scaling>
        <c:delete val="1"/>
        <c:axPos val="l"/>
        <c:numFmt formatCode="0.00E+00" sourceLinked="1"/>
        <c:majorTickMark val="none"/>
        <c:minorTickMark val="none"/>
        <c:tickLblPos val="nextTo"/>
        <c:crossAx val="100109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CAA6FF7E-9FEB-4A52-8DDF-94E34F48C008}" type="datetimeFigureOut">
              <a:rPr lang="zh-CN" altLang="en-US"/>
              <a:pPr>
                <a:defRPr/>
              </a:pPr>
              <a:t>2021/5/6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5E3FE320-86F8-40D5-8714-8F826DE3A3A0}" type="slidenum">
              <a:rPr lang="zh-CN" altLang="en-US"/>
              <a:pPr/>
              <a:t>‹#›</a:t>
            </a:fld>
            <a:endParaRPr lang="en-US" altLang="zh-CN"/>
          </a:p>
        </p:txBody>
      </p:sp>
    </p:spTree>
    <p:extLst>
      <p:ext uri="{BB962C8B-B14F-4D97-AF65-F5344CB8AC3E}">
        <p14:creationId xmlns:p14="http://schemas.microsoft.com/office/powerpoint/2010/main" val="376588629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ea typeface="+mn-ea"/>
              </a:rPr>
              <a:t>物理系的各位老师大家好，我叫谢尘竹，我的毕设课题为：基于三维铌酸锂非线性光子晶体的非线性全息设计与研究，指导教师为高志达老师。</a:t>
            </a:r>
            <a:endParaRPr lang="en-US" altLang="zh-CN" dirty="0">
              <a:latin typeface="+mn-ea"/>
              <a:ea typeface="+mn-ea"/>
            </a:endParaRP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a:t>
            </a:fld>
            <a:endParaRPr lang="en-US" altLang="zh-CN"/>
          </a:p>
        </p:txBody>
      </p:sp>
    </p:spTree>
    <p:extLst>
      <p:ext uri="{BB962C8B-B14F-4D97-AF65-F5344CB8AC3E}">
        <p14:creationId xmlns:p14="http://schemas.microsoft.com/office/powerpoint/2010/main" val="94239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一台普通激光器 </a:t>
            </a:r>
            <a:r>
              <a:rPr lang="en-US" altLang="zh-CN" dirty="0"/>
              <a:t>+ </a:t>
            </a:r>
            <a:r>
              <a:rPr lang="zh-CN" altLang="en-US" dirty="0"/>
              <a:t>一块铌酸锂非线性光子晶体，就可集成多种优异的功能于一身，因此铌酸锂晶体在光学领域被称为 “光学硅”。</a:t>
            </a:r>
            <a:r>
              <a:rPr lang="ko-KR" altLang="en-US" sz="1200" b="0" i="0" u="none" strike="noStrike" kern="1200" dirty="0">
                <a:solidFill>
                  <a:schemeClr val="tx1"/>
                </a:solidFill>
                <a:effectLst/>
                <a:latin typeface="+mn-lt"/>
                <a:ea typeface="+mn-ea"/>
                <a:cs typeface="+mn-cs"/>
              </a:rPr>
              <a:t>ㅤㅤ</a:t>
            </a:r>
            <a:r>
              <a:rPr lang="zh-CN" altLang="en-US" dirty="0"/>
              <a:t>本研究就是基于一颗人工调制了二阶非线性系数的三维铌酸锂非线性晶体，在一个晶体上，同时实现激光变频和二维全息成像。</a:t>
            </a:r>
          </a:p>
          <a:p>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10</a:t>
            </a:fld>
            <a:endParaRPr lang="en-US" altLang="zh-CN"/>
          </a:p>
        </p:txBody>
      </p:sp>
    </p:spTree>
    <p:extLst>
      <p:ext uri="{BB962C8B-B14F-4D97-AF65-F5344CB8AC3E}">
        <p14:creationId xmlns:p14="http://schemas.microsoft.com/office/powerpoint/2010/main" val="1532070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铌酸锂晶体属于三方晶系，无对称中心，因此其二阶非线性系数</a:t>
            </a:r>
            <a:r>
              <a:rPr lang="en-US" altLang="zh-CN" dirty="0"/>
              <a:t>chi_2</a:t>
            </a:r>
            <a:r>
              <a:rPr lang="zh-CN" altLang="en-US" dirty="0"/>
              <a:t>不等于零，导致晶体内二阶电位移矢量不为零，则相应波动方程的解就不为零，晶体内就会产生和频波并出射。</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11</a:t>
            </a:fld>
            <a:endParaRPr lang="en-US" altLang="zh-CN"/>
          </a:p>
        </p:txBody>
      </p:sp>
    </p:spTree>
    <p:extLst>
      <p:ext uri="{BB962C8B-B14F-4D97-AF65-F5344CB8AC3E}">
        <p14:creationId xmlns:p14="http://schemas.microsoft.com/office/powerpoint/2010/main" val="2883180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但产生足够振幅的和频波是有严格条件限制的，该条件即相位匹配；具体地说，当两束激光入射铌酸锂晶体后，在二者的光路交叠区域中，</a:t>
            </a:r>
            <a:r>
              <a:rPr lang="ko-KR" altLang="en-US" sz="1200" b="0" i="0" u="none" strike="noStrike" kern="1200" dirty="0">
                <a:solidFill>
                  <a:schemeClr val="tx1"/>
                </a:solidFill>
                <a:effectLst/>
                <a:latin typeface="+mn-lt"/>
                <a:ea typeface="+mn-ea"/>
                <a:cs typeface="+mn-cs"/>
              </a:rPr>
              <a:t>ㅤㅤ</a:t>
            </a:r>
            <a:r>
              <a:rPr lang="zh-CN" altLang="en-US" dirty="0"/>
              <a:t>如果三波混频同时满足能量守恒与动量守恒，则称为满足完美相位匹配 </a:t>
            </a:r>
            <a:r>
              <a:rPr lang="en-US" altLang="zh-CN" dirty="0"/>
              <a:t>Perfect phase match PPM</a:t>
            </a:r>
            <a:r>
              <a:rPr lang="zh-CN" altLang="en-US" dirty="0"/>
              <a:t>，此时和频光的振幅随其在晶体内的交叠区域的传播距离而线性增长，出射晶体后变为定振幅。</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但任何介质都有正常色散区间，导致波矢失配，动量不守恒，相位失配，以至大多天然非线性光子晶体变频效率极低，此时和频光振幅在交叠区域以 </a:t>
            </a:r>
            <a:r>
              <a:rPr lang="en-US" altLang="zh-CN" sz="1200" b="0" i="0" u="none" strike="noStrike" kern="1200" dirty="0">
                <a:solidFill>
                  <a:schemeClr val="tx1"/>
                </a:solidFill>
                <a:effectLst/>
                <a:latin typeface="+mn-lt"/>
                <a:ea typeface="+mn-ea"/>
                <a:cs typeface="+mn-cs"/>
              </a:rPr>
              <a:t>sin </a:t>
            </a:r>
            <a:r>
              <a:rPr lang="zh-CN" altLang="en-US" sz="1200" b="0" i="0" u="none" strike="noStrike" kern="1200" dirty="0">
                <a:solidFill>
                  <a:schemeClr val="tx1"/>
                </a:solidFill>
                <a:effectLst/>
                <a:latin typeface="+mn-lt"/>
                <a:ea typeface="+mn-ea"/>
                <a:cs typeface="+mn-cs"/>
              </a:rPr>
              <a:t>函数振荡。</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12</a:t>
            </a:fld>
            <a:endParaRPr lang="en-US" altLang="zh-CN"/>
          </a:p>
        </p:txBody>
      </p:sp>
    </p:spTree>
    <p:extLst>
      <p:ext uri="{BB962C8B-B14F-4D97-AF65-F5344CB8AC3E}">
        <p14:creationId xmlns:p14="http://schemas.microsoft.com/office/powerpoint/2010/main" val="1619539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人们为实现相位匹配提高变频效率，提出了准相位匹配理论，用结构倒格矢弥补波矢失配，实现色散介质内的三光子动量守恒；</a:t>
            </a:r>
            <a:r>
              <a:rPr lang="ko-KR" altLang="en-US" sz="1200" b="0" i="0" u="none" strike="noStrike" kern="1200" dirty="0">
                <a:solidFill>
                  <a:schemeClr val="tx1"/>
                </a:solidFill>
                <a:effectLst/>
                <a:latin typeface="+mn-lt"/>
                <a:ea typeface="+mn-ea"/>
                <a:cs typeface="+mn-cs"/>
              </a:rPr>
              <a:t>ㅤㅤ</a:t>
            </a:r>
            <a:r>
              <a:rPr lang="zh-CN" altLang="en-US" dirty="0"/>
              <a:t>比如基于一维准相位理论的，周期性极化的一维非线性光子晶体</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13</a:t>
            </a:fld>
            <a:endParaRPr lang="en-US" altLang="zh-CN"/>
          </a:p>
        </p:txBody>
      </p:sp>
    </p:spTree>
    <p:extLst>
      <p:ext uri="{BB962C8B-B14F-4D97-AF65-F5344CB8AC3E}">
        <p14:creationId xmlns:p14="http://schemas.microsoft.com/office/powerpoint/2010/main" val="1890418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就可实现</a:t>
            </a:r>
            <a:r>
              <a:rPr lang="en-US" altLang="zh-CN" dirty="0"/>
              <a:t>0.6</a:t>
            </a:r>
            <a:r>
              <a:rPr lang="zh-CN" altLang="en-US" dirty="0"/>
              <a:t>倍完美相位匹配的变频效率，</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14</a:t>
            </a:fld>
            <a:endParaRPr lang="en-US" altLang="zh-CN"/>
          </a:p>
        </p:txBody>
      </p:sp>
    </p:spTree>
    <p:extLst>
      <p:ext uri="{BB962C8B-B14F-4D97-AF65-F5344CB8AC3E}">
        <p14:creationId xmlns:p14="http://schemas.microsoft.com/office/powerpoint/2010/main" val="97014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而我们飞秒激光直写的三维非线性光子晶体，虽然变频效率比它低一些，但调制维度比它高</a:t>
            </a:r>
            <a:r>
              <a:rPr lang="en-US" altLang="zh-CN" dirty="0"/>
              <a:t>2</a:t>
            </a:r>
            <a:r>
              <a:rPr lang="zh-CN" altLang="en-US" dirty="0"/>
              <a:t>个维度</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15</a:t>
            </a:fld>
            <a:endParaRPr lang="en-US" altLang="zh-CN"/>
          </a:p>
        </p:txBody>
      </p:sp>
    </p:spTree>
    <p:extLst>
      <p:ext uri="{BB962C8B-B14F-4D97-AF65-F5344CB8AC3E}">
        <p14:creationId xmlns:p14="http://schemas.microsoft.com/office/powerpoint/2010/main" val="352907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就可实现零维、一维、二维非线性光子晶体无法实现的诸多功能。</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16</a:t>
            </a:fld>
            <a:endParaRPr lang="en-US" altLang="zh-CN"/>
          </a:p>
        </p:txBody>
      </p:sp>
    </p:spTree>
    <p:extLst>
      <p:ext uri="{BB962C8B-B14F-4D97-AF65-F5344CB8AC3E}">
        <p14:creationId xmlns:p14="http://schemas.microsoft.com/office/powerpoint/2010/main" val="3635823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以一维非线性光子晶体为例，它只能实现一维准相位匹配，出射和频光的光斑，无法出图或成像，</a:t>
            </a:r>
            <a:r>
              <a:rPr lang="ko-KR" altLang="en-US" sz="1200" b="0" i="0" u="none" strike="noStrike" kern="1200" dirty="0">
                <a:solidFill>
                  <a:schemeClr val="tx1"/>
                </a:solidFill>
                <a:effectLst/>
                <a:latin typeface="+mn-lt"/>
                <a:ea typeface="+mn-ea"/>
                <a:cs typeface="+mn-cs"/>
              </a:rPr>
              <a:t>ㅤㅤ</a:t>
            </a:r>
            <a:r>
              <a:rPr lang="zh-CN" altLang="en-US" dirty="0"/>
              <a:t>因此一维非线性光子晶体甚至无法实现一维非线性全息；而二维非线性光子晶体就可实现全息成像，</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17</a:t>
            </a:fld>
            <a:endParaRPr lang="en-US" altLang="zh-CN"/>
          </a:p>
        </p:txBody>
      </p:sp>
    </p:spTree>
    <p:extLst>
      <p:ext uri="{BB962C8B-B14F-4D97-AF65-F5344CB8AC3E}">
        <p14:creationId xmlns:p14="http://schemas.microsoft.com/office/powerpoint/2010/main" val="2002893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但只能在保证出射光振幅的同时，实现一维全息；它也可以做二维全息，比如将通光方向共线于电畴方向，</a:t>
            </a:r>
            <a:r>
              <a:rPr lang="ko-KR" altLang="en-US" sz="1200" b="0" i="0" u="none" strike="noStrike" kern="1200" dirty="0">
                <a:solidFill>
                  <a:schemeClr val="tx1"/>
                </a:solidFill>
                <a:effectLst/>
                <a:latin typeface="+mn-lt"/>
                <a:ea typeface="+mn-ea"/>
                <a:cs typeface="+mn-cs"/>
              </a:rPr>
              <a:t>ㅤㅤ</a:t>
            </a:r>
            <a:r>
              <a:rPr lang="zh-CN" altLang="en-US" dirty="0"/>
              <a:t>但此时通光方向又没有倒格矢补偿波矢失配，导致成像很暗很暗，变频效率极低。</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18</a:t>
            </a:fld>
            <a:endParaRPr lang="en-US" altLang="zh-CN"/>
          </a:p>
        </p:txBody>
      </p:sp>
    </p:spTree>
    <p:extLst>
      <p:ext uri="{BB962C8B-B14F-4D97-AF65-F5344CB8AC3E}">
        <p14:creationId xmlns:p14="http://schemas.microsoft.com/office/powerpoint/2010/main" val="1567927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而三维非线性光子晶体就可提供三个维度的倒格矢，</a:t>
            </a:r>
            <a:r>
              <a:rPr lang="en-US" altLang="zh-CN" dirty="0"/>
              <a:t>z</a:t>
            </a:r>
            <a:r>
              <a:rPr lang="zh-CN" altLang="en-US" dirty="0"/>
              <a:t>向倒格矢实现激光变频，</a:t>
            </a:r>
            <a:r>
              <a:rPr lang="en-US" altLang="zh-CN" dirty="0" err="1"/>
              <a:t>x,y</a:t>
            </a:r>
            <a:r>
              <a:rPr lang="zh-CN" altLang="en-US" dirty="0"/>
              <a:t>向倒格矢实现二维非线性全息成像，</a:t>
            </a:r>
            <a:r>
              <a:rPr lang="ko-KR" altLang="en-US" sz="1200" b="0" i="0" u="none" strike="noStrike" kern="1200" dirty="0">
                <a:solidFill>
                  <a:schemeClr val="tx1"/>
                </a:solidFill>
                <a:effectLst/>
                <a:latin typeface="+mn-lt"/>
                <a:ea typeface="+mn-ea"/>
                <a:cs typeface="+mn-cs"/>
              </a:rPr>
              <a:t>ㅤㅤ</a:t>
            </a:r>
            <a:r>
              <a:rPr lang="zh-CN" altLang="en-US" dirty="0"/>
              <a:t>两个过程同时发生于同一块晶体的同一调制区域，实现了高效的二维非线性全息，具有明亮的重现像。</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19</a:t>
            </a:fld>
            <a:endParaRPr lang="en-US" altLang="zh-CN"/>
          </a:p>
        </p:txBody>
      </p:sp>
    </p:spTree>
    <p:extLst>
      <p:ext uri="{BB962C8B-B14F-4D97-AF65-F5344CB8AC3E}">
        <p14:creationId xmlns:p14="http://schemas.microsoft.com/office/powerpoint/2010/main" val="3491777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本次演讲的目录结构共分为</a:t>
            </a:r>
            <a:r>
              <a:rPr lang="en-US" altLang="zh-CN" dirty="0"/>
              <a:t>6</a:t>
            </a:r>
            <a:r>
              <a:rPr lang="zh-CN" altLang="en-US" dirty="0"/>
              <a:t>大部分，分别是 研究背景、研究目标、理论推导、数值仿真、研究结果、以及 结论展望</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a:t>
            </a:fld>
            <a:endParaRPr lang="en-US" altLang="zh-CN"/>
          </a:p>
        </p:txBody>
      </p:sp>
    </p:spTree>
    <p:extLst>
      <p:ext uri="{BB962C8B-B14F-4D97-AF65-F5344CB8AC3E}">
        <p14:creationId xmlns:p14="http://schemas.microsoft.com/office/powerpoint/2010/main" val="2471169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三维光子晶体弥补了二维光子晶体的两种全息成像方案各自的缺点，并集众家之长，以一己之力同时实现 激光变频 与 二维全息成像，</a:t>
            </a:r>
            <a:r>
              <a:rPr lang="ko-KR" altLang="en-US" sz="1200" b="0" i="0" u="none" strike="noStrike" kern="1200" dirty="0">
                <a:solidFill>
                  <a:schemeClr val="tx1"/>
                </a:solidFill>
                <a:effectLst/>
                <a:latin typeface="+mn-lt"/>
                <a:ea typeface="+mn-ea"/>
                <a:cs typeface="+mn-cs"/>
              </a:rPr>
              <a:t>ㅤㅤ</a:t>
            </a:r>
            <a:r>
              <a:rPr lang="zh-CN" altLang="en-US" dirty="0"/>
              <a:t>从以下四个角度，三维光子晶体相对于二维光子晶体都具有压倒性优势。</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20</a:t>
            </a:fld>
            <a:endParaRPr lang="en-US" altLang="zh-CN"/>
          </a:p>
        </p:txBody>
      </p:sp>
    </p:spTree>
    <p:extLst>
      <p:ext uri="{BB962C8B-B14F-4D97-AF65-F5344CB8AC3E}">
        <p14:creationId xmlns:p14="http://schemas.microsoft.com/office/powerpoint/2010/main" val="2096707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下面是我研究内容的提纲</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21</a:t>
            </a:fld>
            <a:endParaRPr lang="en-US" altLang="zh-CN"/>
          </a:p>
        </p:txBody>
      </p:sp>
    </p:spTree>
    <p:extLst>
      <p:ext uri="{BB962C8B-B14F-4D97-AF65-F5344CB8AC3E}">
        <p14:creationId xmlns:p14="http://schemas.microsoft.com/office/powerpoint/2010/main" val="3296633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首先是理论推导部分，从麦克斯韦方程组出发</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22</a:t>
            </a:fld>
            <a:endParaRPr lang="en-US" altLang="zh-CN"/>
          </a:p>
        </p:txBody>
      </p:sp>
    </p:spTree>
    <p:extLst>
      <p:ext uri="{BB962C8B-B14F-4D97-AF65-F5344CB8AC3E}">
        <p14:creationId xmlns:p14="http://schemas.microsoft.com/office/powerpoint/2010/main" val="838891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一直推导到铌酸锂晶体中的波动方程</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23</a:t>
            </a:fld>
            <a:endParaRPr lang="en-US" altLang="zh-CN"/>
          </a:p>
        </p:txBody>
      </p:sp>
    </p:spTree>
    <p:extLst>
      <p:ext uri="{BB962C8B-B14F-4D97-AF65-F5344CB8AC3E}">
        <p14:creationId xmlns:p14="http://schemas.microsoft.com/office/powerpoint/2010/main" val="3642676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再到波矢化、标量化后的波动方程</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24</a:t>
            </a:fld>
            <a:endParaRPr lang="en-US" altLang="zh-CN"/>
          </a:p>
        </p:txBody>
      </p:sp>
    </p:spTree>
    <p:extLst>
      <p:ext uri="{BB962C8B-B14F-4D97-AF65-F5344CB8AC3E}">
        <p14:creationId xmlns:p14="http://schemas.microsoft.com/office/powerpoint/2010/main" val="83705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接着采用两个近似条件，得出三波混频过程的三个耦合波方程，并对光场振幅积分，得到和频波振幅随传播距离的增长函数</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25</a:t>
            </a:fld>
            <a:endParaRPr lang="en-US" altLang="zh-CN"/>
          </a:p>
        </p:txBody>
      </p:sp>
    </p:spTree>
    <p:extLst>
      <p:ext uri="{BB962C8B-B14F-4D97-AF65-F5344CB8AC3E}">
        <p14:creationId xmlns:p14="http://schemas.microsoft.com/office/powerpoint/2010/main" val="532139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取模并平方后得到光强，再开根号得到振幅的模，其中我们关心晶体的二阶非线性系数的三维分布函数</a:t>
            </a:r>
            <a:r>
              <a:rPr lang="en-US" altLang="zh-CN" dirty="0" err="1"/>
              <a:t>chi_eff</a:t>
            </a:r>
            <a:r>
              <a:rPr lang="en-US" altLang="zh-CN" dirty="0"/>
              <a:t>(r)</a:t>
            </a:r>
            <a:r>
              <a:rPr lang="zh-CN" altLang="en-US" dirty="0"/>
              <a:t>，以及调制函数 </a:t>
            </a:r>
            <a:r>
              <a:rPr lang="en-US" altLang="zh-CN" dirty="0"/>
              <a:t>B(r)</a:t>
            </a:r>
            <a:r>
              <a:rPr lang="zh-CN" altLang="en-US" dirty="0"/>
              <a:t>。</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26</a:t>
            </a:fld>
            <a:endParaRPr lang="en-US" altLang="zh-CN"/>
          </a:p>
        </p:txBody>
      </p:sp>
    </p:spTree>
    <p:extLst>
      <p:ext uri="{BB962C8B-B14F-4D97-AF65-F5344CB8AC3E}">
        <p14:creationId xmlns:p14="http://schemas.microsoft.com/office/powerpoint/2010/main" val="1005241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从式</a:t>
            </a:r>
            <a:r>
              <a:rPr lang="en-US" altLang="zh-CN" dirty="0"/>
              <a:t>11</a:t>
            </a:r>
            <a:r>
              <a:rPr lang="zh-CN" altLang="en-US" dirty="0"/>
              <a:t>可见，对于周期性调制的晶体，其二阶非线性系数可展为傅里叶级数，</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27</a:t>
            </a:fld>
            <a:endParaRPr lang="en-US" altLang="zh-CN"/>
          </a:p>
        </p:txBody>
      </p:sp>
    </p:spTree>
    <p:extLst>
      <p:ext uri="{BB962C8B-B14F-4D97-AF65-F5344CB8AC3E}">
        <p14:creationId xmlns:p14="http://schemas.microsoft.com/office/powerpoint/2010/main" val="1416832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其中 </a:t>
            </a:r>
            <a:r>
              <a:rPr lang="en-US" altLang="zh-CN" dirty="0"/>
              <a:t>C </a:t>
            </a:r>
            <a:r>
              <a:rPr lang="zh-CN" altLang="en-US" dirty="0"/>
              <a:t>是 倒格波振幅，可写作调制函数 </a:t>
            </a:r>
            <a:r>
              <a:rPr lang="en-US" altLang="zh-CN" dirty="0"/>
              <a:t>B (r) </a:t>
            </a:r>
            <a:r>
              <a:rPr lang="zh-CN" altLang="en-US" dirty="0"/>
              <a:t>的傅里叶变换；</a:t>
            </a:r>
            <a:r>
              <a:rPr lang="en-US" altLang="zh-CN" dirty="0"/>
              <a:t>G </a:t>
            </a:r>
            <a:r>
              <a:rPr lang="zh-CN" altLang="en-US" dirty="0"/>
              <a:t>是弥补非线性过程中的，波矢失配的倒格矢。</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28</a:t>
            </a:fld>
            <a:endParaRPr lang="en-US" altLang="zh-CN"/>
          </a:p>
        </p:txBody>
      </p:sp>
    </p:spTree>
    <p:extLst>
      <p:ext uri="{BB962C8B-B14F-4D97-AF65-F5344CB8AC3E}">
        <p14:creationId xmlns:p14="http://schemas.microsoft.com/office/powerpoint/2010/main" val="228299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对于某一级次的和频光，其波矢是固定的，因此其波矢失配是固定的，因此只可能有一个倒格矢，最接近其波矢失配量，</a:t>
            </a:r>
            <a:r>
              <a:rPr lang="ko-KR" altLang="en-US" sz="1200" b="0" i="0" u="none" strike="noStrike" kern="1200" dirty="0">
                <a:solidFill>
                  <a:schemeClr val="tx1"/>
                </a:solidFill>
                <a:effectLst/>
                <a:latin typeface="+mn-lt"/>
                <a:ea typeface="+mn-ea"/>
                <a:cs typeface="+mn-cs"/>
              </a:rPr>
              <a:t>ㅤㅤ</a:t>
            </a:r>
            <a:r>
              <a:rPr lang="zh-CN" altLang="en-US" dirty="0"/>
              <a:t>因此对二阶非线性系数的傅里叶级数展开，只需取其中一个振幅为 </a:t>
            </a:r>
            <a:r>
              <a:rPr lang="en-US" altLang="zh-CN" dirty="0"/>
              <a:t>C </a:t>
            </a:r>
            <a:r>
              <a:rPr lang="zh-CN" altLang="en-US" dirty="0"/>
              <a:t>、倒格矢为 </a:t>
            </a:r>
            <a:r>
              <a:rPr lang="en-US" altLang="zh-CN" dirty="0"/>
              <a:t>G </a:t>
            </a:r>
            <a:r>
              <a:rPr lang="zh-CN" altLang="en-US" dirty="0"/>
              <a:t>的 倒格波代入耦合波方程，经过同样的过程，可得到和频光振幅随转播距离增长的函数</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29</a:t>
            </a:fld>
            <a:endParaRPr lang="en-US" altLang="zh-CN"/>
          </a:p>
        </p:txBody>
      </p:sp>
    </p:spTree>
    <p:extLst>
      <p:ext uri="{BB962C8B-B14F-4D97-AF65-F5344CB8AC3E}">
        <p14:creationId xmlns:p14="http://schemas.microsoft.com/office/powerpoint/2010/main" val="426586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上世纪六十年代以前，人们的认识局限在电极化强度正比于光波场振幅的一次方的线性光学范畴内，但越来越多物理现象在线性光学框架下无法解释，</a:t>
            </a:r>
            <a:r>
              <a:rPr lang="ko-KR" altLang="en-US" sz="1200" b="0" i="0" u="none" strike="noStrike" kern="1200" dirty="0">
                <a:solidFill>
                  <a:schemeClr val="tx1"/>
                </a:solidFill>
                <a:effectLst/>
                <a:latin typeface="+mn-lt"/>
                <a:ea typeface="+mn-ea"/>
                <a:cs typeface="+mn-cs"/>
              </a:rPr>
              <a:t>ㅤㅤ</a:t>
            </a:r>
            <a:r>
              <a:rPr lang="zh-CN" altLang="en-US" sz="1200" dirty="0"/>
              <a:t>比如泡克尔斯效应、克尔效应、自发拉曼散射和自发布里渊散射。</a:t>
            </a:r>
            <a:r>
              <a:rPr lang="ko-KR" altLang="en-US" sz="1200" b="0" i="0" u="none" strike="noStrike" kern="1200" dirty="0">
                <a:solidFill>
                  <a:schemeClr val="tx1"/>
                </a:solidFill>
                <a:effectLst/>
                <a:latin typeface="+mn-lt"/>
                <a:ea typeface="+mn-ea"/>
                <a:cs typeface="+mn-cs"/>
              </a:rPr>
              <a:t>ㅤㅤ</a:t>
            </a:r>
            <a:r>
              <a:rPr lang="zh-CN" altLang="en-US" sz="1200" dirty="0"/>
              <a:t>因此</a:t>
            </a:r>
            <a:r>
              <a:rPr lang="en-US" altLang="zh-CN" sz="1200" dirty="0"/>
              <a:t>1960</a:t>
            </a:r>
            <a:r>
              <a:rPr lang="zh-CN" altLang="en-US" sz="1200" dirty="0"/>
              <a:t>年以前，物理中光学学科的头上至少笼罩着四朵乌云。</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a:t>
            </a:fld>
            <a:endParaRPr lang="en-US" altLang="zh-CN"/>
          </a:p>
        </p:txBody>
      </p:sp>
    </p:spTree>
    <p:extLst>
      <p:ext uri="{BB962C8B-B14F-4D97-AF65-F5344CB8AC3E}">
        <p14:creationId xmlns:p14="http://schemas.microsoft.com/office/powerpoint/2010/main" val="51800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注意到每一级次的倒格波振幅，均正比于相应级次的三维光子晶体的结构角谱，</a:t>
            </a:r>
            <a:r>
              <a:rPr lang="ko-KR" altLang="en-US" sz="1200" b="0" i="0" u="none" strike="noStrike" kern="1200" dirty="0">
                <a:solidFill>
                  <a:schemeClr val="tx1"/>
                </a:solidFill>
                <a:effectLst/>
                <a:latin typeface="+mn-lt"/>
                <a:ea typeface="+mn-ea"/>
                <a:cs typeface="+mn-cs"/>
              </a:rPr>
              <a:t>ㅤㅤ</a:t>
            </a:r>
            <a:r>
              <a:rPr lang="zh-CN" altLang="en-US" dirty="0"/>
              <a:t>因此在设计正空间二阶非线性系数分布的同时，结构角谱也同时在被调制，并且倒空间中的和频光的频谱分布也因此有所起伏。</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又因不同级次倒格波的波矢不同，出射方向不同，因此不同方向、不同振幅的傍轴和频光，便可在一次傅里叶变换后，实现远场傅里叶全息图成像。</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30</a:t>
            </a:fld>
            <a:endParaRPr lang="en-US" altLang="zh-CN"/>
          </a:p>
        </p:txBody>
      </p:sp>
    </p:spTree>
    <p:extLst>
      <p:ext uri="{BB962C8B-B14F-4D97-AF65-F5344CB8AC3E}">
        <p14:creationId xmlns:p14="http://schemas.microsoft.com/office/powerpoint/2010/main" val="2733205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由于标量形式的波动方程只通过波矢曲面限制了和频光的波矢大小，没有限制其方向，</a:t>
            </a:r>
            <a:r>
              <a:rPr lang="ko-KR" altLang="en-US" sz="1200" b="0" i="0" u="none" strike="noStrike" kern="1200" dirty="0">
                <a:solidFill>
                  <a:schemeClr val="tx1"/>
                </a:solidFill>
                <a:effectLst/>
                <a:latin typeface="+mn-lt"/>
                <a:ea typeface="+mn-ea"/>
                <a:cs typeface="+mn-cs"/>
              </a:rPr>
              <a:t>ㅤㅤ</a:t>
            </a:r>
            <a:r>
              <a:rPr lang="zh-CN" altLang="en-US" dirty="0"/>
              <a:t>因此所有波矢终点落在波矢曲面上的和频光，其振幅都可以随传播距离近似线性增长并出射晶体，</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后</a:t>
            </a:r>
            <a:r>
              <a:rPr lang="zh-CN" altLang="en-US" dirty="0"/>
              <a:t>经一次傅里叶变换后在远场成像，又因像面光强分布正比于三维光子晶体结构角谱分布，那么将三维光子晶体角谱设计为目标光场，便可在一次傅里叶变换后重现目标光场分布。</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31</a:t>
            </a:fld>
            <a:endParaRPr lang="en-US" altLang="zh-CN"/>
          </a:p>
        </p:txBody>
      </p:sp>
    </p:spTree>
    <p:extLst>
      <p:ext uri="{BB962C8B-B14F-4D97-AF65-F5344CB8AC3E}">
        <p14:creationId xmlns:p14="http://schemas.microsoft.com/office/powerpoint/2010/main" val="1197405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理论框架建立完毕后，接下来使用 </a:t>
            </a:r>
            <a:r>
              <a:rPr lang="en-US" altLang="zh-CN" dirty="0" err="1"/>
              <a:t>matlab</a:t>
            </a:r>
            <a:r>
              <a:rPr lang="en-US" altLang="zh-CN" dirty="0"/>
              <a:t> </a:t>
            </a:r>
            <a:r>
              <a:rPr lang="zh-CN" altLang="en-US" dirty="0"/>
              <a:t>和 </a:t>
            </a:r>
            <a:r>
              <a:rPr lang="en-US" altLang="zh-CN" dirty="0"/>
              <a:t>python </a:t>
            </a:r>
            <a:r>
              <a:rPr lang="zh-CN" altLang="en-US" dirty="0"/>
              <a:t>进行数值仿真。</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32</a:t>
            </a:fld>
            <a:endParaRPr lang="en-US" altLang="zh-CN"/>
          </a:p>
        </p:txBody>
      </p:sp>
    </p:spTree>
    <p:extLst>
      <p:ext uri="{BB962C8B-B14F-4D97-AF65-F5344CB8AC3E}">
        <p14:creationId xmlns:p14="http://schemas.microsoft.com/office/powerpoint/2010/main" val="3173837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理论部分已经明确基于三维光子晶体的是傅里叶计算体全息，又因需要利用最小光斑成像更多像素，而最小光斑体积无法改变，因此光子晶体的正空间结构还必须是纯相位全息图。</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33</a:t>
            </a:fld>
            <a:endParaRPr lang="en-US" altLang="zh-CN"/>
          </a:p>
        </p:txBody>
      </p:sp>
    </p:spTree>
    <p:extLst>
      <p:ext uri="{BB962C8B-B14F-4D97-AF65-F5344CB8AC3E}">
        <p14:creationId xmlns:p14="http://schemas.microsoft.com/office/powerpoint/2010/main" val="1737473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下面先介绍一下如何将纯相位全息图转换为实际雕刻的晶体结构，其核心思想是迂回相位，</a:t>
            </a:r>
            <a:r>
              <a:rPr lang="ko-KR" altLang="en-US" sz="1200" b="0" i="0" u="none" strike="noStrike" kern="1200" dirty="0">
                <a:solidFill>
                  <a:schemeClr val="tx1"/>
                </a:solidFill>
                <a:effectLst/>
                <a:latin typeface="+mn-lt"/>
                <a:ea typeface="+mn-ea"/>
                <a:cs typeface="+mn-cs"/>
              </a:rPr>
              <a:t>ㅤㅤ</a:t>
            </a:r>
            <a:r>
              <a:rPr lang="zh-CN" altLang="en-US" dirty="0"/>
              <a:t>以二维迂回相位编码生成二元振幅型傅里叶全息图为例，需要设计一个二元振幅型全息图</a:t>
            </a:r>
            <a:r>
              <a:rPr lang="en-US" altLang="zh-CN" dirty="0" err="1"/>
              <a:t>H_b</a:t>
            </a:r>
            <a:r>
              <a:rPr lang="zh-CN" altLang="en-US" dirty="0"/>
              <a:t>，替换掉原复振幅全息图 </a:t>
            </a:r>
            <a:r>
              <a:rPr lang="en-US" altLang="zh-CN" dirty="0"/>
              <a:t>H</a:t>
            </a:r>
            <a:r>
              <a:rPr lang="zh-CN" altLang="en-US" dirty="0"/>
              <a:t>，</a:t>
            </a:r>
            <a:r>
              <a:rPr lang="ko-KR" altLang="en-US" sz="1200" b="0" i="0" u="none" strike="noStrike" kern="1200" dirty="0">
                <a:solidFill>
                  <a:schemeClr val="tx1"/>
                </a:solidFill>
                <a:effectLst/>
                <a:latin typeface="+mn-lt"/>
                <a:ea typeface="+mn-ea"/>
                <a:cs typeface="+mn-cs"/>
              </a:rPr>
              <a:t>ㅤㅤ</a:t>
            </a:r>
            <a:r>
              <a:rPr lang="zh-CN" altLang="en-US" dirty="0"/>
              <a:t>使得该全息图经相同的重现光照射后，可复原相同的重建像 </a:t>
            </a:r>
            <a:r>
              <a:rPr lang="en-US" altLang="zh-CN" dirty="0" err="1"/>
              <a:t>Reconstruciton</a:t>
            </a:r>
            <a:r>
              <a:rPr lang="en-US" altLang="zh-CN" dirty="0"/>
              <a:t> Image</a:t>
            </a:r>
            <a:r>
              <a:rPr lang="zh-CN" altLang="en-US" dirty="0"/>
              <a:t>。</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34</a:t>
            </a:fld>
            <a:endParaRPr lang="en-US" altLang="zh-CN"/>
          </a:p>
        </p:txBody>
      </p:sp>
    </p:spTree>
    <p:extLst>
      <p:ext uri="{BB962C8B-B14F-4D97-AF65-F5344CB8AC3E}">
        <p14:creationId xmlns:p14="http://schemas.microsoft.com/office/powerpoint/2010/main" val="3136352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 是 迂回相位编码所得全息图 与 原复振幅全息图的对比；</a:t>
            </a:r>
            <a:r>
              <a:rPr lang="ko-KR" altLang="en-US" sz="1200" b="0" i="0" u="none" strike="noStrike" kern="1200" dirty="0">
                <a:solidFill>
                  <a:schemeClr val="tx1"/>
                </a:solidFill>
                <a:effectLst/>
                <a:latin typeface="+mn-lt"/>
                <a:ea typeface="+mn-ea"/>
                <a:cs typeface="+mn-cs"/>
              </a:rPr>
              <a:t>ㅤㅤ</a:t>
            </a:r>
            <a:r>
              <a:rPr lang="zh-CN" altLang="en-US" dirty="0"/>
              <a:t>上面一行从左到右分别是 原复振幅全息图、复振幅全息图的采样全息图、以及采样全息图的采样重现像；</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下面一行从左至右分别是 透过率为</a:t>
            </a:r>
            <a:r>
              <a:rPr lang="en-US" altLang="zh-CN" sz="1200" b="0" i="0" u="none" strike="noStrike" kern="1200" dirty="0">
                <a:solidFill>
                  <a:schemeClr val="tx1"/>
                </a:solidFill>
                <a:effectLst/>
                <a:latin typeface="+mn-lt"/>
                <a:ea typeface="+mn-ea"/>
                <a:cs typeface="+mn-cs"/>
              </a:rPr>
              <a:t>0</a:t>
            </a:r>
            <a:r>
              <a:rPr lang="zh-CN" altLang="en-US" sz="1200" b="0" i="0" u="none" strike="noStrike" kern="1200" dirty="0">
                <a:solidFill>
                  <a:schemeClr val="tx1"/>
                </a:solidFill>
                <a:effectLst/>
                <a:latin typeface="+mn-lt"/>
                <a:ea typeface="+mn-ea"/>
                <a:cs typeface="+mn-cs"/>
              </a:rPr>
              <a:t>的矩形光阑、对光阑建立相同采样坐标系后进行二维迂回相位开孔编码所得的二元振幅型全息图、以及迂回相位开孔的全息图所对应的重现像。</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35</a:t>
            </a:fld>
            <a:endParaRPr lang="en-US" altLang="zh-CN"/>
          </a:p>
        </p:txBody>
      </p:sp>
    </p:spTree>
    <p:extLst>
      <p:ext uri="{BB962C8B-B14F-4D97-AF65-F5344CB8AC3E}">
        <p14:creationId xmlns:p14="http://schemas.microsoft.com/office/powerpoint/2010/main" val="3765870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对比两种全息图的采样光场分布，得出结构振幅分布正比于二维开孔面积，对三维飞秒激光直写来说，结构振幅正比于光斑侧面积，</a:t>
            </a:r>
            <a:r>
              <a:rPr lang="ko-KR" altLang="en-US" sz="1200" b="0" i="0" u="none" strike="noStrike" kern="1200" dirty="0">
                <a:solidFill>
                  <a:schemeClr val="tx1"/>
                </a:solidFill>
                <a:effectLst/>
                <a:latin typeface="+mn-lt"/>
                <a:ea typeface="+mn-ea"/>
                <a:cs typeface="+mn-cs"/>
              </a:rPr>
              <a:t>ㅤㅤ</a:t>
            </a:r>
            <a:r>
              <a:rPr lang="zh-CN" altLang="en-US" dirty="0"/>
              <a:t>由于最小光斑面积无法改变，因此只能生成纯相位全息图；</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同时由于结构相位分布正比于所开小孔的中心位移量，因此可以通过调制飞秒激光光斑在周期性正格子中的三维位移分布，实现将纯相位全息图写入三维光子晶体。</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36</a:t>
            </a:fld>
            <a:endParaRPr lang="en-US" altLang="zh-CN"/>
          </a:p>
        </p:txBody>
      </p:sp>
    </p:spTree>
    <p:extLst>
      <p:ext uri="{BB962C8B-B14F-4D97-AF65-F5344CB8AC3E}">
        <p14:creationId xmlns:p14="http://schemas.microsoft.com/office/powerpoint/2010/main" val="923153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下面对比一下二维迂回相位编码 与 三维迂回相位编码的实现过程，从中可见对三维光子晶体正空间的二阶非线性系数的调制，是如何调控其倒空间角谱的。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37</a:t>
            </a:fld>
            <a:endParaRPr lang="en-US" altLang="zh-CN"/>
          </a:p>
        </p:txBody>
      </p:sp>
    </p:spTree>
    <p:extLst>
      <p:ext uri="{BB962C8B-B14F-4D97-AF65-F5344CB8AC3E}">
        <p14:creationId xmlns:p14="http://schemas.microsoft.com/office/powerpoint/2010/main" val="1842613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具体而言，三维光子晶体的实际结构为 </a:t>
            </a:r>
            <a:r>
              <a:rPr lang="en-US" altLang="zh-CN" dirty="0" err="1"/>
              <a:t>sinc</a:t>
            </a:r>
            <a:r>
              <a:rPr lang="zh-CN" altLang="en-US" dirty="0"/>
              <a:t>函数 乘上 周期平移倒格矢 </a:t>
            </a:r>
            <a:r>
              <a:rPr lang="en-US" altLang="zh-CN" dirty="0"/>
              <a:t>G </a:t>
            </a:r>
            <a:r>
              <a:rPr lang="zh-CN" altLang="en-US" dirty="0"/>
              <a:t>与 目标细节倒格矢 </a:t>
            </a:r>
            <a:r>
              <a:rPr lang="en-US" altLang="zh-CN" dirty="0"/>
              <a:t>q </a:t>
            </a:r>
            <a:r>
              <a:rPr lang="zh-CN" altLang="en-US" dirty="0"/>
              <a:t>的卷积，</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这里出现的细节倒格矢，是周期性正空间点阵所对应的倒格子内，分布得更密的小格子</a:t>
            </a:r>
            <a:r>
              <a:rPr lang="zh-CN" altLang="en-US" dirty="0"/>
              <a:t>。</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之后的三维迂回相位编码和三维</a:t>
            </a:r>
            <a:r>
              <a:rPr lang="en-US" altLang="zh-CN" sz="1200" b="0" i="0" u="none" strike="noStrike" kern="1200" dirty="0">
                <a:solidFill>
                  <a:schemeClr val="tx1"/>
                </a:solidFill>
                <a:effectLst/>
                <a:latin typeface="+mn-lt"/>
                <a:ea typeface="+mn-ea"/>
                <a:cs typeface="+mn-cs"/>
              </a:rPr>
              <a:t>GS</a:t>
            </a:r>
            <a:r>
              <a:rPr lang="zh-CN" altLang="en-US" sz="1200" b="0" i="0" u="none" strike="noStrike" kern="1200" dirty="0">
                <a:solidFill>
                  <a:schemeClr val="tx1"/>
                </a:solidFill>
                <a:effectLst/>
                <a:latin typeface="+mn-lt"/>
                <a:ea typeface="+mn-ea"/>
                <a:cs typeface="+mn-cs"/>
              </a:rPr>
              <a:t>算法所得的三维数组，以及目标物光场分布，都分布在同一个</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大倒格子 中的 </a:t>
            </a:r>
            <a:r>
              <a:rPr lang="en-US" altLang="zh-CN" sz="1200" b="0" i="0" u="none" strike="noStrike" kern="1200" dirty="0">
                <a:solidFill>
                  <a:schemeClr val="tx1"/>
                </a:solidFill>
                <a:effectLst/>
                <a:latin typeface="+mn-lt"/>
                <a:ea typeface="+mn-ea"/>
                <a:cs typeface="+mn-cs"/>
              </a:rPr>
              <a:t>16×16×16 </a:t>
            </a:r>
            <a:r>
              <a:rPr lang="zh-CN" altLang="en-US" sz="1200" b="0" i="0" u="none" strike="noStrike" kern="1200" dirty="0">
                <a:solidFill>
                  <a:schemeClr val="tx1"/>
                </a:solidFill>
                <a:effectLst/>
                <a:latin typeface="+mn-lt"/>
                <a:ea typeface="+mn-ea"/>
                <a:cs typeface="+mn-cs"/>
              </a:rPr>
              <a:t>像素的小倒格子阵列内。</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38</a:t>
            </a:fld>
            <a:endParaRPr lang="en-US" altLang="zh-CN"/>
          </a:p>
        </p:txBody>
      </p:sp>
    </p:spTree>
    <p:extLst>
      <p:ext uri="{BB962C8B-B14F-4D97-AF65-F5344CB8AC3E}">
        <p14:creationId xmlns:p14="http://schemas.microsoft.com/office/powerpoint/2010/main" val="2680502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三维迂回相位编码所需的纯相位全息图，由三维</a:t>
            </a:r>
            <a:r>
              <a:rPr lang="en-US" altLang="zh-CN" dirty="0"/>
              <a:t>GS</a:t>
            </a:r>
            <a:r>
              <a:rPr lang="zh-CN" altLang="en-US" dirty="0"/>
              <a:t>算法生成，这里对比了 三维 </a:t>
            </a:r>
            <a:r>
              <a:rPr lang="en-US" altLang="zh-CN" dirty="0"/>
              <a:t>GS </a:t>
            </a:r>
            <a:r>
              <a:rPr lang="zh-CN" altLang="en-US" dirty="0"/>
              <a:t>算法 相对于 二维 </a:t>
            </a:r>
            <a:r>
              <a:rPr lang="en-US" altLang="zh-CN" dirty="0"/>
              <a:t>GS </a:t>
            </a:r>
            <a:r>
              <a:rPr lang="zh-CN" altLang="en-US" dirty="0"/>
              <a:t>算法 的异同之处。</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39</a:t>
            </a:fld>
            <a:endParaRPr lang="en-US" altLang="zh-CN"/>
          </a:p>
        </p:txBody>
      </p:sp>
    </p:spTree>
    <p:extLst>
      <p:ext uri="{BB962C8B-B14F-4D97-AF65-F5344CB8AC3E}">
        <p14:creationId xmlns:p14="http://schemas.microsoft.com/office/powerpoint/2010/main" val="360168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1960</a:t>
            </a:r>
            <a:r>
              <a:rPr lang="zh-CN" altLang="en-US" dirty="0"/>
              <a:t>年，激光的问世使得作用于介质的激光光场振幅，相比普通光源，提高了好几个数量级，</a:t>
            </a:r>
            <a:r>
              <a:rPr lang="ko-KR" altLang="en-US" sz="1200" b="0" i="0" u="none" strike="noStrike" kern="1200" dirty="0">
                <a:solidFill>
                  <a:schemeClr val="tx1"/>
                </a:solidFill>
                <a:effectLst/>
                <a:latin typeface="+mn-lt"/>
                <a:ea typeface="+mn-ea"/>
                <a:cs typeface="+mn-cs"/>
              </a:rPr>
              <a:t>ㅤㅤ</a:t>
            </a:r>
            <a:r>
              <a:rPr lang="zh-CN" altLang="en-US" dirty="0"/>
              <a:t>电极化强度关于电场振幅的二阶及以上的非线性光学效应开始显现，光学从此进入非线性光学时代；</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人们用</a:t>
            </a:r>
            <a:r>
              <a:rPr lang="en-US" altLang="zh-CN" sz="1200" b="0" i="0" u="none" strike="noStrike" kern="1200" dirty="0">
                <a:solidFill>
                  <a:schemeClr val="tx1"/>
                </a:solidFill>
                <a:effectLst/>
                <a:latin typeface="+mn-lt"/>
                <a:ea typeface="+mn-ea"/>
                <a:cs typeface="+mn-cs"/>
              </a:rPr>
              <a:t>PE</a:t>
            </a:r>
            <a:r>
              <a:rPr lang="zh-CN" altLang="en-US" sz="1200" b="0" i="0" u="none" strike="noStrike" kern="1200" dirty="0">
                <a:solidFill>
                  <a:schemeClr val="tx1"/>
                </a:solidFill>
                <a:effectLst/>
                <a:latin typeface="+mn-lt"/>
                <a:ea typeface="+mn-ea"/>
                <a:cs typeface="+mn-cs"/>
              </a:rPr>
              <a:t>间的非线性关系，解释了一次、二次电光效应，分别属于二阶、三阶非线性光学效应。</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4</a:t>
            </a:fld>
            <a:endParaRPr lang="en-US" altLang="zh-CN"/>
          </a:p>
        </p:txBody>
      </p:sp>
    </p:spTree>
    <p:extLst>
      <p:ext uri="{BB962C8B-B14F-4D97-AF65-F5344CB8AC3E}">
        <p14:creationId xmlns:p14="http://schemas.microsoft.com/office/powerpoint/2010/main" val="559644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 演示一下三维 </a:t>
            </a:r>
            <a:r>
              <a:rPr lang="en-US" altLang="zh-CN" dirty="0"/>
              <a:t>GS </a:t>
            </a:r>
            <a:r>
              <a:rPr lang="zh-CN" altLang="en-US" dirty="0"/>
              <a:t>算法 是如何生成 三维纯相位全息图的：</a:t>
            </a:r>
            <a:r>
              <a:rPr lang="ko-KR" altLang="en-US" sz="1200" b="0" i="0" u="none" strike="noStrike" kern="1200" dirty="0">
                <a:solidFill>
                  <a:schemeClr val="tx1"/>
                </a:solidFill>
                <a:effectLst/>
                <a:latin typeface="+mn-lt"/>
                <a:ea typeface="+mn-ea"/>
                <a:cs typeface="+mn-cs"/>
              </a:rPr>
              <a:t>ㅤㅤ</a:t>
            </a:r>
            <a:r>
              <a:rPr lang="zh-CN" altLang="en-US" dirty="0"/>
              <a:t>首先输入一个目标物光场，经过傅里叶逆变换后，将其振幅置一，只取相位，得到纯相位全息图，</a:t>
            </a:r>
            <a:r>
              <a:rPr lang="ko-KR" altLang="en-US" sz="1200" b="0" i="0" u="none" strike="noStrike" kern="1200" dirty="0">
                <a:solidFill>
                  <a:schemeClr val="tx1"/>
                </a:solidFill>
                <a:effectLst/>
                <a:latin typeface="+mn-lt"/>
                <a:ea typeface="+mn-ea"/>
                <a:cs typeface="+mn-cs"/>
              </a:rPr>
              <a:t>ㅤㅤ</a:t>
            </a:r>
            <a:r>
              <a:rPr lang="zh-CN" altLang="en-US" dirty="0"/>
              <a:t>但不马上输出，而是再对其傅里叶变换，接着保留相位地约束其振幅为目标光场振幅，得到复振幅全息图，如此往复，迭代</a:t>
            </a:r>
            <a:r>
              <a:rPr lang="en-US" altLang="zh-CN" dirty="0"/>
              <a:t>10000</a:t>
            </a:r>
            <a:r>
              <a:rPr lang="zh-CN" altLang="en-US" dirty="0"/>
              <a:t>次后输出</a:t>
            </a:r>
            <a:r>
              <a:rPr lang="en-US" altLang="zh-CN" dirty="0"/>
              <a:t>16</a:t>
            </a:r>
            <a:r>
              <a:rPr lang="zh-CN" altLang="en-US" dirty="0"/>
              <a:t>像素的三维纯相位全息图。</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可见其经重现光照射后的重建像与目标像差别不大。</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40</a:t>
            </a:fld>
            <a:endParaRPr lang="en-US" altLang="zh-CN"/>
          </a:p>
        </p:txBody>
      </p:sp>
    </p:spTree>
    <p:extLst>
      <p:ext uri="{BB962C8B-B14F-4D97-AF65-F5344CB8AC3E}">
        <p14:creationId xmlns:p14="http://schemas.microsoft.com/office/powerpoint/2010/main" val="440758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 三维迂回相位编码 是如何 将三维 </a:t>
            </a:r>
            <a:r>
              <a:rPr lang="en-US" altLang="zh-CN" dirty="0"/>
              <a:t>GS </a:t>
            </a:r>
            <a:r>
              <a:rPr lang="zh-CN" altLang="en-US" dirty="0"/>
              <a:t>算法 所生成的纯相位全息图，通过飞秒激光直写的方式编码进实际晶体结构的。</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右图黄色矩形小孔为激光光斑分布。</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41</a:t>
            </a:fld>
            <a:endParaRPr lang="en-US" altLang="zh-CN"/>
          </a:p>
        </p:txBody>
      </p:sp>
    </p:spTree>
    <p:extLst>
      <p:ext uri="{BB962C8B-B14F-4D97-AF65-F5344CB8AC3E}">
        <p14:creationId xmlns:p14="http://schemas.microsoft.com/office/powerpoint/2010/main" val="977245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最后，我用</a:t>
            </a:r>
            <a:r>
              <a:rPr lang="en-US" altLang="zh-CN" dirty="0" err="1"/>
              <a:t>matlab</a:t>
            </a:r>
            <a:r>
              <a:rPr lang="zh-CN" altLang="en-US" dirty="0"/>
              <a:t>验证了 经过编码后的三维光子晶体 的远场倍频光场分布，</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分别取</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级衍射次和指定空域的图像，便得到了与原图相似的重现像。</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我还模拟了晶体后端面和两个侧面的倍频光强分布，以及两个侧面的倍频光相位分布，还原了整个成像过程。</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其中由于波矢失配而引起的光强起伏和振荡周期的理论计算结果为</a:t>
            </a:r>
            <a:r>
              <a:rPr lang="en-US" altLang="zh-CN" sz="1200" b="0" i="0" u="none" strike="noStrike" kern="1200" dirty="0">
                <a:solidFill>
                  <a:schemeClr val="tx1"/>
                </a:solidFill>
                <a:effectLst/>
                <a:latin typeface="+mn-lt"/>
                <a:ea typeface="+mn-ea"/>
                <a:cs typeface="+mn-cs"/>
              </a:rPr>
              <a:t>3.318 </a:t>
            </a:r>
            <a:r>
              <a:rPr lang="en-US" altLang="zh-CN" sz="1200" b="0" i="0" u="none" strike="noStrike" kern="1200" dirty="0" err="1">
                <a:solidFill>
                  <a:schemeClr val="tx1"/>
                </a:solidFill>
                <a:effectLst/>
                <a:latin typeface="+mn-lt"/>
                <a:ea typeface="+mn-ea"/>
                <a:cs typeface="+mn-cs"/>
              </a:rPr>
              <a:t>μm</a:t>
            </a:r>
            <a:r>
              <a:rPr lang="zh-CN" altLang="en-US" sz="1200" b="0" i="0" u="none" strike="noStrike" kern="1200" dirty="0">
                <a:solidFill>
                  <a:schemeClr val="tx1"/>
                </a:solidFill>
                <a:effectLst/>
                <a:latin typeface="+mn-lt"/>
                <a:ea typeface="+mn-ea"/>
                <a:cs typeface="+mn-cs"/>
              </a:rPr>
              <a:t>，与实际仿真结果 </a:t>
            </a:r>
            <a:r>
              <a:rPr lang="en-US" altLang="zh-CN" sz="1200" b="0" i="0" u="none" strike="noStrike" kern="1200" dirty="0">
                <a:solidFill>
                  <a:schemeClr val="tx1"/>
                </a:solidFill>
                <a:effectLst/>
                <a:latin typeface="+mn-lt"/>
                <a:ea typeface="+mn-ea"/>
                <a:cs typeface="+mn-cs"/>
              </a:rPr>
              <a:t>3.33μm </a:t>
            </a:r>
            <a:r>
              <a:rPr lang="zh-CN" altLang="en-US" sz="1200" b="0" i="0" u="none" strike="noStrike" kern="1200" dirty="0">
                <a:solidFill>
                  <a:schemeClr val="tx1"/>
                </a:solidFill>
                <a:effectLst/>
                <a:latin typeface="+mn-lt"/>
                <a:ea typeface="+mn-ea"/>
                <a:cs typeface="+mn-cs"/>
              </a:rPr>
              <a:t>非常接近，说明程序与理论计算均是正确的。</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42</a:t>
            </a:fld>
            <a:endParaRPr lang="en-US" altLang="zh-CN"/>
          </a:p>
        </p:txBody>
      </p:sp>
    </p:spTree>
    <p:extLst>
      <p:ext uri="{BB962C8B-B14F-4D97-AF65-F5344CB8AC3E}">
        <p14:creationId xmlns:p14="http://schemas.microsoft.com/office/powerpoint/2010/main" val="2432397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我的毕设的最终结果为</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43</a:t>
            </a:fld>
            <a:endParaRPr lang="en-US" altLang="zh-CN"/>
          </a:p>
        </p:txBody>
      </p:sp>
    </p:spTree>
    <p:extLst>
      <p:ext uri="{BB962C8B-B14F-4D97-AF65-F5344CB8AC3E}">
        <p14:creationId xmlns:p14="http://schemas.microsoft.com/office/powerpoint/2010/main" val="273872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我的毕设的最终结论为，</a:t>
            </a:r>
            <a:r>
              <a:rPr lang="ko-KR" altLang="en-US" sz="1200" b="0" i="0" u="none" strike="noStrike" kern="1200" dirty="0">
                <a:solidFill>
                  <a:schemeClr val="tx1"/>
                </a:solidFill>
                <a:effectLst/>
                <a:latin typeface="+mn-lt"/>
                <a:ea typeface="+mn-ea"/>
                <a:cs typeface="+mn-cs"/>
              </a:rPr>
              <a:t>ㅤㅤ</a:t>
            </a:r>
            <a:r>
              <a:rPr lang="zh-CN" altLang="en-US" dirty="0"/>
              <a:t>接下来是展望。</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44</a:t>
            </a:fld>
            <a:endParaRPr lang="en-US" altLang="zh-CN"/>
          </a:p>
        </p:txBody>
      </p:sp>
    </p:spTree>
    <p:extLst>
      <p:ext uri="{BB962C8B-B14F-4D97-AF65-F5344CB8AC3E}">
        <p14:creationId xmlns:p14="http://schemas.microsoft.com/office/powerpoint/2010/main" val="966378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45</a:t>
            </a:fld>
            <a:endParaRPr lang="en-US" altLang="zh-CN"/>
          </a:p>
        </p:txBody>
      </p:sp>
    </p:spTree>
    <p:extLst>
      <p:ext uri="{BB962C8B-B14F-4D97-AF65-F5344CB8AC3E}">
        <p14:creationId xmlns:p14="http://schemas.microsoft.com/office/powerpoint/2010/main" val="204173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下面以一次电光效应即泡克尔斯效应为例，引入非线性光学的革命性应用之一：激光变频</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5</a:t>
            </a:fld>
            <a:endParaRPr lang="en-US" altLang="zh-CN"/>
          </a:p>
        </p:txBody>
      </p:sp>
    </p:spTree>
    <p:extLst>
      <p:ext uri="{BB962C8B-B14F-4D97-AF65-F5344CB8AC3E}">
        <p14:creationId xmlns:p14="http://schemas.microsoft.com/office/powerpoint/2010/main" val="105008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一次电光效应是指，除光波场的电场外，若对介质再外加一个静电场或交变电场，则可调制输出光的相位、振幅，以及振幅振荡的频率；</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现假设同一束激光，入射同一个铌酸锂晶体，但撤除静电场对介质的作用，替换为第二束激光入射铌酸锂晶体，</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那么在出射铌酸锂晶体的激光场中，滤掉两束基波后，人们发现还有第三条频率为两条入射光场频率之和的激光出射晶体</a:t>
            </a:r>
            <a:r>
              <a:rPr lang="zh-CN" altLang="en-US" dirty="0"/>
              <a:t>。</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利用此现象，人们实现了光波段内大范围的激光变频。</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6</a:t>
            </a:fld>
            <a:endParaRPr lang="en-US" altLang="zh-CN"/>
          </a:p>
        </p:txBody>
      </p:sp>
    </p:spTree>
    <p:extLst>
      <p:ext uri="{BB962C8B-B14F-4D97-AF65-F5344CB8AC3E}">
        <p14:creationId xmlns:p14="http://schemas.microsoft.com/office/powerpoint/2010/main" val="3423342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人们利用和频、倍频、差频、光参量振荡</a:t>
            </a:r>
            <a:r>
              <a:rPr lang="en-US" altLang="zh-CN" dirty="0"/>
              <a:t>OPO</a:t>
            </a:r>
            <a:r>
              <a:rPr lang="zh-CN" altLang="en-US" dirty="0"/>
              <a:t>技术，从太赫兹一直到极紫外</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7</a:t>
            </a:fld>
            <a:endParaRPr lang="en-US" altLang="zh-CN"/>
          </a:p>
        </p:txBody>
      </p:sp>
    </p:spTree>
    <p:extLst>
      <p:ext uri="{BB962C8B-B14F-4D97-AF65-F5344CB8AC3E}">
        <p14:creationId xmlns:p14="http://schemas.microsoft.com/office/powerpoint/2010/main" val="331672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在光波段内，实现了</a:t>
            </a:r>
            <a:r>
              <a:rPr lang="en-US" altLang="zh-CN" dirty="0"/>
              <a:t>10</a:t>
            </a:r>
            <a:r>
              <a:rPr lang="zh-CN" altLang="en-US" dirty="0"/>
              <a:t>的</a:t>
            </a:r>
            <a:r>
              <a:rPr lang="en-US" altLang="zh-CN" dirty="0"/>
              <a:t>5</a:t>
            </a:r>
            <a:r>
              <a:rPr lang="zh-CN" altLang="en-US" dirty="0"/>
              <a:t>次方大范围的连续调频，将 微米</a:t>
            </a:r>
            <a:r>
              <a:rPr lang="en-US" altLang="zh-CN" dirty="0" err="1"/>
              <a:t>μm</a:t>
            </a:r>
            <a:r>
              <a:rPr lang="zh-CN" altLang="en-US" dirty="0"/>
              <a:t>量级 波长的</a:t>
            </a:r>
            <a:r>
              <a:rPr lang="en-US" altLang="zh-CN" dirty="0"/>
              <a:t>YAG</a:t>
            </a:r>
            <a:r>
              <a:rPr lang="zh-CN" altLang="en-US" dirty="0"/>
              <a:t>激光器 级联上非线性光子晶体，</a:t>
            </a:r>
            <a:r>
              <a:rPr lang="ko-KR" altLang="en-US" sz="1200" b="0" i="0" u="none" strike="noStrike" kern="1200" dirty="0">
                <a:solidFill>
                  <a:schemeClr val="tx1"/>
                </a:solidFill>
                <a:effectLst/>
                <a:latin typeface="+mn-lt"/>
                <a:ea typeface="+mn-ea"/>
                <a:cs typeface="+mn-cs"/>
              </a:rPr>
              <a:t>ㅤㅤ</a:t>
            </a:r>
            <a:r>
              <a:rPr lang="zh-CN" altLang="en-US" dirty="0"/>
              <a:t>统治了波长从远红外的亚毫米波 到 极紫外纳米</a:t>
            </a:r>
            <a:r>
              <a:rPr lang="en-US" altLang="zh-CN" dirty="0"/>
              <a:t>nm</a:t>
            </a:r>
            <a:r>
              <a:rPr lang="zh-CN" altLang="en-US" dirty="0"/>
              <a:t>尺度的电磁波段，并且到目前为止，非线性光子晶体的光参量振荡技术，仍然是光学领域宽波段连续变频的唯一手段</a:t>
            </a:r>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8</a:t>
            </a:fld>
            <a:endParaRPr lang="en-US" altLang="zh-CN"/>
          </a:p>
        </p:txBody>
      </p:sp>
    </p:spTree>
    <p:extLst>
      <p:ext uri="{BB962C8B-B14F-4D97-AF65-F5344CB8AC3E}">
        <p14:creationId xmlns:p14="http://schemas.microsoft.com/office/powerpoint/2010/main" val="1963712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以准白光激光器为例，一台 普通的 </a:t>
            </a:r>
            <a:r>
              <a:rPr lang="en-US" altLang="zh-CN" dirty="0"/>
              <a:t>YAG </a:t>
            </a:r>
            <a:r>
              <a:rPr lang="zh-CN" altLang="en-US" dirty="0"/>
              <a:t>双波长 激光器，再级联上一块周期性极化的超晶格，</a:t>
            </a:r>
            <a:r>
              <a:rPr lang="ko-KR" altLang="en-US" sz="1200" b="0" i="0" u="none" strike="noStrike" kern="1200" dirty="0">
                <a:solidFill>
                  <a:schemeClr val="tx1"/>
                </a:solidFill>
                <a:effectLst/>
                <a:latin typeface="+mn-lt"/>
                <a:ea typeface="+mn-ea"/>
                <a:cs typeface="+mn-cs"/>
              </a:rPr>
              <a:t>ㅤㅤ</a:t>
            </a:r>
            <a:r>
              <a:rPr lang="zh-CN" altLang="en-US" dirty="0"/>
              <a:t>将</a:t>
            </a:r>
            <a:r>
              <a:rPr lang="en-US" altLang="zh-CN" dirty="0"/>
              <a:t>1319 nm </a:t>
            </a:r>
            <a:r>
              <a:rPr lang="zh-CN" altLang="en-US" dirty="0"/>
              <a:t>的红外光倍频、三倍频，得到</a:t>
            </a:r>
            <a:r>
              <a:rPr lang="en-US" altLang="zh-CN" dirty="0"/>
              <a:t>660</a:t>
            </a:r>
            <a:r>
              <a:rPr lang="zh-CN" altLang="en-US" dirty="0"/>
              <a:t>和</a:t>
            </a:r>
            <a:r>
              <a:rPr lang="en-US" altLang="zh-CN" dirty="0"/>
              <a:t>440nm</a:t>
            </a:r>
            <a:r>
              <a:rPr lang="zh-CN" altLang="en-US" dirty="0"/>
              <a:t>的红光与蓝光，再将</a:t>
            </a:r>
            <a:r>
              <a:rPr lang="en-US" altLang="zh-CN" dirty="0"/>
              <a:t>1064 nm </a:t>
            </a:r>
            <a:r>
              <a:rPr lang="zh-CN" altLang="en-US" dirty="0"/>
              <a:t>的近红外光 倍频，得到 </a:t>
            </a:r>
            <a:r>
              <a:rPr lang="en-US" altLang="zh-CN" dirty="0"/>
              <a:t>532nm </a:t>
            </a:r>
            <a:r>
              <a:rPr lang="zh-CN" altLang="en-US" dirty="0"/>
              <a:t>的绿光</a:t>
            </a:r>
            <a:r>
              <a:rPr lang="ko-KR" altLang="en-US" sz="1200" b="0" i="0" u="none" strike="noStrike" kern="1200" dirty="0">
                <a:solidFill>
                  <a:schemeClr val="tx1"/>
                </a:solidFill>
                <a:effectLst/>
                <a:latin typeface="+mn-lt"/>
                <a:ea typeface="+mn-ea"/>
                <a:cs typeface="+mn-cs"/>
              </a:rPr>
              <a:t>ㅤㅤ</a:t>
            </a:r>
            <a:r>
              <a:rPr lang="zh-CN" altLang="en-US" dirty="0"/>
              <a:t>，调整 </a:t>
            </a:r>
            <a:r>
              <a:rPr lang="en-US" altLang="zh-CN" dirty="0"/>
              <a:t>R G B </a:t>
            </a:r>
            <a:r>
              <a:rPr lang="zh-CN" altLang="en-US" dirty="0"/>
              <a:t>三色激光的功率比例，就可实现准白光输出。</a:t>
            </a:r>
            <a:r>
              <a:rPr lang="ko-KR" altLang="en-US" sz="1200" b="0" i="0" u="none" strike="noStrike" kern="1200" dirty="0">
                <a:solidFill>
                  <a:schemeClr val="tx1"/>
                </a:solidFill>
                <a:effectLst/>
                <a:latin typeface="+mn-lt"/>
                <a:ea typeface="+mn-ea"/>
                <a:cs typeface="+mn-cs"/>
              </a:rPr>
              <a:t>ㅤㅤ</a:t>
            </a:r>
            <a:r>
              <a:rPr lang="zh-CN" altLang="en-US" sz="1200" b="0" i="0" u="none" strike="noStrike" kern="1200" dirty="0">
                <a:solidFill>
                  <a:schemeClr val="tx1"/>
                </a:solidFill>
                <a:effectLst/>
                <a:latin typeface="+mn-lt"/>
                <a:ea typeface="+mn-ea"/>
                <a:cs typeface="+mn-cs"/>
              </a:rPr>
              <a:t>如果说液晶显示后的</a:t>
            </a:r>
            <a:r>
              <a:rPr lang="en-US" altLang="zh-CN" sz="1200" b="0" i="0" u="none" strike="noStrike" kern="1200" dirty="0">
                <a:solidFill>
                  <a:schemeClr val="tx1"/>
                </a:solidFill>
                <a:effectLst/>
                <a:latin typeface="+mn-lt"/>
                <a:ea typeface="+mn-ea"/>
                <a:cs typeface="+mn-cs"/>
              </a:rPr>
              <a:t>OLED</a:t>
            </a:r>
            <a:r>
              <a:rPr lang="zh-CN" altLang="en-US" sz="1200" b="0" i="0" u="none" strike="noStrike" kern="1200" dirty="0">
                <a:solidFill>
                  <a:schemeClr val="tx1"/>
                </a:solidFill>
                <a:effectLst/>
                <a:latin typeface="+mn-lt"/>
                <a:ea typeface="+mn-ea"/>
                <a:cs typeface="+mn-cs"/>
              </a:rPr>
              <a:t>显示是下一代技术，那激光显示便是下下一代显示技术</a:t>
            </a:r>
            <a:endParaRPr lang="zh-CN" altLang="en-US" dirty="0"/>
          </a:p>
        </p:txBody>
      </p:sp>
      <p:sp>
        <p:nvSpPr>
          <p:cNvPr id="4" name="灯片编号占位符 3"/>
          <p:cNvSpPr>
            <a:spLocks noGrp="1"/>
          </p:cNvSpPr>
          <p:nvPr>
            <p:ph type="sldNum" sz="quarter" idx="5"/>
          </p:nvPr>
        </p:nvSpPr>
        <p:spPr/>
        <p:txBody>
          <a:bodyPr/>
          <a:lstStyle/>
          <a:p>
            <a:fld id="{5E3FE320-86F8-40D5-8714-8F826DE3A3A0}" type="slidenum">
              <a:rPr lang="zh-CN" altLang="en-US" smtClean="0"/>
              <a:pPr/>
              <a:t>9</a:t>
            </a:fld>
            <a:endParaRPr lang="en-US" altLang="zh-CN"/>
          </a:p>
        </p:txBody>
      </p:sp>
    </p:spTree>
    <p:extLst>
      <p:ext uri="{BB962C8B-B14F-4D97-AF65-F5344CB8AC3E}">
        <p14:creationId xmlns:p14="http://schemas.microsoft.com/office/powerpoint/2010/main" val="75214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Tree>
    <p:extLst>
      <p:ext uri="{BB962C8B-B14F-4D97-AF65-F5344CB8AC3E}">
        <p14:creationId xmlns:p14="http://schemas.microsoft.com/office/powerpoint/2010/main" val="3775962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68755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371599"/>
            <a:ext cx="7847135" cy="449286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itle 1"/>
          <p:cNvSpPr>
            <a:spLocks noGrp="1"/>
          </p:cNvSpPr>
          <p:nvPr>
            <p:ph type="title"/>
          </p:nvPr>
        </p:nvSpPr>
        <p:spPr>
          <a:xfrm>
            <a:off x="282546" y="203131"/>
            <a:ext cx="5393209" cy="743632"/>
          </a:xfrm>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622045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68313" y="1268413"/>
            <a:ext cx="4038600" cy="52482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268413"/>
            <a:ext cx="4038600" cy="52482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20717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785404" y="2632755"/>
            <a:ext cx="7886700" cy="4333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188017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lgn="ctr">
              <a:defRPr sz="6000"/>
            </a:lvl1pPr>
          </a:lstStyle>
          <a:p>
            <a:r>
              <a:rPr lang="zh-CN" altLang="en-US"/>
              <a:t>单击此处编辑母版标题样式</a:t>
            </a:r>
            <a:endParaRPr lang="en-US" dirty="0"/>
          </a:p>
        </p:txBody>
      </p:sp>
    </p:spTree>
    <p:extLst>
      <p:ext uri="{BB962C8B-B14F-4D97-AF65-F5344CB8AC3E}">
        <p14:creationId xmlns:p14="http://schemas.microsoft.com/office/powerpoint/2010/main" val="1106206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628650" y="1825625"/>
            <a:ext cx="3886200" cy="40476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0476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5080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02035"/>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425947"/>
            <a:ext cx="3868340" cy="338577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02035"/>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425947"/>
            <a:ext cx="3887391" cy="338577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Title 1"/>
          <p:cNvSpPr>
            <a:spLocks noGrp="1"/>
          </p:cNvSpPr>
          <p:nvPr>
            <p:ph type="title"/>
          </p:nvPr>
        </p:nvSpPr>
        <p:spPr>
          <a:xfrm>
            <a:off x="282546" y="203131"/>
            <a:ext cx="5393209" cy="743632"/>
          </a:xfrm>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620742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561873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56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495548"/>
            <a:ext cx="4629150" cy="436550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03485"/>
            <a:ext cx="2949178" cy="43655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Title 1"/>
          <p:cNvSpPr>
            <a:spLocks noGrp="1"/>
          </p:cNvSpPr>
          <p:nvPr>
            <p:ph type="title"/>
          </p:nvPr>
        </p:nvSpPr>
        <p:spPr>
          <a:xfrm>
            <a:off x="282546" y="203131"/>
            <a:ext cx="5393209" cy="743632"/>
          </a:xfrm>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615956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Title 1"/>
          <p:cNvSpPr txBox="1"/>
          <p:nvPr userDrawn="1"/>
        </p:nvSpPr>
        <p:spPr>
          <a:xfrm>
            <a:off x="282575" y="203200"/>
            <a:ext cx="5392738" cy="742950"/>
          </a:xfrm>
          <a:prstGeom prst="rect">
            <a:avLst/>
          </a:prstGeom>
        </p:spPr>
        <p:txBody>
          <a:bodyPr anchor="ctr">
            <a:normAutofit/>
          </a:bodyPr>
          <a:lstStyle>
            <a:lvl1pPr algn="l" defTabSz="914400" rtl="0" eaLnBrk="1" latinLnBrk="0" hangingPunct="1">
              <a:lnSpc>
                <a:spcPct val="90000"/>
              </a:lnSpc>
              <a:spcBef>
                <a:spcPct val="0"/>
              </a:spcBef>
              <a:buNone/>
              <a:defRPr sz="3200" kern="1200">
                <a:solidFill>
                  <a:schemeClr val="tx1"/>
                </a:solidFill>
                <a:latin typeface="隶书" panose="02010509060101010101" pitchFamily="49" charset="-122"/>
                <a:ea typeface="隶书" panose="02010509060101010101" pitchFamily="49" charset="-122"/>
                <a:cs typeface="+mj-cs"/>
              </a:defRPr>
            </a:lvl1pPr>
          </a:lstStyle>
          <a:p>
            <a:pPr fontAlgn="auto">
              <a:spcAft>
                <a:spcPts val="0"/>
              </a:spcAft>
              <a:defRPr/>
            </a:pPr>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1521067"/>
            <a:ext cx="4629150" cy="4339983"/>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单击图标添加图片</a:t>
            </a:r>
            <a:endParaRPr lang="en-US" noProof="0" dirty="0"/>
          </a:p>
        </p:txBody>
      </p:sp>
      <p:sp>
        <p:nvSpPr>
          <p:cNvPr id="4" name="Text Placeholder 3"/>
          <p:cNvSpPr>
            <a:spLocks noGrp="1"/>
          </p:cNvSpPr>
          <p:nvPr>
            <p:ph type="body" sz="half" idx="2"/>
          </p:nvPr>
        </p:nvSpPr>
        <p:spPr>
          <a:xfrm>
            <a:off x="629841" y="1521068"/>
            <a:ext cx="2949178" cy="43479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Tree>
    <p:extLst>
      <p:ext uri="{BB962C8B-B14F-4D97-AF65-F5344CB8AC3E}">
        <p14:creationId xmlns:p14="http://schemas.microsoft.com/office/powerpoint/2010/main" val="4118614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815975" y="98808"/>
            <a:ext cx="539273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8" name="Text Placeholder 2"/>
          <p:cNvSpPr>
            <a:spLocks noGrp="1"/>
          </p:cNvSpPr>
          <p:nvPr>
            <p:ph type="body" idx="1"/>
          </p:nvPr>
        </p:nvSpPr>
        <p:spPr bwMode="auto">
          <a:xfrm>
            <a:off x="628650" y="1522413"/>
            <a:ext cx="788670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a:extLst>
              <a:ext uri="{FF2B5EF4-FFF2-40B4-BE49-F238E27FC236}">
                <a16:creationId xmlns:a16="http://schemas.microsoft.com/office/drawing/2014/main" id="{C8771896-5C73-48C3-A803-45565CB2C78F}"/>
              </a:ext>
            </a:extLst>
          </p:cNvPr>
          <p:cNvSpPr txBox="1"/>
          <p:nvPr userDrawn="1"/>
        </p:nvSpPr>
        <p:spPr>
          <a:xfrm>
            <a:off x="7303592" y="123747"/>
            <a:ext cx="1778410" cy="830997"/>
          </a:xfrm>
          <a:prstGeom prst="rect">
            <a:avLst/>
          </a:prstGeom>
          <a:noFill/>
        </p:spPr>
        <p:txBody>
          <a:bodyPr wrap="square" rtlCol="0">
            <a:spAutoFit/>
          </a:bodyPr>
          <a:lstStyle/>
          <a:p>
            <a:r>
              <a:rPr lang="zh-CN" altLang="en-US" sz="2400" dirty="0">
                <a:solidFill>
                  <a:schemeClr val="accent1">
                    <a:lumMod val="50000"/>
                  </a:schemeClr>
                </a:solidFill>
                <a:latin typeface="华文行楷" panose="02010800040101010101" pitchFamily="2" charset="-122"/>
                <a:ea typeface="华文行楷" panose="02010800040101010101" pitchFamily="2" charset="-122"/>
              </a:rPr>
              <a:t>自强   不息</a:t>
            </a:r>
            <a:endParaRPr lang="en-US" altLang="zh-CN" sz="2400" dirty="0">
              <a:solidFill>
                <a:schemeClr val="accent1">
                  <a:lumMod val="50000"/>
                </a:schemeClr>
              </a:solidFill>
              <a:latin typeface="华文行楷" panose="02010800040101010101" pitchFamily="2" charset="-122"/>
              <a:ea typeface="华文行楷" panose="02010800040101010101" pitchFamily="2" charset="-122"/>
            </a:endParaRPr>
          </a:p>
          <a:p>
            <a:r>
              <a:rPr lang="zh-CN" altLang="en-US" sz="2400" dirty="0">
                <a:solidFill>
                  <a:schemeClr val="accent1">
                    <a:lumMod val="50000"/>
                  </a:schemeClr>
                </a:solidFill>
                <a:latin typeface="华文行楷" panose="02010800040101010101" pitchFamily="2" charset="-122"/>
                <a:ea typeface="华文行楷" panose="02010800040101010101" pitchFamily="2" charset="-122"/>
              </a:rPr>
              <a:t>知行   合一</a:t>
            </a:r>
          </a:p>
        </p:txBody>
      </p:sp>
      <p:sp>
        <p:nvSpPr>
          <p:cNvPr id="5" name="文本框 4">
            <a:extLst>
              <a:ext uri="{FF2B5EF4-FFF2-40B4-BE49-F238E27FC236}">
                <a16:creationId xmlns:a16="http://schemas.microsoft.com/office/drawing/2014/main" id="{97F1979D-D511-4E64-A806-61D0C0EB245C}"/>
              </a:ext>
            </a:extLst>
          </p:cNvPr>
          <p:cNvSpPr txBox="1"/>
          <p:nvPr userDrawn="1"/>
        </p:nvSpPr>
        <p:spPr>
          <a:xfrm>
            <a:off x="117228" y="6470912"/>
            <a:ext cx="8947355" cy="338554"/>
          </a:xfrm>
          <a:prstGeom prst="rect">
            <a:avLst/>
          </a:prstGeom>
          <a:noFill/>
        </p:spPr>
        <p:txBody>
          <a:bodyPr wrap="square" rtlCol="0">
            <a:spAutoFit/>
          </a:bodyPr>
          <a:lstStyle/>
          <a:p>
            <a:r>
              <a:rPr lang="ko-KR" altLang="en-US" sz="1600" b="0" i="0" u="none" strike="noStrike" kern="1200" dirty="0">
                <a:solidFill>
                  <a:schemeClr val="tx1"/>
                </a:solidFill>
                <a:effectLst/>
                <a:latin typeface="Arial" panose="020B0604020202020204" pitchFamily="34" charset="0"/>
                <a:ea typeface="宋体" panose="02010600030101010101" pitchFamily="2" charset="-122"/>
                <a:cs typeface="+mn-cs"/>
              </a:rPr>
              <a:t>ㅤ ㅤ</a:t>
            </a:r>
            <a:r>
              <a:rPr lang="zh-CN" altLang="en-US" sz="1600" b="0" dirty="0">
                <a:solidFill>
                  <a:srgbClr val="BF926D"/>
                </a:solidFill>
                <a:latin typeface="微软雅黑" panose="020B0503020204020204" pitchFamily="34" charset="-122"/>
                <a:ea typeface="微软雅黑" panose="020B0503020204020204" pitchFamily="34" charset="-122"/>
              </a:rPr>
              <a:t>基 于 三 维 铌 酸 锂 非 线 性 光 子 晶 体 的 非 线 性 全 息 设 计 与 研 究</a:t>
            </a:r>
            <a:endParaRPr lang="en-US" altLang="zh-CN" sz="1600" b="0" dirty="0">
              <a:solidFill>
                <a:srgbClr val="BF926D"/>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63" r:id="rId9"/>
    <p:sldLayoutId id="2147483654" r:id="rId10"/>
    <p:sldLayoutId id="2147483653" r:id="rId11"/>
    <p:sldLayoutId id="2147483651" r:id="rId1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rtl="0" fontAlgn="base">
        <a:lnSpc>
          <a:spcPct val="90000"/>
        </a:lnSpc>
        <a:spcBef>
          <a:spcPct val="0"/>
        </a:spcBef>
        <a:spcAft>
          <a:spcPct val="0"/>
        </a:spcAft>
        <a:defRPr sz="32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仿宋" panose="02010609060101010101" pitchFamily="49" charset="-122"/>
          <a:ea typeface="仿宋" panose="02010609060101010101" pitchFamily="49"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仿宋" panose="02010609060101010101" pitchFamily="49" charset="-122"/>
          <a:ea typeface="仿宋" panose="02010609060101010101" pitchFamily="49"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仿宋" panose="02010609060101010101" pitchFamily="49" charset="-122"/>
          <a:ea typeface="仿宋" panose="02010609060101010101" pitchFamily="49"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仿宋" panose="02010609060101010101" pitchFamily="49" charset="-122"/>
          <a:ea typeface="仿宋" panose="02010609060101010101" pitchFamily="49"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3" Type="http://schemas.openxmlformats.org/officeDocument/2006/relationships/oleObject" Target="../embeddings/oleObject16.bin"/><Relationship Id="rId18" Type="http://schemas.openxmlformats.org/officeDocument/2006/relationships/image" Target="../media/image35.wmf"/><Relationship Id="rId26" Type="http://schemas.openxmlformats.org/officeDocument/2006/relationships/image" Target="../media/image25.wmf"/><Relationship Id="rId3" Type="http://schemas.openxmlformats.org/officeDocument/2006/relationships/oleObject" Target="../embeddings/oleObject14.bin"/><Relationship Id="rId21" Type="http://schemas.openxmlformats.org/officeDocument/2006/relationships/oleObject" Target="../embeddings/oleObject19.bin"/><Relationship Id="rId34" Type="http://schemas.openxmlformats.org/officeDocument/2006/relationships/image" Target="../media/image29.wmf"/><Relationship Id="rId7" Type="http://schemas.openxmlformats.org/officeDocument/2006/relationships/oleObject" Target="../embeddings/oleObject15.bin"/><Relationship Id="rId17" Type="http://schemas.openxmlformats.org/officeDocument/2006/relationships/oleObject" Target="../embeddings/oleObject17.bin"/><Relationship Id="rId25" Type="http://schemas.openxmlformats.org/officeDocument/2006/relationships/oleObject" Target="../embeddings/oleObject21.bin"/><Relationship Id="rId33" Type="http://schemas.openxmlformats.org/officeDocument/2006/relationships/oleObject" Target="../embeddings/oleObject25.bin"/><Relationship Id="rId2" Type="http://schemas.openxmlformats.org/officeDocument/2006/relationships/notesSlide" Target="../notesSlides/notesSlide11.xml"/><Relationship Id="rId20" Type="http://schemas.openxmlformats.org/officeDocument/2006/relationships/image" Target="../media/image22.wmf"/><Relationship Id="rId29" Type="http://schemas.openxmlformats.org/officeDocument/2006/relationships/oleObject" Target="../embeddings/oleObject23.bin"/><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oleObject" Target="../embeddings/oleObject16.bin"/><Relationship Id="rId24" Type="http://schemas.openxmlformats.org/officeDocument/2006/relationships/image" Target="../media/image24.emf"/><Relationship Id="rId32" Type="http://schemas.openxmlformats.org/officeDocument/2006/relationships/image" Target="../media/image28.wmf"/><Relationship Id="rId15" Type="http://schemas.openxmlformats.org/officeDocument/2006/relationships/oleObject" Target="../embeddings/oleObject17.bin"/><Relationship Id="rId23" Type="http://schemas.openxmlformats.org/officeDocument/2006/relationships/oleObject" Target="../embeddings/oleObject20.bin"/><Relationship Id="rId28" Type="http://schemas.openxmlformats.org/officeDocument/2006/relationships/image" Target="../media/image26.emf"/><Relationship Id="rId36" Type="http://schemas.openxmlformats.org/officeDocument/2006/relationships/image" Target="../media/image30.wmf"/><Relationship Id="rId10" Type="http://schemas.openxmlformats.org/officeDocument/2006/relationships/image" Target="../media/image21.wmf"/><Relationship Id="rId19" Type="http://schemas.openxmlformats.org/officeDocument/2006/relationships/oleObject" Target="../embeddings/oleObject18.bin"/><Relationship Id="rId31" Type="http://schemas.openxmlformats.org/officeDocument/2006/relationships/oleObject" Target="../embeddings/oleObject24.bin"/><Relationship Id="rId4" Type="http://schemas.openxmlformats.org/officeDocument/2006/relationships/image" Target="../media/image20.wmf"/><Relationship Id="rId9" Type="http://schemas.openxmlformats.org/officeDocument/2006/relationships/oleObject" Target="../embeddings/oleObject15.bin"/><Relationship Id="rId14" Type="http://schemas.openxmlformats.org/officeDocument/2006/relationships/image" Target="../media/image240.wmf"/><Relationship Id="rId22" Type="http://schemas.openxmlformats.org/officeDocument/2006/relationships/image" Target="../media/image23.wmf"/><Relationship Id="rId27" Type="http://schemas.openxmlformats.org/officeDocument/2006/relationships/oleObject" Target="../embeddings/oleObject22.bin"/><Relationship Id="rId30" Type="http://schemas.openxmlformats.org/officeDocument/2006/relationships/image" Target="../media/image27.wmf"/><Relationship Id="rId35" Type="http://schemas.openxmlformats.org/officeDocument/2006/relationships/oleObject" Target="../embeddings/oleObject26.bin"/><Relationship Id="rId8" Type="http://schemas.openxmlformats.org/officeDocument/2006/relationships/image" Target="../media/image21.wmf"/></Relationships>
</file>

<file path=ppt/slides/_rels/slide12.xml.rels><?xml version="1.0" encoding="UTF-8" standalone="yes"?>
<Relationships xmlns="http://schemas.openxmlformats.org/package/2006/relationships"><Relationship Id="rId13" Type="http://schemas.openxmlformats.org/officeDocument/2006/relationships/oleObject" Target="../embeddings/oleObject29.bin"/><Relationship Id="rId18" Type="http://schemas.openxmlformats.org/officeDocument/2006/relationships/image" Target="../media/image33.wmf"/><Relationship Id="rId26" Type="http://schemas.openxmlformats.org/officeDocument/2006/relationships/image" Target="../media/image38.wmf"/><Relationship Id="rId39" Type="http://schemas.openxmlformats.org/officeDocument/2006/relationships/oleObject" Target="../embeddings/oleObject39.bin"/><Relationship Id="rId21" Type="http://schemas.openxmlformats.org/officeDocument/2006/relationships/oleObject" Target="../embeddings/oleObject32.bin"/><Relationship Id="rId34" Type="http://schemas.openxmlformats.org/officeDocument/2006/relationships/image" Target="../media/image40.wmf"/><Relationship Id="rId42" Type="http://schemas.openxmlformats.org/officeDocument/2006/relationships/image" Target="../media/image44.wmf"/><Relationship Id="rId7" Type="http://schemas.openxmlformats.org/officeDocument/2006/relationships/oleObject" Target="../embeddings/oleObject27.bin"/><Relationship Id="rId12" Type="http://schemas.openxmlformats.org/officeDocument/2006/relationships/image" Target="../media/image31.wmf"/><Relationship Id="rId17" Type="http://schemas.openxmlformats.org/officeDocument/2006/relationships/oleObject" Target="../embeddings/oleObject30.bin"/><Relationship Id="rId25" Type="http://schemas.openxmlformats.org/officeDocument/2006/relationships/oleObject" Target="../embeddings/oleObject34.bin"/><Relationship Id="rId33" Type="http://schemas.openxmlformats.org/officeDocument/2006/relationships/oleObject" Target="../embeddings/oleObject36.bin"/><Relationship Id="rId38" Type="http://schemas.openxmlformats.org/officeDocument/2006/relationships/image" Target="../media/image42.emf"/><Relationship Id="rId2" Type="http://schemas.openxmlformats.org/officeDocument/2006/relationships/notesSlide" Target="../notesSlides/notesSlide12.xml"/><Relationship Id="rId16" Type="http://schemas.openxmlformats.org/officeDocument/2006/relationships/image" Target="../media/image35.wmf"/><Relationship Id="rId20" Type="http://schemas.openxmlformats.org/officeDocument/2006/relationships/image" Target="../media/image34.wmf"/><Relationship Id="rId41" Type="http://schemas.openxmlformats.org/officeDocument/2006/relationships/oleObject" Target="../embeddings/oleObject40.bin"/><Relationship Id="rId1" Type="http://schemas.openxmlformats.org/officeDocument/2006/relationships/slideLayout" Target="../slideLayouts/slideLayout6.xml"/><Relationship Id="rId6" Type="http://schemas.openxmlformats.org/officeDocument/2006/relationships/image" Target="../media/image21.wmf"/><Relationship Id="rId11" Type="http://schemas.openxmlformats.org/officeDocument/2006/relationships/oleObject" Target="../embeddings/oleObject28.bin"/><Relationship Id="rId24" Type="http://schemas.openxmlformats.org/officeDocument/2006/relationships/image" Target="../media/image37.wmf"/><Relationship Id="rId32" Type="http://schemas.openxmlformats.org/officeDocument/2006/relationships/image" Target="../media/image54.png"/><Relationship Id="rId37" Type="http://schemas.openxmlformats.org/officeDocument/2006/relationships/oleObject" Target="../embeddings/oleObject38.bin"/><Relationship Id="rId40" Type="http://schemas.openxmlformats.org/officeDocument/2006/relationships/image" Target="../media/image43.emf"/><Relationship Id="rId5" Type="http://schemas.openxmlformats.org/officeDocument/2006/relationships/oleObject" Target="../embeddings/oleObject27.bin"/><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image" Target="../media/image39.wmf"/><Relationship Id="rId36" Type="http://schemas.openxmlformats.org/officeDocument/2006/relationships/image" Target="../media/image41.wmf"/><Relationship Id="rId10" Type="http://schemas.openxmlformats.org/officeDocument/2006/relationships/image" Target="../media/image31.wmf"/><Relationship Id="rId19" Type="http://schemas.openxmlformats.org/officeDocument/2006/relationships/oleObject" Target="../embeddings/oleObject31.bin"/><Relationship Id="rId44" Type="http://schemas.openxmlformats.org/officeDocument/2006/relationships/image" Target="../media/image45.wmf"/><Relationship Id="rId4" Type="http://schemas.openxmlformats.org/officeDocument/2006/relationships/image" Target="../media/image40.png"/><Relationship Id="rId9" Type="http://schemas.openxmlformats.org/officeDocument/2006/relationships/oleObject" Target="../embeddings/oleObject28.bin"/><Relationship Id="rId22" Type="http://schemas.openxmlformats.org/officeDocument/2006/relationships/image" Target="../media/image36.wmf"/><Relationship Id="rId27" Type="http://schemas.openxmlformats.org/officeDocument/2006/relationships/oleObject" Target="../embeddings/oleObject35.bin"/><Relationship Id="rId35" Type="http://schemas.openxmlformats.org/officeDocument/2006/relationships/oleObject" Target="../embeddings/oleObject37.bin"/><Relationship Id="rId43" Type="http://schemas.openxmlformats.org/officeDocument/2006/relationships/oleObject" Target="../embeddings/oleObject41.bin"/><Relationship Id="rId8" Type="http://schemas.openxmlformats.org/officeDocument/2006/relationships/image" Target="../media/image21.wmf"/></Relationships>
</file>

<file path=ppt/slides/_rels/slide13.xml.rels><?xml version="1.0" encoding="UTF-8" standalone="yes"?>
<Relationships xmlns="http://schemas.openxmlformats.org/package/2006/relationships"><Relationship Id="rId13" Type="http://schemas.openxmlformats.org/officeDocument/2006/relationships/oleObject" Target="../embeddings/oleObject27.bin"/><Relationship Id="rId18" Type="http://schemas.openxmlformats.org/officeDocument/2006/relationships/image" Target="../media/image31.wmf"/><Relationship Id="rId26" Type="http://schemas.openxmlformats.org/officeDocument/2006/relationships/image" Target="../media/image36.wmf"/><Relationship Id="rId39" Type="http://schemas.openxmlformats.org/officeDocument/2006/relationships/image" Target="../media/image42.emf"/><Relationship Id="rId21" Type="http://schemas.openxmlformats.org/officeDocument/2006/relationships/oleObject" Target="../embeddings/oleObject29.bin"/><Relationship Id="rId34" Type="http://schemas.openxmlformats.org/officeDocument/2006/relationships/oleObject" Target="../embeddings/oleObject36.bin"/><Relationship Id="rId42" Type="http://schemas.openxmlformats.org/officeDocument/2006/relationships/oleObject" Target="../embeddings/oleObject49.bin"/><Relationship Id="rId47" Type="http://schemas.openxmlformats.org/officeDocument/2006/relationships/oleObject" Target="../embeddings/oleObject51.bin"/><Relationship Id="rId50" Type="http://schemas.openxmlformats.org/officeDocument/2006/relationships/image" Target="../media/image54.wmf"/><Relationship Id="rId55" Type="http://schemas.openxmlformats.org/officeDocument/2006/relationships/image" Target="../media/image57.wmf"/><Relationship Id="rId7" Type="http://schemas.openxmlformats.org/officeDocument/2006/relationships/oleObject" Target="../embeddings/oleObject44.bin"/><Relationship Id="rId2" Type="http://schemas.openxmlformats.org/officeDocument/2006/relationships/notesSlide" Target="../notesSlides/notesSlide13.xml"/><Relationship Id="rId16" Type="http://schemas.openxmlformats.org/officeDocument/2006/relationships/image" Target="../media/image31.wmf"/><Relationship Id="rId29" Type="http://schemas.openxmlformats.org/officeDocument/2006/relationships/oleObject" Target="../embeddings/oleObject47.bin"/><Relationship Id="rId11" Type="http://schemas.openxmlformats.org/officeDocument/2006/relationships/oleObject" Target="../embeddings/oleObject27.bin"/><Relationship Id="rId24" Type="http://schemas.openxmlformats.org/officeDocument/2006/relationships/image" Target="../media/image49.wmf"/><Relationship Id="rId32" Type="http://schemas.openxmlformats.org/officeDocument/2006/relationships/image" Target="../media/image52.wmf"/><Relationship Id="rId37" Type="http://schemas.openxmlformats.org/officeDocument/2006/relationships/image" Target="../media/image41.wmf"/><Relationship Id="rId40" Type="http://schemas.openxmlformats.org/officeDocument/2006/relationships/oleObject" Target="../embeddings/oleObject39.bin"/><Relationship Id="rId45" Type="http://schemas.openxmlformats.org/officeDocument/2006/relationships/image" Target="../media/image53.wmf"/><Relationship Id="rId53" Type="http://schemas.openxmlformats.org/officeDocument/2006/relationships/image" Target="../media/image56.wmf"/><Relationship Id="rId5" Type="http://schemas.openxmlformats.org/officeDocument/2006/relationships/oleObject" Target="../embeddings/oleObject43.bin"/><Relationship Id="rId10" Type="http://schemas.openxmlformats.org/officeDocument/2006/relationships/image" Target="../media/image40.png"/><Relationship Id="rId19" Type="http://schemas.openxmlformats.org/officeDocument/2006/relationships/oleObject" Target="../embeddings/oleObject29.bin"/><Relationship Id="rId31" Type="http://schemas.openxmlformats.org/officeDocument/2006/relationships/oleObject" Target="../embeddings/oleObject48.bin"/><Relationship Id="rId44" Type="http://schemas.openxmlformats.org/officeDocument/2006/relationships/oleObject" Target="../embeddings/oleObject50.bin"/><Relationship Id="rId52" Type="http://schemas.openxmlformats.org/officeDocument/2006/relationships/oleObject" Target="../embeddings/oleObject52.bin"/><Relationship Id="rId4" Type="http://schemas.openxmlformats.org/officeDocument/2006/relationships/image" Target="../media/image46.wmf"/><Relationship Id="rId14" Type="http://schemas.openxmlformats.org/officeDocument/2006/relationships/image" Target="../media/image21.wmf"/><Relationship Id="rId22" Type="http://schemas.openxmlformats.org/officeDocument/2006/relationships/image" Target="../media/image35.wmf"/><Relationship Id="rId27" Type="http://schemas.openxmlformats.org/officeDocument/2006/relationships/oleObject" Target="../embeddings/oleObject46.bin"/><Relationship Id="rId30" Type="http://schemas.openxmlformats.org/officeDocument/2006/relationships/image" Target="../media/image51.wmf"/><Relationship Id="rId35" Type="http://schemas.openxmlformats.org/officeDocument/2006/relationships/image" Target="../media/image40.wmf"/><Relationship Id="rId43" Type="http://schemas.openxmlformats.org/officeDocument/2006/relationships/image" Target="../media/image44.wmf"/><Relationship Id="rId48" Type="http://schemas.openxmlformats.org/officeDocument/2006/relationships/image" Target="../media/image54.wmf"/><Relationship Id="rId8" Type="http://schemas.openxmlformats.org/officeDocument/2006/relationships/image" Target="../media/image48.wmf"/><Relationship Id="rId51" Type="http://schemas.openxmlformats.org/officeDocument/2006/relationships/image" Target="../media/image55.png"/><Relationship Id="rId3" Type="http://schemas.openxmlformats.org/officeDocument/2006/relationships/oleObject" Target="../embeddings/oleObject42.bin"/><Relationship Id="rId12" Type="http://schemas.openxmlformats.org/officeDocument/2006/relationships/image" Target="../media/image21.wmf"/><Relationship Id="rId17" Type="http://schemas.openxmlformats.org/officeDocument/2006/relationships/oleObject" Target="../embeddings/oleObject28.bin"/><Relationship Id="rId25" Type="http://schemas.openxmlformats.org/officeDocument/2006/relationships/oleObject" Target="../embeddings/oleObject32.bin"/><Relationship Id="rId33" Type="http://schemas.openxmlformats.org/officeDocument/2006/relationships/image" Target="../media/image54.png"/><Relationship Id="rId38" Type="http://schemas.openxmlformats.org/officeDocument/2006/relationships/oleObject" Target="../embeddings/oleObject38.bin"/><Relationship Id="rId46" Type="http://schemas.openxmlformats.org/officeDocument/2006/relationships/image" Target="../media/image56.png"/><Relationship Id="rId41" Type="http://schemas.openxmlformats.org/officeDocument/2006/relationships/image" Target="../media/image43.emf"/><Relationship Id="rId54" Type="http://schemas.openxmlformats.org/officeDocument/2006/relationships/oleObject" Target="../embeddings/oleObject53.bin"/><Relationship Id="rId1" Type="http://schemas.openxmlformats.org/officeDocument/2006/relationships/slideLayout" Target="../slideLayouts/slideLayout6.xml"/><Relationship Id="rId6" Type="http://schemas.openxmlformats.org/officeDocument/2006/relationships/image" Target="../media/image47.wmf"/><Relationship Id="rId15" Type="http://schemas.openxmlformats.org/officeDocument/2006/relationships/oleObject" Target="../embeddings/oleObject28.bin"/><Relationship Id="rId23" Type="http://schemas.openxmlformats.org/officeDocument/2006/relationships/oleObject" Target="../embeddings/oleObject45.bin"/><Relationship Id="rId28" Type="http://schemas.openxmlformats.org/officeDocument/2006/relationships/image" Target="../media/image50.wmf"/><Relationship Id="rId36" Type="http://schemas.openxmlformats.org/officeDocument/2006/relationships/oleObject" Target="../embeddings/oleObject37.bin"/><Relationship Id="rId49" Type="http://schemas.openxmlformats.org/officeDocument/2006/relationships/oleObject" Target="../embeddings/oleObject51.bin"/></Relationships>
</file>

<file path=ppt/slides/_rels/slide14.xml.rels><?xml version="1.0" encoding="UTF-8" standalone="yes"?>
<Relationships xmlns="http://schemas.openxmlformats.org/package/2006/relationships"><Relationship Id="rId13" Type="http://schemas.openxmlformats.org/officeDocument/2006/relationships/image" Target="../media/image21.wmf"/><Relationship Id="rId18" Type="http://schemas.openxmlformats.org/officeDocument/2006/relationships/oleObject" Target="../embeddings/oleObject28.bin"/><Relationship Id="rId26" Type="http://schemas.openxmlformats.org/officeDocument/2006/relationships/oleObject" Target="../embeddings/oleObject55.bin"/><Relationship Id="rId39" Type="http://schemas.openxmlformats.org/officeDocument/2006/relationships/oleObject" Target="../embeddings/oleObject49.bin"/><Relationship Id="rId34" Type="http://schemas.openxmlformats.org/officeDocument/2006/relationships/image" Target="../media/image41.wmf"/><Relationship Id="rId42" Type="http://schemas.openxmlformats.org/officeDocument/2006/relationships/image" Target="../media/image48.wmf"/><Relationship Id="rId7" Type="http://schemas.openxmlformats.org/officeDocument/2006/relationships/image" Target="../media/image54.wmf"/><Relationship Id="rId2" Type="http://schemas.openxmlformats.org/officeDocument/2006/relationships/notesSlide" Target="../notesSlides/notesSlide14.xml"/><Relationship Id="rId16" Type="http://schemas.openxmlformats.org/officeDocument/2006/relationships/oleObject" Target="../embeddings/oleObject28.bin"/><Relationship Id="rId20" Type="http://schemas.openxmlformats.org/officeDocument/2006/relationships/oleObject" Target="../embeddings/oleObject29.bin"/><Relationship Id="rId29" Type="http://schemas.openxmlformats.org/officeDocument/2006/relationships/image" Target="../media/image51.wmf"/><Relationship Id="rId41" Type="http://schemas.openxmlformats.org/officeDocument/2006/relationships/oleObject" Target="../embeddings/oleObject57.bin"/><Relationship Id="rId1" Type="http://schemas.openxmlformats.org/officeDocument/2006/relationships/slideLayout" Target="../slideLayouts/slideLayout6.xml"/><Relationship Id="rId6" Type="http://schemas.openxmlformats.org/officeDocument/2006/relationships/oleObject" Target="../embeddings/oleObject54.bin"/><Relationship Id="rId11" Type="http://schemas.openxmlformats.org/officeDocument/2006/relationships/image" Target="../media/image40.png"/><Relationship Id="rId24" Type="http://schemas.openxmlformats.org/officeDocument/2006/relationships/oleObject" Target="../embeddings/oleObject32.bin"/><Relationship Id="rId32" Type="http://schemas.openxmlformats.org/officeDocument/2006/relationships/image" Target="../media/image40.wmf"/><Relationship Id="rId37" Type="http://schemas.openxmlformats.org/officeDocument/2006/relationships/oleObject" Target="../embeddings/oleObject39.bin"/><Relationship Id="rId40" Type="http://schemas.openxmlformats.org/officeDocument/2006/relationships/image" Target="../media/image44.wmf"/><Relationship Id="rId45" Type="http://schemas.openxmlformats.org/officeDocument/2006/relationships/oleObject" Target="../embeddings/oleObject59.bin"/><Relationship Id="rId5" Type="http://schemas.openxmlformats.org/officeDocument/2006/relationships/image" Target="../media/image56.png"/><Relationship Id="rId15" Type="http://schemas.openxmlformats.org/officeDocument/2006/relationships/image" Target="../media/image21.wmf"/><Relationship Id="rId23" Type="http://schemas.openxmlformats.org/officeDocument/2006/relationships/image" Target="../media/image35.wmf"/><Relationship Id="rId28" Type="http://schemas.openxmlformats.org/officeDocument/2006/relationships/oleObject" Target="../embeddings/oleObject56.bin"/><Relationship Id="rId36" Type="http://schemas.openxmlformats.org/officeDocument/2006/relationships/image" Target="../media/image42.emf"/><Relationship Id="rId10" Type="http://schemas.openxmlformats.org/officeDocument/2006/relationships/image" Target="../media/image55.png"/><Relationship Id="rId19" Type="http://schemas.openxmlformats.org/officeDocument/2006/relationships/image" Target="../media/image31.wmf"/><Relationship Id="rId31" Type="http://schemas.openxmlformats.org/officeDocument/2006/relationships/oleObject" Target="../embeddings/oleObject36.bin"/><Relationship Id="rId44" Type="http://schemas.openxmlformats.org/officeDocument/2006/relationships/image" Target="../media/image59.wmf"/><Relationship Id="rId9" Type="http://schemas.openxmlformats.org/officeDocument/2006/relationships/image" Target="../media/image54.wmf"/><Relationship Id="rId14" Type="http://schemas.openxmlformats.org/officeDocument/2006/relationships/oleObject" Target="../embeddings/oleObject27.bin"/><Relationship Id="rId22" Type="http://schemas.openxmlformats.org/officeDocument/2006/relationships/oleObject" Target="../embeddings/oleObject29.bin"/><Relationship Id="rId27" Type="http://schemas.openxmlformats.org/officeDocument/2006/relationships/image" Target="../media/image50.wmf"/><Relationship Id="rId30" Type="http://schemas.openxmlformats.org/officeDocument/2006/relationships/image" Target="../media/image54.png"/><Relationship Id="rId35" Type="http://schemas.openxmlformats.org/officeDocument/2006/relationships/oleObject" Target="../embeddings/oleObject38.bin"/><Relationship Id="rId43" Type="http://schemas.openxmlformats.org/officeDocument/2006/relationships/oleObject" Target="../embeddings/oleObject58.bin"/><Relationship Id="rId8" Type="http://schemas.openxmlformats.org/officeDocument/2006/relationships/oleObject" Target="../embeddings/oleObject54.bin"/><Relationship Id="rId3" Type="http://schemas.openxmlformats.org/officeDocument/2006/relationships/image" Target="../media/image58.png"/><Relationship Id="rId12" Type="http://schemas.openxmlformats.org/officeDocument/2006/relationships/oleObject" Target="../embeddings/oleObject27.bin"/><Relationship Id="rId17" Type="http://schemas.openxmlformats.org/officeDocument/2006/relationships/image" Target="../media/image31.wmf"/><Relationship Id="rId25" Type="http://schemas.openxmlformats.org/officeDocument/2006/relationships/image" Target="../media/image36.wmf"/><Relationship Id="rId33" Type="http://schemas.openxmlformats.org/officeDocument/2006/relationships/oleObject" Target="../embeddings/oleObject37.bin"/><Relationship Id="rId38" Type="http://schemas.openxmlformats.org/officeDocument/2006/relationships/image" Target="../media/image43.emf"/><Relationship Id="rId46" Type="http://schemas.openxmlformats.org/officeDocument/2006/relationships/image" Target="../media/image60.wmf"/></Relationships>
</file>

<file path=ppt/slides/_rels/slide15.xml.rels><?xml version="1.0" encoding="UTF-8" standalone="yes"?>
<Relationships xmlns="http://schemas.openxmlformats.org/package/2006/relationships"><Relationship Id="rId13" Type="http://schemas.openxmlformats.org/officeDocument/2006/relationships/image" Target="../media/image31.wmf"/><Relationship Id="rId18" Type="http://schemas.openxmlformats.org/officeDocument/2006/relationships/oleObject" Target="../embeddings/oleObject32.bin"/><Relationship Id="rId39" Type="http://schemas.openxmlformats.org/officeDocument/2006/relationships/oleObject" Target="../embeddings/oleObject62.bin"/><Relationship Id="rId21" Type="http://schemas.openxmlformats.org/officeDocument/2006/relationships/image" Target="../media/image50.wmf"/><Relationship Id="rId34" Type="http://schemas.openxmlformats.org/officeDocument/2006/relationships/image" Target="../media/image42.emf"/><Relationship Id="rId42" Type="http://schemas.openxmlformats.org/officeDocument/2006/relationships/image" Target="../media/image53.wmf"/><Relationship Id="rId7" Type="http://schemas.openxmlformats.org/officeDocument/2006/relationships/image" Target="../media/image21.wmf"/><Relationship Id="rId12" Type="http://schemas.openxmlformats.org/officeDocument/2006/relationships/oleObject" Target="../embeddings/oleObject28.bin"/><Relationship Id="rId17" Type="http://schemas.openxmlformats.org/officeDocument/2006/relationships/image" Target="../media/image35.wmf"/><Relationship Id="rId33" Type="http://schemas.openxmlformats.org/officeDocument/2006/relationships/oleObject" Target="../embeddings/oleObject38.bin"/><Relationship Id="rId38" Type="http://schemas.openxmlformats.org/officeDocument/2006/relationships/image" Target="../media/image44.wmf"/><Relationship Id="rId46" Type="http://schemas.openxmlformats.org/officeDocument/2006/relationships/image" Target="../media/image64.png"/><Relationship Id="rId2" Type="http://schemas.openxmlformats.org/officeDocument/2006/relationships/notesSlide" Target="../notesSlides/notesSlide15.xml"/><Relationship Id="rId16" Type="http://schemas.openxmlformats.org/officeDocument/2006/relationships/oleObject" Target="../embeddings/oleObject29.bin"/><Relationship Id="rId20" Type="http://schemas.openxmlformats.org/officeDocument/2006/relationships/oleObject" Target="../embeddings/oleObject60.bin"/><Relationship Id="rId29" Type="http://schemas.openxmlformats.org/officeDocument/2006/relationships/oleObject" Target="../embeddings/oleObject36.bin"/><Relationship Id="rId41" Type="http://schemas.openxmlformats.org/officeDocument/2006/relationships/oleObject" Target="../embeddings/oleObject63.bin"/><Relationship Id="rId1" Type="http://schemas.openxmlformats.org/officeDocument/2006/relationships/slideLayout" Target="../slideLayouts/slideLayout6.xml"/><Relationship Id="rId6" Type="http://schemas.openxmlformats.org/officeDocument/2006/relationships/oleObject" Target="../embeddings/oleObject27.bin"/><Relationship Id="rId11" Type="http://schemas.openxmlformats.org/officeDocument/2006/relationships/image" Target="../media/image31.wmf"/><Relationship Id="rId32" Type="http://schemas.openxmlformats.org/officeDocument/2006/relationships/image" Target="../media/image41.wmf"/><Relationship Id="rId37" Type="http://schemas.openxmlformats.org/officeDocument/2006/relationships/oleObject" Target="../embeddings/oleObject49.bin"/><Relationship Id="rId40" Type="http://schemas.openxmlformats.org/officeDocument/2006/relationships/image" Target="../media/image48.wmf"/><Relationship Id="rId45" Type="http://schemas.openxmlformats.org/officeDocument/2006/relationships/image" Target="../media/image63.png"/><Relationship Id="rId5" Type="http://schemas.openxmlformats.org/officeDocument/2006/relationships/image" Target="../media/image40.png"/><Relationship Id="rId23" Type="http://schemas.openxmlformats.org/officeDocument/2006/relationships/image" Target="../media/image51.wmf"/><Relationship Id="rId28" Type="http://schemas.openxmlformats.org/officeDocument/2006/relationships/image" Target="../media/image54.png"/><Relationship Id="rId36" Type="http://schemas.openxmlformats.org/officeDocument/2006/relationships/image" Target="../media/image43.emf"/><Relationship Id="rId10" Type="http://schemas.openxmlformats.org/officeDocument/2006/relationships/oleObject" Target="../embeddings/oleObject28.bin"/><Relationship Id="rId19" Type="http://schemas.openxmlformats.org/officeDocument/2006/relationships/image" Target="../media/image36.wmf"/><Relationship Id="rId31" Type="http://schemas.openxmlformats.org/officeDocument/2006/relationships/oleObject" Target="../embeddings/oleObject37.bin"/><Relationship Id="rId44" Type="http://schemas.openxmlformats.org/officeDocument/2006/relationships/image" Target="../media/image62.wmf"/><Relationship Id="rId9" Type="http://schemas.openxmlformats.org/officeDocument/2006/relationships/image" Target="../media/image21.wmf"/><Relationship Id="rId14" Type="http://schemas.openxmlformats.org/officeDocument/2006/relationships/oleObject" Target="../embeddings/oleObject29.bin"/><Relationship Id="rId22" Type="http://schemas.openxmlformats.org/officeDocument/2006/relationships/oleObject" Target="../embeddings/oleObject61.bin"/><Relationship Id="rId30" Type="http://schemas.openxmlformats.org/officeDocument/2006/relationships/image" Target="../media/image40.wmf"/><Relationship Id="rId35" Type="http://schemas.openxmlformats.org/officeDocument/2006/relationships/oleObject" Target="../embeddings/oleObject39.bin"/><Relationship Id="rId43" Type="http://schemas.openxmlformats.org/officeDocument/2006/relationships/oleObject" Target="../embeddings/oleObject64.bin"/><Relationship Id="rId8" Type="http://schemas.openxmlformats.org/officeDocument/2006/relationships/oleObject" Target="../embeddings/oleObject27.bin"/><Relationship Id="rId3" Type="http://schemas.openxmlformats.org/officeDocument/2006/relationships/image" Target="../media/image61.png"/></Relationships>
</file>

<file path=ppt/slides/_rels/slide16.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oleObject" Target="../embeddings/oleObject28.bin"/><Relationship Id="rId26" Type="http://schemas.openxmlformats.org/officeDocument/2006/relationships/oleObject" Target="../embeddings/oleObject66.bin"/><Relationship Id="rId39" Type="http://schemas.openxmlformats.org/officeDocument/2006/relationships/oleObject" Target="../embeddings/oleObject69.bin"/><Relationship Id="rId21" Type="http://schemas.openxmlformats.org/officeDocument/2006/relationships/image" Target="../media/image31.wmf"/><Relationship Id="rId34" Type="http://schemas.openxmlformats.org/officeDocument/2006/relationships/image" Target="../media/image44.wmf"/><Relationship Id="rId7" Type="http://schemas.openxmlformats.org/officeDocument/2006/relationships/image" Target="../media/image640.png"/><Relationship Id="rId12" Type="http://schemas.openxmlformats.org/officeDocument/2006/relationships/image" Target="../media/image55.png"/><Relationship Id="rId17" Type="http://schemas.openxmlformats.org/officeDocument/2006/relationships/image" Target="../media/image21.wmf"/><Relationship Id="rId25" Type="http://schemas.openxmlformats.org/officeDocument/2006/relationships/image" Target="../media/image35.wmf"/><Relationship Id="rId33" Type="http://schemas.openxmlformats.org/officeDocument/2006/relationships/oleObject" Target="../embeddings/oleObject49.bin"/><Relationship Id="rId38" Type="http://schemas.openxmlformats.org/officeDocument/2006/relationships/image" Target="../media/image53.wmf"/><Relationship Id="rId2" Type="http://schemas.openxmlformats.org/officeDocument/2006/relationships/notesSlide" Target="../notesSlides/notesSlide16.xml"/><Relationship Id="rId16" Type="http://schemas.openxmlformats.org/officeDocument/2006/relationships/oleObject" Target="../embeddings/oleObject27.bin"/><Relationship Id="rId20" Type="http://schemas.openxmlformats.org/officeDocument/2006/relationships/oleObject" Target="../embeddings/oleObject28.bin"/><Relationship Id="rId29" Type="http://schemas.openxmlformats.org/officeDocument/2006/relationships/oleObject" Target="../embeddings/oleObject36.bin"/><Relationship Id="rId1" Type="http://schemas.openxmlformats.org/officeDocument/2006/relationships/slideLayout" Target="../slideLayouts/slideLayout6.xml"/><Relationship Id="rId11" Type="http://schemas.openxmlformats.org/officeDocument/2006/relationships/image" Target="../media/image66.wmf"/><Relationship Id="rId24" Type="http://schemas.openxmlformats.org/officeDocument/2006/relationships/oleObject" Target="../embeddings/oleObject29.bin"/><Relationship Id="rId32" Type="http://schemas.openxmlformats.org/officeDocument/2006/relationships/image" Target="../media/image41.wmf"/><Relationship Id="rId37" Type="http://schemas.openxmlformats.org/officeDocument/2006/relationships/oleObject" Target="../embeddings/oleObject68.bin"/><Relationship Id="rId40" Type="http://schemas.openxmlformats.org/officeDocument/2006/relationships/image" Target="../media/image67.wmf"/><Relationship Id="rId5" Type="http://schemas.openxmlformats.org/officeDocument/2006/relationships/image" Target="../media/image63.png"/><Relationship Id="rId15" Type="http://schemas.openxmlformats.org/officeDocument/2006/relationships/image" Target="../media/image21.wmf"/><Relationship Id="rId28" Type="http://schemas.openxmlformats.org/officeDocument/2006/relationships/image" Target="../media/image54.png"/><Relationship Id="rId36" Type="http://schemas.openxmlformats.org/officeDocument/2006/relationships/image" Target="../media/image48.wmf"/><Relationship Id="rId10" Type="http://schemas.openxmlformats.org/officeDocument/2006/relationships/oleObject" Target="../embeddings/oleObject65.bin"/><Relationship Id="rId19" Type="http://schemas.openxmlformats.org/officeDocument/2006/relationships/image" Target="../media/image31.wmf"/><Relationship Id="rId31" Type="http://schemas.openxmlformats.org/officeDocument/2006/relationships/oleObject" Target="../embeddings/oleObject37.bin"/><Relationship Id="rId4" Type="http://schemas.microsoft.com/office/2007/relationships/hdphoto" Target="../media/hdphoto1.wdp"/><Relationship Id="rId9" Type="http://schemas.openxmlformats.org/officeDocument/2006/relationships/image" Target="../media/image66.wmf"/><Relationship Id="rId14" Type="http://schemas.openxmlformats.org/officeDocument/2006/relationships/oleObject" Target="../embeddings/oleObject27.bin"/><Relationship Id="rId22" Type="http://schemas.openxmlformats.org/officeDocument/2006/relationships/oleObject" Target="../embeddings/oleObject29.bin"/><Relationship Id="rId27" Type="http://schemas.openxmlformats.org/officeDocument/2006/relationships/image" Target="../media/image51.wmf"/><Relationship Id="rId30" Type="http://schemas.openxmlformats.org/officeDocument/2006/relationships/image" Target="../media/image40.wmf"/><Relationship Id="rId35" Type="http://schemas.openxmlformats.org/officeDocument/2006/relationships/oleObject" Target="../embeddings/oleObject67.bin"/><Relationship Id="rId8" Type="http://schemas.openxmlformats.org/officeDocument/2006/relationships/oleObject" Target="../embeddings/oleObject65.bin"/><Relationship Id="rId3" Type="http://schemas.openxmlformats.org/officeDocument/2006/relationships/image" Target="../media/image65.png"/></Relationships>
</file>

<file path=ppt/slides/_rels/slide17.xml.rels><?xml version="1.0" encoding="UTF-8" standalone="yes"?>
<Relationships xmlns="http://schemas.openxmlformats.org/package/2006/relationships"><Relationship Id="rId13" Type="http://schemas.openxmlformats.org/officeDocument/2006/relationships/oleObject" Target="../embeddings/oleObject73.bin"/><Relationship Id="rId18" Type="http://schemas.openxmlformats.org/officeDocument/2006/relationships/oleObject" Target="../embeddings/oleObject27.bin"/><Relationship Id="rId26" Type="http://schemas.openxmlformats.org/officeDocument/2006/relationships/oleObject" Target="../embeddings/oleObject29.bin"/><Relationship Id="rId3" Type="http://schemas.openxmlformats.org/officeDocument/2006/relationships/image" Target="../media/image55.png"/><Relationship Id="rId21" Type="http://schemas.openxmlformats.org/officeDocument/2006/relationships/image" Target="../media/image21.wmf"/><Relationship Id="rId34" Type="http://schemas.openxmlformats.org/officeDocument/2006/relationships/oleObject" Target="../embeddings/oleObject76.bin"/><Relationship Id="rId7" Type="http://schemas.openxmlformats.org/officeDocument/2006/relationships/oleObject" Target="../embeddings/oleObject71.bin"/><Relationship Id="rId12" Type="http://schemas.openxmlformats.org/officeDocument/2006/relationships/image" Target="../media/image680.png"/><Relationship Id="rId17" Type="http://schemas.openxmlformats.org/officeDocument/2006/relationships/image" Target="../media/image40.png"/><Relationship Id="rId25" Type="http://schemas.openxmlformats.org/officeDocument/2006/relationships/image" Target="../media/image31.wmf"/><Relationship Id="rId33" Type="http://schemas.openxmlformats.org/officeDocument/2006/relationships/image" Target="../media/image48.wmf"/><Relationship Id="rId2" Type="http://schemas.openxmlformats.org/officeDocument/2006/relationships/notesSlide" Target="../notesSlides/notesSlide17.xml"/><Relationship Id="rId16" Type="http://schemas.openxmlformats.org/officeDocument/2006/relationships/image" Target="../media/image66.wmf"/><Relationship Id="rId20" Type="http://schemas.openxmlformats.org/officeDocument/2006/relationships/oleObject" Target="../embeddings/oleObject27.bin"/><Relationship Id="rId29" Type="http://schemas.openxmlformats.org/officeDocument/2006/relationships/image" Target="../media/image35.wmf"/><Relationship Id="rId1" Type="http://schemas.openxmlformats.org/officeDocument/2006/relationships/slideLayout" Target="../slideLayouts/slideLayout6.xml"/><Relationship Id="rId6" Type="http://schemas.openxmlformats.org/officeDocument/2006/relationships/image" Target="../media/image69.wmf"/><Relationship Id="rId24" Type="http://schemas.openxmlformats.org/officeDocument/2006/relationships/oleObject" Target="../embeddings/oleObject28.bin"/><Relationship Id="rId32" Type="http://schemas.openxmlformats.org/officeDocument/2006/relationships/oleObject" Target="../embeddings/oleObject75.bin"/><Relationship Id="rId37" Type="http://schemas.openxmlformats.org/officeDocument/2006/relationships/image" Target="../media/image72.wmf"/><Relationship Id="rId5" Type="http://schemas.openxmlformats.org/officeDocument/2006/relationships/oleObject" Target="../embeddings/oleObject70.bin"/><Relationship Id="rId15" Type="http://schemas.openxmlformats.org/officeDocument/2006/relationships/oleObject" Target="../embeddings/oleObject73.bin"/><Relationship Id="rId23" Type="http://schemas.openxmlformats.org/officeDocument/2006/relationships/image" Target="../media/image31.wmf"/><Relationship Id="rId28" Type="http://schemas.openxmlformats.org/officeDocument/2006/relationships/oleObject" Target="../embeddings/oleObject29.bin"/><Relationship Id="rId36" Type="http://schemas.openxmlformats.org/officeDocument/2006/relationships/oleObject" Target="../embeddings/oleObject77.bin"/><Relationship Id="rId10" Type="http://schemas.openxmlformats.org/officeDocument/2006/relationships/image" Target="../media/image71.wmf"/><Relationship Id="rId19" Type="http://schemas.openxmlformats.org/officeDocument/2006/relationships/image" Target="../media/image21.wmf"/><Relationship Id="rId31" Type="http://schemas.openxmlformats.org/officeDocument/2006/relationships/image" Target="../media/image51.wmf"/><Relationship Id="rId4" Type="http://schemas.openxmlformats.org/officeDocument/2006/relationships/image" Target="../media/image68.png"/><Relationship Id="rId9" Type="http://schemas.openxmlformats.org/officeDocument/2006/relationships/oleObject" Target="../embeddings/oleObject72.bin"/><Relationship Id="rId14" Type="http://schemas.openxmlformats.org/officeDocument/2006/relationships/image" Target="../media/image66.wmf"/><Relationship Id="rId22" Type="http://schemas.openxmlformats.org/officeDocument/2006/relationships/oleObject" Target="../embeddings/oleObject28.bin"/><Relationship Id="rId30" Type="http://schemas.openxmlformats.org/officeDocument/2006/relationships/oleObject" Target="../embeddings/oleObject74.bin"/><Relationship Id="rId35" Type="http://schemas.openxmlformats.org/officeDocument/2006/relationships/image" Target="../media/image53.wmf"/><Relationship Id="rId8" Type="http://schemas.openxmlformats.org/officeDocument/2006/relationships/image" Target="../media/image70.wmf"/></Relationships>
</file>

<file path=ppt/slides/_rels/slide18.xml.rels><?xml version="1.0" encoding="UTF-8" standalone="yes"?>
<Relationships xmlns="http://schemas.openxmlformats.org/package/2006/relationships"><Relationship Id="rId13" Type="http://schemas.openxmlformats.org/officeDocument/2006/relationships/image" Target="../media/image66.wmf"/><Relationship Id="rId18" Type="http://schemas.openxmlformats.org/officeDocument/2006/relationships/image" Target="../media/image21.wmf"/><Relationship Id="rId3" Type="http://schemas.openxmlformats.org/officeDocument/2006/relationships/image" Target="../media/image68.png"/><Relationship Id="rId21" Type="http://schemas.openxmlformats.org/officeDocument/2006/relationships/oleObject" Target="../embeddings/oleObject28.bin"/><Relationship Id="rId34" Type="http://schemas.openxmlformats.org/officeDocument/2006/relationships/image" Target="../media/image53.wmf"/><Relationship Id="rId7" Type="http://schemas.openxmlformats.org/officeDocument/2006/relationships/image" Target="../media/image70.wmf"/><Relationship Id="rId12" Type="http://schemas.openxmlformats.org/officeDocument/2006/relationships/oleObject" Target="../embeddings/oleObject81.bin"/><Relationship Id="rId17" Type="http://schemas.openxmlformats.org/officeDocument/2006/relationships/oleObject" Target="../embeddings/oleObject27.bin"/><Relationship Id="rId25" Type="http://schemas.openxmlformats.org/officeDocument/2006/relationships/oleObject" Target="../embeddings/oleObject29.bin"/><Relationship Id="rId33" Type="http://schemas.openxmlformats.org/officeDocument/2006/relationships/oleObject" Target="../embeddings/oleObject84.bin"/><Relationship Id="rId2" Type="http://schemas.openxmlformats.org/officeDocument/2006/relationships/notesSlide" Target="../notesSlides/notesSlide18.xml"/><Relationship Id="rId16" Type="http://schemas.openxmlformats.org/officeDocument/2006/relationships/image" Target="../media/image40.png"/><Relationship Id="rId20" Type="http://schemas.openxmlformats.org/officeDocument/2006/relationships/image" Target="../media/image21.wmf"/><Relationship Id="rId29" Type="http://schemas.openxmlformats.org/officeDocument/2006/relationships/oleObject" Target="../embeddings/oleObject82.bin"/><Relationship Id="rId1" Type="http://schemas.openxmlformats.org/officeDocument/2006/relationships/slideLayout" Target="../slideLayouts/slideLayout6.xml"/><Relationship Id="rId6" Type="http://schemas.openxmlformats.org/officeDocument/2006/relationships/oleObject" Target="../embeddings/oleObject79.bin"/><Relationship Id="rId11" Type="http://schemas.openxmlformats.org/officeDocument/2006/relationships/image" Target="../media/image680.png"/><Relationship Id="rId24" Type="http://schemas.openxmlformats.org/officeDocument/2006/relationships/image" Target="../media/image31.wmf"/><Relationship Id="rId32" Type="http://schemas.openxmlformats.org/officeDocument/2006/relationships/image" Target="../media/image48.wmf"/><Relationship Id="rId37" Type="http://schemas.openxmlformats.org/officeDocument/2006/relationships/image" Target="../media/image74.png"/><Relationship Id="rId5" Type="http://schemas.openxmlformats.org/officeDocument/2006/relationships/image" Target="../media/image69.wmf"/><Relationship Id="rId15" Type="http://schemas.openxmlformats.org/officeDocument/2006/relationships/image" Target="../media/image66.wmf"/><Relationship Id="rId23" Type="http://schemas.openxmlformats.org/officeDocument/2006/relationships/oleObject" Target="../embeddings/oleObject28.bin"/><Relationship Id="rId28" Type="http://schemas.openxmlformats.org/officeDocument/2006/relationships/image" Target="../media/image35.wmf"/><Relationship Id="rId36" Type="http://schemas.openxmlformats.org/officeDocument/2006/relationships/image" Target="../media/image73.wmf"/><Relationship Id="rId19" Type="http://schemas.openxmlformats.org/officeDocument/2006/relationships/oleObject" Target="../embeddings/oleObject27.bin"/><Relationship Id="rId31" Type="http://schemas.openxmlformats.org/officeDocument/2006/relationships/oleObject" Target="../embeddings/oleObject83.bin"/><Relationship Id="rId4" Type="http://schemas.openxmlformats.org/officeDocument/2006/relationships/oleObject" Target="../embeddings/oleObject78.bin"/><Relationship Id="rId9" Type="http://schemas.openxmlformats.org/officeDocument/2006/relationships/image" Target="../media/image71.wmf"/><Relationship Id="rId14" Type="http://schemas.openxmlformats.org/officeDocument/2006/relationships/oleObject" Target="../embeddings/oleObject81.bin"/><Relationship Id="rId22" Type="http://schemas.openxmlformats.org/officeDocument/2006/relationships/image" Target="../media/image31.wmf"/><Relationship Id="rId27" Type="http://schemas.openxmlformats.org/officeDocument/2006/relationships/oleObject" Target="../embeddings/oleObject29.bin"/><Relationship Id="rId30" Type="http://schemas.openxmlformats.org/officeDocument/2006/relationships/image" Target="../media/image51.wmf"/><Relationship Id="rId35" Type="http://schemas.openxmlformats.org/officeDocument/2006/relationships/oleObject" Target="../embeddings/oleObject85.bin"/><Relationship Id="rId8" Type="http://schemas.openxmlformats.org/officeDocument/2006/relationships/oleObject" Target="../embeddings/oleObject80.bin"/></Relationships>
</file>

<file path=ppt/slides/_rels/slide19.xml.rels><?xml version="1.0" encoding="UTF-8" standalone="yes"?>
<Relationships xmlns="http://schemas.openxmlformats.org/package/2006/relationships"><Relationship Id="rId13" Type="http://schemas.openxmlformats.org/officeDocument/2006/relationships/oleObject" Target="../embeddings/oleObject81.bin"/><Relationship Id="rId18" Type="http://schemas.openxmlformats.org/officeDocument/2006/relationships/oleObject" Target="../embeddings/oleObject27.bin"/><Relationship Id="rId26" Type="http://schemas.openxmlformats.org/officeDocument/2006/relationships/oleObject" Target="../embeddings/oleObject29.bin"/><Relationship Id="rId39" Type="http://schemas.openxmlformats.org/officeDocument/2006/relationships/oleObject" Target="../embeddings/oleObject36.bin"/><Relationship Id="rId21" Type="http://schemas.openxmlformats.org/officeDocument/2006/relationships/image" Target="../media/image21.wmf"/><Relationship Id="rId34" Type="http://schemas.openxmlformats.org/officeDocument/2006/relationships/oleObject" Target="../embeddings/oleObject84.bin"/><Relationship Id="rId50" Type="http://schemas.openxmlformats.org/officeDocument/2006/relationships/oleObject" Target="../embeddings/oleObject87.bin"/><Relationship Id="rId7" Type="http://schemas.openxmlformats.org/officeDocument/2006/relationships/oleObject" Target="../embeddings/oleObject79.bin"/><Relationship Id="rId2" Type="http://schemas.openxmlformats.org/officeDocument/2006/relationships/notesSlide" Target="../notesSlides/notesSlide19.xml"/><Relationship Id="rId16" Type="http://schemas.openxmlformats.org/officeDocument/2006/relationships/image" Target="../media/image66.wmf"/><Relationship Id="rId29" Type="http://schemas.openxmlformats.org/officeDocument/2006/relationships/image" Target="../media/image35.wmf"/><Relationship Id="rId1" Type="http://schemas.openxmlformats.org/officeDocument/2006/relationships/slideLayout" Target="../slideLayouts/slideLayout6.xml"/><Relationship Id="rId6" Type="http://schemas.openxmlformats.org/officeDocument/2006/relationships/image" Target="../media/image69.wmf"/><Relationship Id="rId24" Type="http://schemas.openxmlformats.org/officeDocument/2006/relationships/oleObject" Target="../embeddings/oleObject28.bin"/><Relationship Id="rId32" Type="http://schemas.openxmlformats.org/officeDocument/2006/relationships/oleObject" Target="../embeddings/oleObject83.bin"/><Relationship Id="rId37" Type="http://schemas.openxmlformats.org/officeDocument/2006/relationships/image" Target="../media/image75.wmf"/><Relationship Id="rId40" Type="http://schemas.openxmlformats.org/officeDocument/2006/relationships/image" Target="../media/image40.wmf"/><Relationship Id="rId45" Type="http://schemas.openxmlformats.org/officeDocument/2006/relationships/image" Target="../media/image54.png"/><Relationship Id="rId53" Type="http://schemas.openxmlformats.org/officeDocument/2006/relationships/image" Target="../media/image44.wmf"/><Relationship Id="rId5" Type="http://schemas.openxmlformats.org/officeDocument/2006/relationships/oleObject" Target="../embeddings/oleObject78.bin"/><Relationship Id="rId15" Type="http://schemas.openxmlformats.org/officeDocument/2006/relationships/oleObject" Target="../embeddings/oleObject81.bin"/><Relationship Id="rId23" Type="http://schemas.openxmlformats.org/officeDocument/2006/relationships/image" Target="../media/image31.wmf"/><Relationship Id="rId28" Type="http://schemas.openxmlformats.org/officeDocument/2006/relationships/oleObject" Target="../embeddings/oleObject29.bin"/><Relationship Id="rId36" Type="http://schemas.openxmlformats.org/officeDocument/2006/relationships/oleObject" Target="../embeddings/oleObject86.bin"/><Relationship Id="rId49" Type="http://schemas.openxmlformats.org/officeDocument/2006/relationships/image" Target="../media/image41.wmf"/><Relationship Id="rId10" Type="http://schemas.openxmlformats.org/officeDocument/2006/relationships/image" Target="../media/image71.wmf"/><Relationship Id="rId19" Type="http://schemas.openxmlformats.org/officeDocument/2006/relationships/image" Target="../media/image21.wmf"/><Relationship Id="rId31" Type="http://schemas.openxmlformats.org/officeDocument/2006/relationships/image" Target="../media/image51.wmf"/><Relationship Id="rId44" Type="http://schemas.openxmlformats.org/officeDocument/2006/relationships/image" Target="../media/image40.wmf"/><Relationship Id="rId52" Type="http://schemas.openxmlformats.org/officeDocument/2006/relationships/oleObject" Target="../embeddings/oleObject87.bin"/><Relationship Id="rId4" Type="http://schemas.openxmlformats.org/officeDocument/2006/relationships/image" Target="../media/image63.png"/><Relationship Id="rId9" Type="http://schemas.openxmlformats.org/officeDocument/2006/relationships/oleObject" Target="../embeddings/oleObject80.bin"/><Relationship Id="rId14" Type="http://schemas.openxmlformats.org/officeDocument/2006/relationships/image" Target="../media/image66.wmf"/><Relationship Id="rId22" Type="http://schemas.openxmlformats.org/officeDocument/2006/relationships/oleObject" Target="../embeddings/oleObject28.bin"/><Relationship Id="rId30" Type="http://schemas.openxmlformats.org/officeDocument/2006/relationships/oleObject" Target="../embeddings/oleObject82.bin"/><Relationship Id="rId35" Type="http://schemas.openxmlformats.org/officeDocument/2006/relationships/image" Target="../media/image53.wmf"/><Relationship Id="rId43" Type="http://schemas.openxmlformats.org/officeDocument/2006/relationships/oleObject" Target="../embeddings/oleObject36.bin"/><Relationship Id="rId48" Type="http://schemas.openxmlformats.org/officeDocument/2006/relationships/oleObject" Target="../embeddings/oleObject37.bin"/><Relationship Id="rId8" Type="http://schemas.openxmlformats.org/officeDocument/2006/relationships/image" Target="../media/image70.wmf"/><Relationship Id="rId51" Type="http://schemas.openxmlformats.org/officeDocument/2006/relationships/image" Target="../media/image44.wmf"/><Relationship Id="rId3" Type="http://schemas.openxmlformats.org/officeDocument/2006/relationships/image" Target="../media/image68.png"/><Relationship Id="rId12" Type="http://schemas.openxmlformats.org/officeDocument/2006/relationships/image" Target="../media/image680.png"/><Relationship Id="rId17" Type="http://schemas.openxmlformats.org/officeDocument/2006/relationships/image" Target="../media/image40.png"/><Relationship Id="rId25" Type="http://schemas.openxmlformats.org/officeDocument/2006/relationships/image" Target="../media/image31.wmf"/><Relationship Id="rId33" Type="http://schemas.openxmlformats.org/officeDocument/2006/relationships/image" Target="../media/image48.wmf"/><Relationship Id="rId38" Type="http://schemas.openxmlformats.org/officeDocument/2006/relationships/image" Target="../media/image74.png"/><Relationship Id="rId46" Type="http://schemas.openxmlformats.org/officeDocument/2006/relationships/oleObject" Target="../embeddings/oleObject37.bin"/><Relationship Id="rId20"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83.bin"/><Relationship Id="rId18" Type="http://schemas.openxmlformats.org/officeDocument/2006/relationships/oleObject" Target="../embeddings/oleObject36.bin"/><Relationship Id="rId26" Type="http://schemas.openxmlformats.org/officeDocument/2006/relationships/oleObject" Target="../embeddings/oleObject88.bin"/><Relationship Id="rId7" Type="http://schemas.openxmlformats.org/officeDocument/2006/relationships/oleObject" Target="../embeddings/oleObject65.bin"/><Relationship Id="rId12" Type="http://schemas.openxmlformats.org/officeDocument/2006/relationships/image" Target="../media/image51.wmf"/><Relationship Id="rId17" Type="http://schemas.openxmlformats.org/officeDocument/2006/relationships/image" Target="../media/image40.wmf"/><Relationship Id="rId25" Type="http://schemas.openxmlformats.org/officeDocument/2006/relationships/image" Target="../media/image44.wmf"/><Relationship Id="rId2" Type="http://schemas.openxmlformats.org/officeDocument/2006/relationships/notesSlide" Target="../notesSlides/notesSlide20.xml"/><Relationship Id="rId16" Type="http://schemas.openxmlformats.org/officeDocument/2006/relationships/oleObject" Target="../embeddings/oleObject36.bin"/><Relationship Id="rId20" Type="http://schemas.openxmlformats.org/officeDocument/2006/relationships/oleObject" Target="../embeddings/oleObject37.bin"/><Relationship Id="rId29" Type="http://schemas.openxmlformats.org/officeDocument/2006/relationships/oleObject" Target="../embeddings/oleObject49.bin"/><Relationship Id="rId1" Type="http://schemas.openxmlformats.org/officeDocument/2006/relationships/slideLayout" Target="../slideLayouts/slideLayout6.xml"/><Relationship Id="rId6" Type="http://schemas.openxmlformats.org/officeDocument/2006/relationships/image" Target="../media/image66.wmf"/><Relationship Id="rId11" Type="http://schemas.openxmlformats.org/officeDocument/2006/relationships/oleObject" Target="../embeddings/oleObject82.bin"/><Relationship Id="rId24" Type="http://schemas.openxmlformats.org/officeDocument/2006/relationships/oleObject" Target="../embeddings/oleObject88.bin"/><Relationship Id="rId32" Type="http://schemas.openxmlformats.org/officeDocument/2006/relationships/oleObject" Target="../embeddings/oleObject49.bin"/><Relationship Id="rId5" Type="http://schemas.openxmlformats.org/officeDocument/2006/relationships/oleObject" Target="../embeddings/oleObject65.bin"/><Relationship Id="rId15" Type="http://schemas.openxmlformats.org/officeDocument/2006/relationships/image" Target="../media/image74.png"/><Relationship Id="rId23" Type="http://schemas.openxmlformats.org/officeDocument/2006/relationships/image" Target="../media/image41.wmf"/><Relationship Id="rId28" Type="http://schemas.openxmlformats.org/officeDocument/2006/relationships/image" Target="../media/image54.png"/><Relationship Id="rId10" Type="http://schemas.openxmlformats.org/officeDocument/2006/relationships/image" Target="../media/image63.png"/><Relationship Id="rId19" Type="http://schemas.openxmlformats.org/officeDocument/2006/relationships/image" Target="../media/image40.wmf"/><Relationship Id="rId4" Type="http://schemas.openxmlformats.org/officeDocument/2006/relationships/image" Target="../media/image700.png"/><Relationship Id="rId9" Type="http://schemas.openxmlformats.org/officeDocument/2006/relationships/image" Target="../media/image68.png"/><Relationship Id="rId14" Type="http://schemas.openxmlformats.org/officeDocument/2006/relationships/image" Target="../media/image48.wmf"/><Relationship Id="rId22" Type="http://schemas.openxmlformats.org/officeDocument/2006/relationships/oleObject" Target="../embeddings/oleObject37.bin"/><Relationship Id="rId27" Type="http://schemas.openxmlformats.org/officeDocument/2006/relationships/image" Target="../media/image44.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77.wmf"/><Relationship Id="rId5" Type="http://schemas.openxmlformats.org/officeDocument/2006/relationships/oleObject" Target="../embeddings/oleObject90.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92.bin"/></Relationships>
</file>

<file path=ppt/slides/_rels/slide23.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83.wmf"/><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1.emf"/><Relationship Id="rId11" Type="http://schemas.openxmlformats.org/officeDocument/2006/relationships/oleObject" Target="../embeddings/oleObject97.bin"/><Relationship Id="rId5" Type="http://schemas.openxmlformats.org/officeDocument/2006/relationships/oleObject" Target="../embeddings/oleObject94.bin"/><Relationship Id="rId10" Type="http://schemas.openxmlformats.org/officeDocument/2006/relationships/image" Target="../media/image82.emf"/><Relationship Id="rId4" Type="http://schemas.openxmlformats.org/officeDocument/2006/relationships/image" Target="../media/image80.emf"/><Relationship Id="rId9" Type="http://schemas.openxmlformats.org/officeDocument/2006/relationships/oleObject" Target="../embeddings/oleObject96.bin"/></Relationships>
</file>

<file path=ppt/slides/_rels/slide24.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103.bin"/><Relationship Id="rId18" Type="http://schemas.openxmlformats.org/officeDocument/2006/relationships/image" Target="../media/image91.wmf"/><Relationship Id="rId3" Type="http://schemas.openxmlformats.org/officeDocument/2006/relationships/oleObject" Target="../embeddings/oleObject98.bin"/><Relationship Id="rId21" Type="http://schemas.openxmlformats.org/officeDocument/2006/relationships/oleObject" Target="../embeddings/oleObject107.bin"/><Relationship Id="rId7" Type="http://schemas.openxmlformats.org/officeDocument/2006/relationships/oleObject" Target="../embeddings/oleObject100.bin"/><Relationship Id="rId12" Type="http://schemas.openxmlformats.org/officeDocument/2006/relationships/image" Target="../media/image88.wmf"/><Relationship Id="rId17" Type="http://schemas.openxmlformats.org/officeDocument/2006/relationships/oleObject" Target="../embeddings/oleObject105.bin"/><Relationship Id="rId2" Type="http://schemas.openxmlformats.org/officeDocument/2006/relationships/notesSlide" Target="../notesSlides/notesSlide24.xml"/><Relationship Id="rId16" Type="http://schemas.openxmlformats.org/officeDocument/2006/relationships/image" Target="../media/image90.wmf"/><Relationship Id="rId20" Type="http://schemas.openxmlformats.org/officeDocument/2006/relationships/image" Target="../media/image92.wmf"/><Relationship Id="rId1" Type="http://schemas.openxmlformats.org/officeDocument/2006/relationships/slideLayout" Target="../slideLayouts/slideLayout6.xml"/><Relationship Id="rId6" Type="http://schemas.openxmlformats.org/officeDocument/2006/relationships/image" Target="../media/image85.wmf"/><Relationship Id="rId11" Type="http://schemas.openxmlformats.org/officeDocument/2006/relationships/oleObject" Target="../embeddings/oleObject102.bin"/><Relationship Id="rId24" Type="http://schemas.openxmlformats.org/officeDocument/2006/relationships/image" Target="../media/image94.wmf"/><Relationship Id="rId5" Type="http://schemas.openxmlformats.org/officeDocument/2006/relationships/oleObject" Target="../embeddings/oleObject99.bin"/><Relationship Id="rId15" Type="http://schemas.openxmlformats.org/officeDocument/2006/relationships/oleObject" Target="../embeddings/oleObject104.bin"/><Relationship Id="rId23" Type="http://schemas.openxmlformats.org/officeDocument/2006/relationships/oleObject" Target="../embeddings/oleObject108.bin"/><Relationship Id="rId10" Type="http://schemas.openxmlformats.org/officeDocument/2006/relationships/image" Target="../media/image87.wmf"/><Relationship Id="rId19" Type="http://schemas.openxmlformats.org/officeDocument/2006/relationships/oleObject" Target="../embeddings/oleObject106.bin"/><Relationship Id="rId4" Type="http://schemas.openxmlformats.org/officeDocument/2006/relationships/image" Target="../media/image84.emf"/><Relationship Id="rId9" Type="http://schemas.openxmlformats.org/officeDocument/2006/relationships/oleObject" Target="../embeddings/oleObject101.bin"/><Relationship Id="rId14" Type="http://schemas.openxmlformats.org/officeDocument/2006/relationships/image" Target="../media/image89.wmf"/><Relationship Id="rId22" Type="http://schemas.openxmlformats.org/officeDocument/2006/relationships/image" Target="../media/image93.wmf"/></Relationships>
</file>

<file path=ppt/slides/_rels/slide25.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114.bin"/><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image" Target="../media/image98.wmf"/><Relationship Id="rId2" Type="http://schemas.openxmlformats.org/officeDocument/2006/relationships/notesSlide" Target="../notesSlides/notesSlide25.xml"/><Relationship Id="rId16" Type="http://schemas.openxmlformats.org/officeDocument/2006/relationships/image" Target="../media/image100.wmf"/><Relationship Id="rId1" Type="http://schemas.openxmlformats.org/officeDocument/2006/relationships/slideLayout" Target="../slideLayouts/slideLayout6.xml"/><Relationship Id="rId6" Type="http://schemas.openxmlformats.org/officeDocument/2006/relationships/image" Target="../media/image95.wmf"/><Relationship Id="rId11" Type="http://schemas.openxmlformats.org/officeDocument/2006/relationships/oleObject" Target="../embeddings/oleObject113.bin"/><Relationship Id="rId5" Type="http://schemas.openxmlformats.org/officeDocument/2006/relationships/oleObject" Target="../embeddings/oleObject110.bin"/><Relationship Id="rId15" Type="http://schemas.openxmlformats.org/officeDocument/2006/relationships/oleObject" Target="../embeddings/oleObject115.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112.bin"/><Relationship Id="rId14" Type="http://schemas.openxmlformats.org/officeDocument/2006/relationships/image" Target="../media/image99.emf"/></Relationships>
</file>

<file path=ppt/slides/_rels/slide26.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121.bin"/><Relationship Id="rId3" Type="http://schemas.openxmlformats.org/officeDocument/2006/relationships/oleObject" Target="../embeddings/oleObject116.bin"/><Relationship Id="rId7" Type="http://schemas.openxmlformats.org/officeDocument/2006/relationships/oleObject" Target="../embeddings/oleObject118.bin"/><Relationship Id="rId12" Type="http://schemas.openxmlformats.org/officeDocument/2006/relationships/image" Target="../media/image105.wmf"/><Relationship Id="rId2" Type="http://schemas.openxmlformats.org/officeDocument/2006/relationships/notesSlide" Target="../notesSlides/notesSlide26.xml"/><Relationship Id="rId16" Type="http://schemas.openxmlformats.org/officeDocument/2006/relationships/image" Target="../media/image107.wmf"/><Relationship Id="rId1" Type="http://schemas.openxmlformats.org/officeDocument/2006/relationships/slideLayout" Target="../slideLayouts/slideLayout6.xml"/><Relationship Id="rId6" Type="http://schemas.openxmlformats.org/officeDocument/2006/relationships/image" Target="../media/image102.wmf"/><Relationship Id="rId11" Type="http://schemas.openxmlformats.org/officeDocument/2006/relationships/oleObject" Target="../embeddings/oleObject120.bin"/><Relationship Id="rId5" Type="http://schemas.openxmlformats.org/officeDocument/2006/relationships/oleObject" Target="../embeddings/oleObject117.bin"/><Relationship Id="rId15" Type="http://schemas.openxmlformats.org/officeDocument/2006/relationships/oleObject" Target="../embeddings/oleObject122.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119.bin"/><Relationship Id="rId14" Type="http://schemas.openxmlformats.org/officeDocument/2006/relationships/image" Target="../media/image106.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108.wmf"/></Relationships>
</file>

<file path=ppt/slides/_rels/slide2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oleObject" Target="../embeddings/oleObject128.bin"/><Relationship Id="rId18" Type="http://schemas.openxmlformats.org/officeDocument/2006/relationships/image" Target="../media/image115.wmf"/><Relationship Id="rId3" Type="http://schemas.openxmlformats.org/officeDocument/2006/relationships/oleObject" Target="../embeddings/oleObject124.bin"/><Relationship Id="rId7" Type="http://schemas.openxmlformats.org/officeDocument/2006/relationships/image" Target="../media/image109.wmf"/><Relationship Id="rId12" Type="http://schemas.openxmlformats.org/officeDocument/2006/relationships/image" Target="../media/image112.wmf"/><Relationship Id="rId17" Type="http://schemas.openxmlformats.org/officeDocument/2006/relationships/oleObject" Target="../embeddings/oleObject130.bin"/><Relationship Id="rId2" Type="http://schemas.openxmlformats.org/officeDocument/2006/relationships/notesSlide" Target="../notesSlides/notesSlide28.xml"/><Relationship Id="rId16" Type="http://schemas.openxmlformats.org/officeDocument/2006/relationships/image" Target="../media/image114.wmf"/><Relationship Id="rId20" Type="http://schemas.openxmlformats.org/officeDocument/2006/relationships/image" Target="../media/image116.wmf"/><Relationship Id="rId1" Type="http://schemas.openxmlformats.org/officeDocument/2006/relationships/slideLayout" Target="../slideLayouts/slideLayout6.xml"/><Relationship Id="rId6" Type="http://schemas.openxmlformats.org/officeDocument/2006/relationships/oleObject" Target="../embeddings/oleObject125.bin"/><Relationship Id="rId11" Type="http://schemas.openxmlformats.org/officeDocument/2006/relationships/oleObject" Target="../embeddings/oleObject127.bin"/><Relationship Id="rId5" Type="http://schemas.openxmlformats.org/officeDocument/2006/relationships/image" Target="../media/image63.png"/><Relationship Id="rId15" Type="http://schemas.openxmlformats.org/officeDocument/2006/relationships/oleObject" Target="../embeddings/oleObject129.bin"/><Relationship Id="rId10" Type="http://schemas.openxmlformats.org/officeDocument/2006/relationships/image" Target="../media/image111.wmf"/><Relationship Id="rId19" Type="http://schemas.openxmlformats.org/officeDocument/2006/relationships/oleObject" Target="../embeddings/oleObject131.bin"/><Relationship Id="rId4" Type="http://schemas.openxmlformats.org/officeDocument/2006/relationships/image" Target="../media/image108.wmf"/><Relationship Id="rId9" Type="http://schemas.openxmlformats.org/officeDocument/2006/relationships/oleObject" Target="../embeddings/oleObject126.bin"/><Relationship Id="rId14" Type="http://schemas.openxmlformats.org/officeDocument/2006/relationships/image" Target="../media/image113.wmf"/><Relationship Id="rId22" Type="http://schemas.openxmlformats.org/officeDocument/2006/relationships/image" Target="../media/image1130.png"/></Relationships>
</file>

<file path=ppt/slides/_rels/slide29.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137.bin"/><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119.wmf"/><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6.wmf"/><Relationship Id="rId11" Type="http://schemas.openxmlformats.org/officeDocument/2006/relationships/oleObject" Target="../embeddings/oleObject136.bin"/><Relationship Id="rId5" Type="http://schemas.openxmlformats.org/officeDocument/2006/relationships/oleObject" Target="../embeddings/oleObject133.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135.bin"/><Relationship Id="rId14" Type="http://schemas.openxmlformats.org/officeDocument/2006/relationships/image" Target="../media/image120.wmf"/></Relationships>
</file>

<file path=ppt/slides/_rels/slide3.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3" Type="http://schemas.openxmlformats.org/officeDocument/2006/relationships/image" Target="../media/image126.png"/><Relationship Id="rId39" Type="http://schemas.openxmlformats.org/officeDocument/2006/relationships/oleObject" Target="../embeddings/oleObject49.bin"/><Relationship Id="rId42" Type="http://schemas.openxmlformats.org/officeDocument/2006/relationships/image" Target="../media/image127.wmf"/><Relationship Id="rId47" Type="http://schemas.openxmlformats.org/officeDocument/2006/relationships/oleObject" Target="../embeddings/oleObject144.bin"/><Relationship Id="rId50" Type="http://schemas.openxmlformats.org/officeDocument/2006/relationships/image" Target="../media/image131.wmf"/><Relationship Id="rId7" Type="http://schemas.openxmlformats.org/officeDocument/2006/relationships/oleObject" Target="../embeddings/oleObject140.bin"/><Relationship Id="rId12" Type="http://schemas.openxmlformats.org/officeDocument/2006/relationships/image" Target="../media/image125.png"/><Relationship Id="rId33" Type="http://schemas.openxmlformats.org/officeDocument/2006/relationships/oleObject" Target="../embeddings/oleObject37.bin"/><Relationship Id="rId38" Type="http://schemas.openxmlformats.org/officeDocument/2006/relationships/image" Target="../media/image44.wmf"/><Relationship Id="rId46" Type="http://schemas.openxmlformats.org/officeDocument/2006/relationships/image" Target="../media/image128.wmf"/><Relationship Id="rId2" Type="http://schemas.openxmlformats.org/officeDocument/2006/relationships/notesSlide" Target="../notesSlides/notesSlide30.xml"/><Relationship Id="rId29" Type="http://schemas.openxmlformats.org/officeDocument/2006/relationships/oleObject" Target="../embeddings/oleObject36.bin"/><Relationship Id="rId41" Type="http://schemas.openxmlformats.org/officeDocument/2006/relationships/oleObject" Target="../embeddings/oleObject142.bin"/><Relationship Id="rId54" Type="http://schemas.openxmlformats.org/officeDocument/2006/relationships/image" Target="../media/image133.emf"/><Relationship Id="rId1" Type="http://schemas.openxmlformats.org/officeDocument/2006/relationships/slideLayout" Target="../slideLayouts/slideLayout6.xml"/><Relationship Id="rId6" Type="http://schemas.openxmlformats.org/officeDocument/2006/relationships/image" Target="../media/image121.wmf"/><Relationship Id="rId11" Type="http://schemas.openxmlformats.org/officeDocument/2006/relationships/image" Target="../media/image124.png"/><Relationship Id="rId32" Type="http://schemas.openxmlformats.org/officeDocument/2006/relationships/image" Target="../media/image40.wmf"/><Relationship Id="rId37" Type="http://schemas.openxmlformats.org/officeDocument/2006/relationships/oleObject" Target="../embeddings/oleObject49.bin"/><Relationship Id="rId40" Type="http://schemas.openxmlformats.org/officeDocument/2006/relationships/image" Target="../media/image44.wmf"/><Relationship Id="rId45" Type="http://schemas.openxmlformats.org/officeDocument/2006/relationships/oleObject" Target="../embeddings/oleObject143.bin"/><Relationship Id="rId53" Type="http://schemas.openxmlformats.org/officeDocument/2006/relationships/oleObject" Target="../embeddings/oleObject147.bin"/><Relationship Id="rId5" Type="http://schemas.openxmlformats.org/officeDocument/2006/relationships/oleObject" Target="../embeddings/oleObject139.bin"/><Relationship Id="rId28" Type="http://schemas.openxmlformats.org/officeDocument/2006/relationships/image" Target="../media/image54.png"/><Relationship Id="rId36" Type="http://schemas.openxmlformats.org/officeDocument/2006/relationships/image" Target="../media/image41.wmf"/><Relationship Id="rId49" Type="http://schemas.openxmlformats.org/officeDocument/2006/relationships/oleObject" Target="../embeddings/oleObject145.bin"/><Relationship Id="rId10" Type="http://schemas.openxmlformats.org/officeDocument/2006/relationships/image" Target="../media/image123.wmf"/><Relationship Id="rId31" Type="http://schemas.openxmlformats.org/officeDocument/2006/relationships/oleObject" Target="../embeddings/oleObject36.bin"/><Relationship Id="rId44" Type="http://schemas.openxmlformats.org/officeDocument/2006/relationships/image" Target="../media/image127.wmf"/><Relationship Id="rId52" Type="http://schemas.openxmlformats.org/officeDocument/2006/relationships/image" Target="../media/image132.wmf"/><Relationship Id="rId4" Type="http://schemas.openxmlformats.org/officeDocument/2006/relationships/image" Target="../media/image120.wmf"/><Relationship Id="rId9" Type="http://schemas.openxmlformats.org/officeDocument/2006/relationships/oleObject" Target="../embeddings/oleObject141.bin"/><Relationship Id="rId30" Type="http://schemas.openxmlformats.org/officeDocument/2006/relationships/image" Target="../media/image40.wmf"/><Relationship Id="rId35" Type="http://schemas.openxmlformats.org/officeDocument/2006/relationships/oleObject" Target="../embeddings/oleObject37.bin"/><Relationship Id="rId43" Type="http://schemas.openxmlformats.org/officeDocument/2006/relationships/oleObject" Target="../embeddings/oleObject142.bin"/><Relationship Id="rId48" Type="http://schemas.openxmlformats.org/officeDocument/2006/relationships/image" Target="../media/image130.wmf"/><Relationship Id="rId8" Type="http://schemas.openxmlformats.org/officeDocument/2006/relationships/image" Target="../media/image122.wmf"/><Relationship Id="rId51" Type="http://schemas.openxmlformats.org/officeDocument/2006/relationships/oleObject" Target="../embeddings/oleObject146.bin"/><Relationship Id="rId3" Type="http://schemas.openxmlformats.org/officeDocument/2006/relationships/oleObject" Target="../embeddings/oleObject138.bin"/></Relationships>
</file>

<file path=ppt/slides/_rels/slide31.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20.png"/><Relationship Id="rId3" Type="http://schemas.openxmlformats.org/officeDocument/2006/relationships/image" Target="../media/image134.png"/><Relationship Id="rId7" Type="http://schemas.openxmlformats.org/officeDocument/2006/relationships/image" Target="../media/image125.png"/><Relationship Id="rId2" Type="http://schemas.openxmlformats.org/officeDocument/2006/relationships/notesSlide" Target="../notesSlides/notesSlide31.xml"/><Relationship Id="rId16" Type="http://schemas.openxmlformats.org/officeDocument/2006/relationships/image" Target="../media/image1350.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35.png"/><Relationship Id="rId5" Type="http://schemas.openxmlformats.org/officeDocument/2006/relationships/image" Target="../media/image120.wmf"/><Relationship Id="rId15" Type="http://schemas.openxmlformats.org/officeDocument/2006/relationships/image" Target="../media/image1340.png"/><Relationship Id="rId10" Type="http://schemas.openxmlformats.org/officeDocument/2006/relationships/image" Target="../media/image133.emf"/><Relationship Id="rId4" Type="http://schemas.openxmlformats.org/officeDocument/2006/relationships/oleObject" Target="../embeddings/oleObject148.bin"/><Relationship Id="rId9" Type="http://schemas.openxmlformats.org/officeDocument/2006/relationships/oleObject" Target="../embeddings/oleObject149.bin"/><Relationship Id="rId14" Type="http://schemas.openxmlformats.org/officeDocument/2006/relationships/image" Target="../media/image13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image" Target="../media/image136.png"/><Relationship Id="rId7"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08.wmf"/><Relationship Id="rId11" Type="http://schemas.openxmlformats.org/officeDocument/2006/relationships/image" Target="../media/image138.wmf"/><Relationship Id="rId5" Type="http://schemas.openxmlformats.org/officeDocument/2006/relationships/oleObject" Target="../embeddings/oleObject124.bin"/><Relationship Id="rId10" Type="http://schemas.openxmlformats.org/officeDocument/2006/relationships/oleObject" Target="../embeddings/oleObject151.bin"/><Relationship Id="rId4" Type="http://schemas.openxmlformats.org/officeDocument/2006/relationships/image" Target="../media/image64.png"/><Relationship Id="rId9" Type="http://schemas.openxmlformats.org/officeDocument/2006/relationships/image" Target="../media/image137.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145.wmf"/><Relationship Id="rId3" Type="http://schemas.openxmlformats.org/officeDocument/2006/relationships/image" Target="../media/image139.png"/><Relationship Id="rId7" Type="http://schemas.openxmlformats.org/officeDocument/2006/relationships/image" Target="../media/image141.wmf"/><Relationship Id="rId12" Type="http://schemas.openxmlformats.org/officeDocument/2006/relationships/oleObject" Target="../embeddings/oleObject155.bin"/><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oleObject" Target="../embeddings/oleObject153.bin"/><Relationship Id="rId11" Type="http://schemas.openxmlformats.org/officeDocument/2006/relationships/image" Target="../media/image144.jpeg"/><Relationship Id="rId5" Type="http://schemas.openxmlformats.org/officeDocument/2006/relationships/image" Target="../media/image140.wmf"/><Relationship Id="rId10" Type="http://schemas.openxmlformats.org/officeDocument/2006/relationships/image" Target="../media/image143.png"/><Relationship Id="rId4" Type="http://schemas.openxmlformats.org/officeDocument/2006/relationships/oleObject" Target="../embeddings/oleObject152.bin"/><Relationship Id="rId9" Type="http://schemas.openxmlformats.org/officeDocument/2006/relationships/image" Target="../media/image142.wmf"/></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1.wmf"/><Relationship Id="rId18" Type="http://schemas.openxmlformats.org/officeDocument/2006/relationships/oleObject" Target="../embeddings/oleObject162.bin"/><Relationship Id="rId3" Type="http://schemas.openxmlformats.org/officeDocument/2006/relationships/image" Target="../media/image144.jpeg"/><Relationship Id="rId21" Type="http://schemas.openxmlformats.org/officeDocument/2006/relationships/image" Target="../media/image155.emf"/><Relationship Id="rId7" Type="http://schemas.openxmlformats.org/officeDocument/2006/relationships/image" Target="../media/image147.emf"/><Relationship Id="rId12" Type="http://schemas.openxmlformats.org/officeDocument/2006/relationships/oleObject" Target="../embeddings/oleObject159.bin"/><Relationship Id="rId17" Type="http://schemas.openxmlformats.org/officeDocument/2006/relationships/image" Target="../media/image153.wmf"/><Relationship Id="rId2" Type="http://schemas.openxmlformats.org/officeDocument/2006/relationships/notesSlide" Target="../notesSlides/notesSlide35.xml"/><Relationship Id="rId16" Type="http://schemas.openxmlformats.org/officeDocument/2006/relationships/oleObject" Target="../embeddings/oleObject161.bin"/><Relationship Id="rId20" Type="http://schemas.openxmlformats.org/officeDocument/2006/relationships/oleObject" Target="../embeddings/oleObject163.bin"/><Relationship Id="rId1" Type="http://schemas.openxmlformats.org/officeDocument/2006/relationships/slideLayout" Target="../slideLayouts/slideLayout6.xml"/><Relationship Id="rId6" Type="http://schemas.openxmlformats.org/officeDocument/2006/relationships/oleObject" Target="../embeddings/oleObject157.bin"/><Relationship Id="rId11" Type="http://schemas.openxmlformats.org/officeDocument/2006/relationships/image" Target="../media/image150.emf"/><Relationship Id="rId5" Type="http://schemas.openxmlformats.org/officeDocument/2006/relationships/image" Target="../media/image146.emf"/><Relationship Id="rId15" Type="http://schemas.openxmlformats.org/officeDocument/2006/relationships/image" Target="../media/image152.emf"/><Relationship Id="rId23" Type="http://schemas.openxmlformats.org/officeDocument/2006/relationships/image" Target="../media/image156.wmf"/><Relationship Id="rId10" Type="http://schemas.openxmlformats.org/officeDocument/2006/relationships/oleObject" Target="../embeddings/oleObject158.bin"/><Relationship Id="rId19" Type="http://schemas.openxmlformats.org/officeDocument/2006/relationships/image" Target="../media/image154.wmf"/><Relationship Id="rId4" Type="http://schemas.openxmlformats.org/officeDocument/2006/relationships/oleObject" Target="../embeddings/oleObject156.bin"/><Relationship Id="rId9" Type="http://schemas.openxmlformats.org/officeDocument/2006/relationships/image" Target="../media/image149.png"/><Relationship Id="rId14" Type="http://schemas.openxmlformats.org/officeDocument/2006/relationships/oleObject" Target="../embeddings/oleObject160.bin"/><Relationship Id="rId22" Type="http://schemas.openxmlformats.org/officeDocument/2006/relationships/oleObject" Target="../embeddings/oleObject164.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65.bin"/><Relationship Id="rId13" Type="http://schemas.openxmlformats.org/officeDocument/2006/relationships/oleObject" Target="../embeddings/oleObject167.bin"/><Relationship Id="rId18" Type="http://schemas.openxmlformats.org/officeDocument/2006/relationships/image" Target="../media/image159.wmf"/><Relationship Id="rId26" Type="http://schemas.openxmlformats.org/officeDocument/2006/relationships/image" Target="../media/image169.png"/><Relationship Id="rId21" Type="http://schemas.openxmlformats.org/officeDocument/2006/relationships/oleObject" Target="../embeddings/oleObject171.bin"/><Relationship Id="rId7" Type="http://schemas.openxmlformats.org/officeDocument/2006/relationships/image" Target="../media/image164.png"/><Relationship Id="rId12" Type="http://schemas.openxmlformats.org/officeDocument/2006/relationships/image" Target="../media/image158.png"/><Relationship Id="rId17" Type="http://schemas.openxmlformats.org/officeDocument/2006/relationships/oleObject" Target="../embeddings/oleObject169.bin"/><Relationship Id="rId25" Type="http://schemas.openxmlformats.org/officeDocument/2006/relationships/image" Target="../media/image168.png"/><Relationship Id="rId2" Type="http://schemas.openxmlformats.org/officeDocument/2006/relationships/notesSlide" Target="../notesSlides/notesSlide36.xml"/><Relationship Id="rId16" Type="http://schemas.openxmlformats.org/officeDocument/2006/relationships/image" Target="../media/image138.wmf"/><Relationship Id="rId20" Type="http://schemas.openxmlformats.org/officeDocument/2006/relationships/image" Target="../media/image160.wmf"/><Relationship Id="rId1" Type="http://schemas.openxmlformats.org/officeDocument/2006/relationships/slideLayout" Target="../slideLayouts/slideLayout6.xml"/><Relationship Id="rId6" Type="http://schemas.openxmlformats.org/officeDocument/2006/relationships/image" Target="../media/image163.png"/><Relationship Id="rId11" Type="http://schemas.openxmlformats.org/officeDocument/2006/relationships/image" Target="../media/image156.wmf"/><Relationship Id="rId24" Type="http://schemas.openxmlformats.org/officeDocument/2006/relationships/image" Target="../media/image167.png"/><Relationship Id="rId5" Type="http://schemas.openxmlformats.org/officeDocument/2006/relationships/image" Target="../media/image162.png"/><Relationship Id="rId15" Type="http://schemas.openxmlformats.org/officeDocument/2006/relationships/oleObject" Target="../embeddings/oleObject168.bin"/><Relationship Id="rId23" Type="http://schemas.openxmlformats.org/officeDocument/2006/relationships/image" Target="../media/image166.png"/><Relationship Id="rId10" Type="http://schemas.openxmlformats.org/officeDocument/2006/relationships/oleObject" Target="../embeddings/oleObject166.bin"/><Relationship Id="rId19" Type="http://schemas.openxmlformats.org/officeDocument/2006/relationships/oleObject" Target="../embeddings/oleObject170.bin"/><Relationship Id="rId4" Type="http://schemas.openxmlformats.org/officeDocument/2006/relationships/image" Target="../media/image161.png"/><Relationship Id="rId9" Type="http://schemas.openxmlformats.org/officeDocument/2006/relationships/image" Target="../media/image157.wmf"/><Relationship Id="rId14" Type="http://schemas.openxmlformats.org/officeDocument/2006/relationships/image" Target="../media/image137.wmf"/><Relationship Id="rId22" Type="http://schemas.openxmlformats.org/officeDocument/2006/relationships/image" Target="../media/image161.wmf"/></Relationships>
</file>

<file path=ppt/slides/_rels/slide37.xml.rels><?xml version="1.0" encoding="UTF-8" standalone="yes"?>
<Relationships xmlns="http://schemas.openxmlformats.org/package/2006/relationships"><Relationship Id="rId13" Type="http://schemas.openxmlformats.org/officeDocument/2006/relationships/image" Target="../media/image174.png"/><Relationship Id="rId18" Type="http://schemas.openxmlformats.org/officeDocument/2006/relationships/image" Target="../media/image177.wmf"/><Relationship Id="rId26" Type="http://schemas.openxmlformats.org/officeDocument/2006/relationships/oleObject" Target="../embeddings/oleObject129.bin"/><Relationship Id="rId39" Type="http://schemas.openxmlformats.org/officeDocument/2006/relationships/chart" Target="../charts/chart2.xml"/><Relationship Id="rId21" Type="http://schemas.openxmlformats.org/officeDocument/2006/relationships/image" Target="../media/image179.png"/><Relationship Id="rId34" Type="http://schemas.openxmlformats.org/officeDocument/2006/relationships/image" Target="../media/image186.png"/><Relationship Id="rId7" Type="http://schemas.openxmlformats.org/officeDocument/2006/relationships/oleObject" Target="../embeddings/oleObject172.bin"/><Relationship Id="rId12" Type="http://schemas.openxmlformats.org/officeDocument/2006/relationships/image" Target="../media/image173.wmf"/><Relationship Id="rId17" Type="http://schemas.openxmlformats.org/officeDocument/2006/relationships/oleObject" Target="../embeddings/oleObject176.bin"/><Relationship Id="rId25" Type="http://schemas.openxmlformats.org/officeDocument/2006/relationships/image" Target="../media/image181.wmf"/><Relationship Id="rId33" Type="http://schemas.openxmlformats.org/officeDocument/2006/relationships/image" Target="../media/image185.png"/><Relationship Id="rId38" Type="http://schemas.openxmlformats.org/officeDocument/2006/relationships/chart" Target="../charts/chart2.xml"/><Relationship Id="rId2" Type="http://schemas.openxmlformats.org/officeDocument/2006/relationships/notesSlide" Target="../notesSlides/notesSlide37.xml"/><Relationship Id="rId16" Type="http://schemas.openxmlformats.org/officeDocument/2006/relationships/image" Target="../media/image176.wmf"/><Relationship Id="rId20" Type="http://schemas.openxmlformats.org/officeDocument/2006/relationships/image" Target="../media/image178.wmf"/><Relationship Id="rId29" Type="http://schemas.openxmlformats.org/officeDocument/2006/relationships/image" Target="../media/image182.emf"/><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oleObject" Target="../embeddings/oleObject174.bin"/><Relationship Id="rId24" Type="http://schemas.openxmlformats.org/officeDocument/2006/relationships/oleObject" Target="../embeddings/oleObject179.bin"/><Relationship Id="rId37" Type="http://schemas.openxmlformats.org/officeDocument/2006/relationships/chart" Target="../charts/chart1.xml"/><Relationship Id="rId40" Type="http://schemas.openxmlformats.org/officeDocument/2006/relationships/image" Target="../media/image188.png"/><Relationship Id="rId5" Type="http://schemas.openxmlformats.org/officeDocument/2006/relationships/image" Target="../media/image170.png"/><Relationship Id="rId15" Type="http://schemas.openxmlformats.org/officeDocument/2006/relationships/oleObject" Target="../embeddings/oleObject175.bin"/><Relationship Id="rId23" Type="http://schemas.openxmlformats.org/officeDocument/2006/relationships/image" Target="../media/image180.wmf"/><Relationship Id="rId28" Type="http://schemas.openxmlformats.org/officeDocument/2006/relationships/oleObject" Target="../embeddings/oleObject180.bin"/><Relationship Id="rId36" Type="http://schemas.openxmlformats.org/officeDocument/2006/relationships/chart" Target="../charts/chart1.xml"/><Relationship Id="rId10" Type="http://schemas.openxmlformats.org/officeDocument/2006/relationships/image" Target="../media/image172.wmf"/><Relationship Id="rId19" Type="http://schemas.openxmlformats.org/officeDocument/2006/relationships/oleObject" Target="../embeddings/oleObject177.bin"/><Relationship Id="rId31" Type="http://schemas.openxmlformats.org/officeDocument/2006/relationships/image" Target="../media/image183.wmf"/><Relationship Id="rId4" Type="http://schemas.microsoft.com/office/2007/relationships/hdphoto" Target="../media/hdphoto2.wdp"/><Relationship Id="rId9" Type="http://schemas.openxmlformats.org/officeDocument/2006/relationships/oleObject" Target="../embeddings/oleObject173.bin"/><Relationship Id="rId14" Type="http://schemas.openxmlformats.org/officeDocument/2006/relationships/image" Target="../media/image175.png"/><Relationship Id="rId22" Type="http://schemas.openxmlformats.org/officeDocument/2006/relationships/oleObject" Target="../embeddings/oleObject178.bin"/><Relationship Id="rId27" Type="http://schemas.openxmlformats.org/officeDocument/2006/relationships/image" Target="../media/image114.wmf"/><Relationship Id="rId30" Type="http://schemas.openxmlformats.org/officeDocument/2006/relationships/oleObject" Target="../embeddings/oleObject181.bin"/><Relationship Id="rId35" Type="http://schemas.openxmlformats.org/officeDocument/2006/relationships/image" Target="../media/image187.png"/><Relationship Id="rId8" Type="http://schemas.openxmlformats.org/officeDocument/2006/relationships/image" Target="../media/image171.wmf"/><Relationship Id="rId3" Type="http://schemas.openxmlformats.org/officeDocument/2006/relationships/image" Target="../media/image165.png"/></Relationships>
</file>

<file path=ppt/slides/_rels/slide38.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image" Target="../media/image191.png"/><Relationship Id="rId18" Type="http://schemas.microsoft.com/office/2007/relationships/hdphoto" Target="../media/hdphoto2.wdp"/><Relationship Id="rId21" Type="http://schemas.openxmlformats.org/officeDocument/2006/relationships/oleObject" Target="../embeddings/oleObject184.bin"/><Relationship Id="rId7" Type="http://schemas.openxmlformats.org/officeDocument/2006/relationships/chart" Target="../charts/chart3.xml"/><Relationship Id="rId12" Type="http://schemas.openxmlformats.org/officeDocument/2006/relationships/image" Target="../media/image190.png"/><Relationship Id="rId17" Type="http://schemas.openxmlformats.org/officeDocument/2006/relationships/image" Target="../media/image165.png"/><Relationship Id="rId2" Type="http://schemas.openxmlformats.org/officeDocument/2006/relationships/notesSlide" Target="../notesSlides/notesSlide38.xml"/><Relationship Id="rId16" Type="http://schemas.openxmlformats.org/officeDocument/2006/relationships/image" Target="../media/image185.emf"/><Relationship Id="rId20" Type="http://schemas.openxmlformats.org/officeDocument/2006/relationships/image" Target="../media/image186.wmf"/><Relationship Id="rId1" Type="http://schemas.openxmlformats.org/officeDocument/2006/relationships/slideLayout" Target="../slideLayouts/slideLayout6.xml"/><Relationship Id="rId6" Type="http://schemas.openxmlformats.org/officeDocument/2006/relationships/image" Target="../media/image187.png"/><Relationship Id="rId11" Type="http://schemas.openxmlformats.org/officeDocument/2006/relationships/image" Target="../media/image188.png"/><Relationship Id="rId24" Type="http://schemas.openxmlformats.org/officeDocument/2006/relationships/image" Target="../media/image188.wmf"/><Relationship Id="rId5" Type="http://schemas.openxmlformats.org/officeDocument/2006/relationships/image" Target="../media/image186.png"/><Relationship Id="rId15" Type="http://schemas.openxmlformats.org/officeDocument/2006/relationships/oleObject" Target="../embeddings/oleObject182.bin"/><Relationship Id="rId23" Type="http://schemas.openxmlformats.org/officeDocument/2006/relationships/oleObject" Target="../embeddings/oleObject185.bin"/><Relationship Id="rId10" Type="http://schemas.openxmlformats.org/officeDocument/2006/relationships/chart" Target="../charts/chart4.xml"/><Relationship Id="rId19" Type="http://schemas.openxmlformats.org/officeDocument/2006/relationships/oleObject" Target="../embeddings/oleObject183.bin"/><Relationship Id="rId4" Type="http://schemas.openxmlformats.org/officeDocument/2006/relationships/image" Target="../media/image185.png"/><Relationship Id="rId9" Type="http://schemas.openxmlformats.org/officeDocument/2006/relationships/chart" Target="../charts/chart4.xml"/><Relationship Id="rId14" Type="http://schemas.openxmlformats.org/officeDocument/2006/relationships/image" Target="../media/image184.png"/><Relationship Id="rId22" Type="http://schemas.openxmlformats.org/officeDocument/2006/relationships/image" Target="../media/image187.wmf"/></Relationships>
</file>

<file path=ppt/slides/_rels/slide3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89.png"/></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5.bin"/><Relationship Id="rId18" Type="http://schemas.openxmlformats.org/officeDocument/2006/relationships/image" Target="../media/image7.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6.wmf"/><Relationship Id="rId17" Type="http://schemas.openxmlformats.org/officeDocument/2006/relationships/oleObject" Target="../embeddings/oleObject6.bin"/><Relationship Id="rId2" Type="http://schemas.openxmlformats.org/officeDocument/2006/relationships/notesSlide" Target="../notesSlides/notesSlide4.xml"/><Relationship Id="rId16" Type="http://schemas.openxmlformats.org/officeDocument/2006/relationships/image" Target="../media/image7.wmf"/><Relationship Id="rId1" Type="http://schemas.openxmlformats.org/officeDocument/2006/relationships/slideLayout" Target="../slideLayouts/slideLayout6.x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3.bin"/><Relationship Id="rId15" Type="http://schemas.openxmlformats.org/officeDocument/2006/relationships/oleObject" Target="../embeddings/oleObject6.bin"/><Relationship Id="rId10" Type="http://schemas.openxmlformats.org/officeDocument/2006/relationships/image" Target="../media/image8.png"/><Relationship Id="rId4" Type="http://schemas.openxmlformats.org/officeDocument/2006/relationships/image" Target="../media/image3.wmf"/><Relationship Id="rId14" Type="http://schemas.openxmlformats.org/officeDocument/2006/relationships/image" Target="../media/image6.wmf"/></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95.png"/><Relationship Id="rId5" Type="http://schemas.openxmlformats.org/officeDocument/2006/relationships/image" Target="../media/image194.png"/><Relationship Id="rId10" Type="http://schemas.openxmlformats.org/officeDocument/2006/relationships/image" Target="../media/image198.png"/><Relationship Id="rId4" Type="http://schemas.openxmlformats.org/officeDocument/2006/relationships/image" Target="../media/image193.png"/><Relationship Id="rId9" Type="http://schemas.openxmlformats.org/officeDocument/2006/relationships/image" Target="../media/image197.png"/></Relationships>
</file>

<file path=ppt/slides/_rels/slide41.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1.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0.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98.png"/><Relationship Id="rId11" Type="http://schemas.openxmlformats.org/officeDocument/2006/relationships/image" Target="../media/image206.png"/><Relationship Id="rId5" Type="http://schemas.openxmlformats.org/officeDocument/2006/relationships/image" Target="../media/image197.png"/><Relationship Id="rId10" Type="http://schemas.openxmlformats.org/officeDocument/2006/relationships/image" Target="../media/image205.png"/><Relationship Id="rId4" Type="http://schemas.openxmlformats.org/officeDocument/2006/relationships/image" Target="../media/image63.png"/><Relationship Id="rId9" Type="http://schemas.openxmlformats.org/officeDocument/2006/relationships/image" Target="../media/image204.png"/></Relationships>
</file>

<file path=ppt/slides/_rels/slide42.xml.rels><?xml version="1.0" encoding="UTF-8" standalone="yes"?>
<Relationships xmlns="http://schemas.openxmlformats.org/package/2006/relationships"><Relationship Id="rId13" Type="http://schemas.openxmlformats.org/officeDocument/2006/relationships/image" Target="../media/image71.wmf"/><Relationship Id="rId18" Type="http://schemas.openxmlformats.org/officeDocument/2006/relationships/oleObject" Target="../embeddings/oleObject83.bin"/><Relationship Id="rId26" Type="http://schemas.openxmlformats.org/officeDocument/2006/relationships/image" Target="../media/image214.png"/><Relationship Id="rId3" Type="http://schemas.openxmlformats.org/officeDocument/2006/relationships/image" Target="../media/image63.png"/><Relationship Id="rId21" Type="http://schemas.openxmlformats.org/officeDocument/2006/relationships/image" Target="../media/image209.wmf"/><Relationship Id="rId7" Type="http://schemas.openxmlformats.org/officeDocument/2006/relationships/image" Target="../media/image207.png"/><Relationship Id="rId12" Type="http://schemas.openxmlformats.org/officeDocument/2006/relationships/oleObject" Target="../embeddings/oleObject80.bin"/><Relationship Id="rId17" Type="http://schemas.openxmlformats.org/officeDocument/2006/relationships/image" Target="../media/image51.wmf"/><Relationship Id="rId25" Type="http://schemas.openxmlformats.org/officeDocument/2006/relationships/image" Target="../media/image213.png"/><Relationship Id="rId33" Type="http://schemas.openxmlformats.org/officeDocument/2006/relationships/image" Target="../media/image195.png"/><Relationship Id="rId2" Type="http://schemas.openxmlformats.org/officeDocument/2006/relationships/notesSlide" Target="../notesSlides/notesSlide42.xml"/><Relationship Id="rId16" Type="http://schemas.openxmlformats.org/officeDocument/2006/relationships/oleObject" Target="../embeddings/oleObject82.bin"/><Relationship Id="rId20" Type="http://schemas.openxmlformats.org/officeDocument/2006/relationships/oleObject" Target="../embeddings/oleObject187.bin"/><Relationship Id="rId29" Type="http://schemas.openxmlformats.org/officeDocument/2006/relationships/image" Target="../media/image217.png"/><Relationship Id="rId1" Type="http://schemas.openxmlformats.org/officeDocument/2006/relationships/slideLayout" Target="../slideLayouts/slideLayout6.xml"/><Relationship Id="rId6" Type="http://schemas.openxmlformats.org/officeDocument/2006/relationships/image" Target="../media/image202.png"/><Relationship Id="rId11" Type="http://schemas.openxmlformats.org/officeDocument/2006/relationships/image" Target="../media/image70.wmf"/><Relationship Id="rId24" Type="http://schemas.openxmlformats.org/officeDocument/2006/relationships/image" Target="../media/image212.png"/><Relationship Id="rId32" Type="http://schemas.openxmlformats.org/officeDocument/2006/relationships/image" Target="../media/image221.png"/><Relationship Id="rId5" Type="http://schemas.openxmlformats.org/officeDocument/2006/relationships/image" Target="../media/image201.png"/><Relationship Id="rId15" Type="http://schemas.openxmlformats.org/officeDocument/2006/relationships/image" Target="../media/image208.wmf"/><Relationship Id="rId23" Type="http://schemas.openxmlformats.org/officeDocument/2006/relationships/image" Target="../media/image211.png"/><Relationship Id="rId28" Type="http://schemas.openxmlformats.org/officeDocument/2006/relationships/image" Target="../media/image216.png"/><Relationship Id="rId10" Type="http://schemas.openxmlformats.org/officeDocument/2006/relationships/oleObject" Target="../embeddings/oleObject79.bin"/><Relationship Id="rId19" Type="http://schemas.openxmlformats.org/officeDocument/2006/relationships/image" Target="../media/image48.wmf"/><Relationship Id="rId31" Type="http://schemas.openxmlformats.org/officeDocument/2006/relationships/image" Target="../media/image219.png"/><Relationship Id="rId4" Type="http://schemas.openxmlformats.org/officeDocument/2006/relationships/image" Target="../media/image200.png"/><Relationship Id="rId9" Type="http://schemas.openxmlformats.org/officeDocument/2006/relationships/image" Target="../media/image69.wmf"/><Relationship Id="rId14" Type="http://schemas.openxmlformats.org/officeDocument/2006/relationships/oleObject" Target="../embeddings/oleObject186.bin"/><Relationship Id="rId22" Type="http://schemas.openxmlformats.org/officeDocument/2006/relationships/image" Target="../media/image210.png"/><Relationship Id="rId27" Type="http://schemas.openxmlformats.org/officeDocument/2006/relationships/image" Target="../media/image215.png"/><Relationship Id="rId30" Type="http://schemas.openxmlformats.org/officeDocument/2006/relationships/image" Target="../media/image218.png"/><Relationship Id="rId8" Type="http://schemas.openxmlformats.org/officeDocument/2006/relationships/oleObject" Target="../embeddings/oleObject78.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71.wmf"/><Relationship Id="rId18" Type="http://schemas.openxmlformats.org/officeDocument/2006/relationships/oleObject" Target="../embeddings/oleObject83.bin"/><Relationship Id="rId3" Type="http://schemas.openxmlformats.org/officeDocument/2006/relationships/image" Target="../media/image63.png"/><Relationship Id="rId7" Type="http://schemas.openxmlformats.org/officeDocument/2006/relationships/image" Target="../media/image207.png"/><Relationship Id="rId12" Type="http://schemas.openxmlformats.org/officeDocument/2006/relationships/oleObject" Target="../embeddings/oleObject80.bin"/><Relationship Id="rId17" Type="http://schemas.openxmlformats.org/officeDocument/2006/relationships/image" Target="../media/image51.wmf"/><Relationship Id="rId2" Type="http://schemas.openxmlformats.org/officeDocument/2006/relationships/notesSlide" Target="../notesSlides/notesSlide43.xml"/><Relationship Id="rId16" Type="http://schemas.openxmlformats.org/officeDocument/2006/relationships/oleObject" Target="../embeddings/oleObject82.bin"/><Relationship Id="rId20" Type="http://schemas.openxmlformats.org/officeDocument/2006/relationships/image" Target="../media/image213.png"/><Relationship Id="rId1" Type="http://schemas.openxmlformats.org/officeDocument/2006/relationships/slideLayout" Target="../slideLayouts/slideLayout6.xml"/><Relationship Id="rId6" Type="http://schemas.openxmlformats.org/officeDocument/2006/relationships/image" Target="../media/image202.png"/><Relationship Id="rId11" Type="http://schemas.openxmlformats.org/officeDocument/2006/relationships/image" Target="../media/image70.wmf"/><Relationship Id="rId5" Type="http://schemas.openxmlformats.org/officeDocument/2006/relationships/image" Target="../media/image201.png"/><Relationship Id="rId15" Type="http://schemas.openxmlformats.org/officeDocument/2006/relationships/image" Target="../media/image208.wmf"/><Relationship Id="rId10" Type="http://schemas.openxmlformats.org/officeDocument/2006/relationships/oleObject" Target="../embeddings/oleObject79.bin"/><Relationship Id="rId19" Type="http://schemas.openxmlformats.org/officeDocument/2006/relationships/image" Target="../media/image48.wmf"/><Relationship Id="rId4" Type="http://schemas.openxmlformats.org/officeDocument/2006/relationships/image" Target="../media/image200.png"/><Relationship Id="rId9" Type="http://schemas.openxmlformats.org/officeDocument/2006/relationships/image" Target="../media/image69.wmf"/><Relationship Id="rId14" Type="http://schemas.openxmlformats.org/officeDocument/2006/relationships/oleObject" Target="../embeddings/oleObject188.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71.wmf"/><Relationship Id="rId18" Type="http://schemas.openxmlformats.org/officeDocument/2006/relationships/oleObject" Target="../embeddings/oleObject83.bin"/><Relationship Id="rId3" Type="http://schemas.openxmlformats.org/officeDocument/2006/relationships/image" Target="../media/image63.png"/><Relationship Id="rId7" Type="http://schemas.openxmlformats.org/officeDocument/2006/relationships/image" Target="../media/image207.png"/><Relationship Id="rId12" Type="http://schemas.openxmlformats.org/officeDocument/2006/relationships/oleObject" Target="../embeddings/oleObject80.bin"/><Relationship Id="rId17" Type="http://schemas.openxmlformats.org/officeDocument/2006/relationships/image" Target="../media/image51.wmf"/><Relationship Id="rId2" Type="http://schemas.openxmlformats.org/officeDocument/2006/relationships/notesSlide" Target="../notesSlides/notesSlide44.xml"/><Relationship Id="rId16" Type="http://schemas.openxmlformats.org/officeDocument/2006/relationships/oleObject" Target="../embeddings/oleObject82.bin"/><Relationship Id="rId20" Type="http://schemas.openxmlformats.org/officeDocument/2006/relationships/image" Target="../media/image213.png"/><Relationship Id="rId1" Type="http://schemas.openxmlformats.org/officeDocument/2006/relationships/slideLayout" Target="../slideLayouts/slideLayout6.xml"/><Relationship Id="rId6" Type="http://schemas.openxmlformats.org/officeDocument/2006/relationships/image" Target="../media/image202.png"/><Relationship Id="rId11" Type="http://schemas.openxmlformats.org/officeDocument/2006/relationships/image" Target="../media/image70.wmf"/><Relationship Id="rId5" Type="http://schemas.openxmlformats.org/officeDocument/2006/relationships/image" Target="../media/image201.png"/><Relationship Id="rId15" Type="http://schemas.openxmlformats.org/officeDocument/2006/relationships/image" Target="../media/image208.wmf"/><Relationship Id="rId10" Type="http://schemas.openxmlformats.org/officeDocument/2006/relationships/oleObject" Target="../embeddings/oleObject79.bin"/><Relationship Id="rId19" Type="http://schemas.openxmlformats.org/officeDocument/2006/relationships/image" Target="../media/image48.wmf"/><Relationship Id="rId4" Type="http://schemas.openxmlformats.org/officeDocument/2006/relationships/image" Target="../media/image200.png"/><Relationship Id="rId9" Type="http://schemas.openxmlformats.org/officeDocument/2006/relationships/image" Target="../media/image69.wmf"/><Relationship Id="rId14" Type="http://schemas.openxmlformats.org/officeDocument/2006/relationships/oleObject" Target="../embeddings/oleObject189.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7.wmf"/><Relationship Id="rId7" Type="http://schemas.openxmlformats.org/officeDocument/2006/relationships/oleObject" Target="../embeddings/oleObject8.bin"/><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wmf"/><Relationship Id="rId5" Type="http://schemas.openxmlformats.org/officeDocument/2006/relationships/oleObject" Target="../embeddings/oleObject7.bin"/><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2.wmf"/><Relationship Id="rId3" Type="http://schemas.openxmlformats.org/officeDocument/2006/relationships/oleObject" Target="../embeddings/oleObject9.bin"/><Relationship Id="rId12" Type="http://schemas.openxmlformats.org/officeDocument/2006/relationships/oleObject" Target="../embeddings/oleObject12.bin"/><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wmf"/><Relationship Id="rId11" Type="http://schemas.openxmlformats.org/officeDocument/2006/relationships/image" Target="../media/image11.wmf"/><Relationship Id="rId5" Type="http://schemas.openxmlformats.org/officeDocument/2006/relationships/oleObject" Target="../embeddings/oleObject10.bin"/><Relationship Id="rId10" Type="http://schemas.openxmlformats.org/officeDocument/2006/relationships/oleObject" Target="../embeddings/oleObject11.bin"/><Relationship Id="rId4" Type="http://schemas.openxmlformats.org/officeDocument/2006/relationships/image" Target="../media/image9.wmf"/><Relationship Id="rId9" Type="http://schemas.openxmlformats.org/officeDocument/2006/relationships/image" Target="../media/image15.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3.bin"/><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wmf"/><Relationship Id="rId11" Type="http://schemas.openxmlformats.org/officeDocument/2006/relationships/image" Target="../media/image16.jpg"/><Relationship Id="rId5" Type="http://schemas.openxmlformats.org/officeDocument/2006/relationships/oleObject" Target="../embeddings/oleObject11.bin"/><Relationship Id="rId10" Type="http://schemas.openxmlformats.org/officeDocument/2006/relationships/image" Target="../media/image15.jpg"/><Relationship Id="rId4" Type="http://schemas.openxmlformats.org/officeDocument/2006/relationships/image" Target="../media/image13.wmf"/><Relationship Id="rId9"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10" Type="http://schemas.openxmlformats.org/officeDocument/2006/relationships/image" Target="../media/image22.png"/><Relationship Id="rId4" Type="http://schemas.openxmlformats.org/officeDocument/2006/relationships/image" Target="../media/image15.jp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41725777-6E2A-4DB8-A074-A6D258EB71D2}"/>
              </a:ext>
            </a:extLst>
          </p:cNvPr>
          <p:cNvSpPr txBox="1">
            <a:spLocks/>
          </p:cNvSpPr>
          <p:nvPr/>
        </p:nvSpPr>
        <p:spPr bwMode="auto">
          <a:xfrm>
            <a:off x="2902370" y="4306893"/>
            <a:ext cx="3144442" cy="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2400" b="1" spc="500" dirty="0">
                <a:latin typeface="楷体" panose="02010609060101010101" pitchFamily="49" charset="-122"/>
                <a:ea typeface="楷体" panose="02010609060101010101" pitchFamily="49" charset="-122"/>
              </a:rPr>
              <a:t>学生姓名：</a:t>
            </a:r>
            <a:r>
              <a:rPr lang="zh-CN" altLang="en-US" sz="2400" b="1" spc="500" dirty="0">
                <a:solidFill>
                  <a:schemeClr val="accent1">
                    <a:lumMod val="50000"/>
                  </a:schemeClr>
                </a:solidFill>
                <a:latin typeface="楷体" panose="02010609060101010101" pitchFamily="49" charset="-122"/>
                <a:ea typeface="楷体" panose="02010609060101010101" pitchFamily="49" charset="-122"/>
              </a:rPr>
              <a:t>谢尘竹</a:t>
            </a:r>
          </a:p>
        </p:txBody>
      </p:sp>
      <p:sp>
        <p:nvSpPr>
          <p:cNvPr id="8" name="标题 1">
            <a:extLst>
              <a:ext uri="{FF2B5EF4-FFF2-40B4-BE49-F238E27FC236}">
                <a16:creationId xmlns:a16="http://schemas.microsoft.com/office/drawing/2014/main" id="{DD66DF67-23D2-4A8E-BB3C-A5841D80C3BE}"/>
              </a:ext>
            </a:extLst>
          </p:cNvPr>
          <p:cNvSpPr txBox="1">
            <a:spLocks/>
          </p:cNvSpPr>
          <p:nvPr/>
        </p:nvSpPr>
        <p:spPr bwMode="auto">
          <a:xfrm>
            <a:off x="950822" y="281002"/>
            <a:ext cx="586052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东北大学本科毕业论文答辩</a:t>
            </a:r>
          </a:p>
        </p:txBody>
      </p:sp>
      <p:sp>
        <p:nvSpPr>
          <p:cNvPr id="49" name="标题 1">
            <a:extLst>
              <a:ext uri="{FF2B5EF4-FFF2-40B4-BE49-F238E27FC236}">
                <a16:creationId xmlns:a16="http://schemas.microsoft.com/office/drawing/2014/main" id="{C4352457-6B08-4F3F-BD3E-9AB0355D635C}"/>
              </a:ext>
            </a:extLst>
          </p:cNvPr>
          <p:cNvSpPr txBox="1">
            <a:spLocks/>
          </p:cNvSpPr>
          <p:nvPr/>
        </p:nvSpPr>
        <p:spPr bwMode="auto">
          <a:xfrm>
            <a:off x="1096347" y="1594066"/>
            <a:ext cx="6951306" cy="125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基于三维铌酸锂非线性光子晶体的非线性全息设计与研究</a:t>
            </a:r>
          </a:p>
        </p:txBody>
      </p:sp>
      <p:sp>
        <p:nvSpPr>
          <p:cNvPr id="58" name="标题 1">
            <a:extLst>
              <a:ext uri="{FF2B5EF4-FFF2-40B4-BE49-F238E27FC236}">
                <a16:creationId xmlns:a16="http://schemas.microsoft.com/office/drawing/2014/main" id="{B2DDA8F7-7B4F-4079-B027-2DF3888A5321}"/>
              </a:ext>
            </a:extLst>
          </p:cNvPr>
          <p:cNvSpPr txBox="1">
            <a:spLocks/>
          </p:cNvSpPr>
          <p:nvPr/>
        </p:nvSpPr>
        <p:spPr bwMode="auto">
          <a:xfrm>
            <a:off x="2897128" y="4802618"/>
            <a:ext cx="3144443" cy="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2400" b="1" spc="500" dirty="0">
                <a:latin typeface="楷体" panose="02010609060101010101" pitchFamily="49" charset="-122"/>
                <a:ea typeface="楷体" panose="02010609060101010101" pitchFamily="49" charset="-122"/>
              </a:rPr>
              <a:t>指导教师：</a:t>
            </a:r>
            <a:r>
              <a:rPr lang="zh-CN" altLang="en-US" sz="2400" b="1" spc="500" dirty="0">
                <a:solidFill>
                  <a:schemeClr val="accent1">
                    <a:lumMod val="50000"/>
                  </a:schemeClr>
                </a:solidFill>
                <a:latin typeface="楷体" panose="02010609060101010101" pitchFamily="49" charset="-122"/>
                <a:ea typeface="楷体" panose="02010609060101010101" pitchFamily="49" charset="-122"/>
              </a:rPr>
              <a:t>高志达</a:t>
            </a:r>
          </a:p>
        </p:txBody>
      </p:sp>
      <p:sp>
        <p:nvSpPr>
          <p:cNvPr id="59" name="标题 1">
            <a:extLst>
              <a:ext uri="{FF2B5EF4-FFF2-40B4-BE49-F238E27FC236}">
                <a16:creationId xmlns:a16="http://schemas.microsoft.com/office/drawing/2014/main" id="{A8803099-B3B8-4E79-9F40-0B2A35BE23C0}"/>
              </a:ext>
            </a:extLst>
          </p:cNvPr>
          <p:cNvSpPr txBox="1">
            <a:spLocks/>
          </p:cNvSpPr>
          <p:nvPr/>
        </p:nvSpPr>
        <p:spPr bwMode="auto">
          <a:xfrm>
            <a:off x="2897128" y="3811168"/>
            <a:ext cx="3895558" cy="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2400" b="1" spc="500" dirty="0">
                <a:latin typeface="楷体" panose="02010609060101010101" pitchFamily="49" charset="-122"/>
                <a:ea typeface="楷体" panose="02010609060101010101" pitchFamily="49" charset="-122"/>
              </a:rPr>
              <a:t>专业名称：</a:t>
            </a:r>
            <a:r>
              <a:rPr lang="zh-CN" altLang="en-US" sz="2400" b="1" spc="500" dirty="0">
                <a:solidFill>
                  <a:schemeClr val="accent1">
                    <a:lumMod val="50000"/>
                  </a:schemeClr>
                </a:solidFill>
                <a:latin typeface="楷体" panose="02010609060101010101" pitchFamily="49" charset="-122"/>
                <a:ea typeface="楷体" panose="02010609060101010101" pitchFamily="49" charset="-122"/>
              </a:rPr>
              <a:t>应用物理学</a:t>
            </a:r>
          </a:p>
        </p:txBody>
      </p:sp>
      <p:sp>
        <p:nvSpPr>
          <p:cNvPr id="60" name="标题 1">
            <a:extLst>
              <a:ext uri="{FF2B5EF4-FFF2-40B4-BE49-F238E27FC236}">
                <a16:creationId xmlns:a16="http://schemas.microsoft.com/office/drawing/2014/main" id="{0BAA0D2C-0804-4DAF-A35C-978EC46B2B86}"/>
              </a:ext>
            </a:extLst>
          </p:cNvPr>
          <p:cNvSpPr txBox="1">
            <a:spLocks/>
          </p:cNvSpPr>
          <p:nvPr/>
        </p:nvSpPr>
        <p:spPr bwMode="auto">
          <a:xfrm>
            <a:off x="2897129" y="3320753"/>
            <a:ext cx="3144442" cy="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2400" b="1" spc="500" dirty="0">
                <a:latin typeface="楷体" panose="02010609060101010101" pitchFamily="49" charset="-122"/>
                <a:ea typeface="楷体" panose="02010609060101010101" pitchFamily="49" charset="-122"/>
              </a:rPr>
              <a:t>学院名称：</a:t>
            </a:r>
            <a:r>
              <a:rPr lang="zh-CN" altLang="en-US" sz="2400" b="1" spc="500" dirty="0">
                <a:solidFill>
                  <a:schemeClr val="accent1">
                    <a:lumMod val="50000"/>
                  </a:schemeClr>
                </a:solidFill>
                <a:latin typeface="楷体" panose="02010609060101010101" pitchFamily="49" charset="-122"/>
                <a:ea typeface="楷体" panose="02010609060101010101" pitchFamily="49" charset="-122"/>
              </a:rPr>
              <a:t>理学院</a:t>
            </a:r>
          </a:p>
        </p:txBody>
      </p:sp>
      <p:sp>
        <p:nvSpPr>
          <p:cNvPr id="64" name="标题 1">
            <a:extLst>
              <a:ext uri="{FF2B5EF4-FFF2-40B4-BE49-F238E27FC236}">
                <a16:creationId xmlns:a16="http://schemas.microsoft.com/office/drawing/2014/main" id="{F889777B-A4B7-4076-BBB4-33FD0E28F541}"/>
              </a:ext>
            </a:extLst>
          </p:cNvPr>
          <p:cNvSpPr txBox="1">
            <a:spLocks/>
          </p:cNvSpPr>
          <p:nvPr/>
        </p:nvSpPr>
        <p:spPr bwMode="auto">
          <a:xfrm>
            <a:off x="3174727" y="5672940"/>
            <a:ext cx="2794546" cy="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2400" b="1" spc="500" dirty="0">
                <a:latin typeface="楷体" panose="02010609060101010101" pitchFamily="49" charset="-122"/>
                <a:ea typeface="楷体" panose="02010609060101010101" pitchFamily="49" charset="-122"/>
              </a:rPr>
              <a:t>二〇二〇年六月</a:t>
            </a:r>
            <a:endParaRPr lang="zh-CN" altLang="en-US" sz="2400" b="1" spc="500" dirty="0">
              <a:solidFill>
                <a:schemeClr val="accent1">
                  <a:lumMod val="50000"/>
                </a:schemeClr>
              </a:solidFill>
              <a:latin typeface="楷体" panose="02010609060101010101" pitchFamily="49" charset="-122"/>
              <a:ea typeface="楷体" panose="02010609060101010101" pitchFamily="49" charset="-122"/>
            </a:endParaRPr>
          </a:p>
        </p:txBody>
      </p:sp>
      <p:sp>
        <p:nvSpPr>
          <p:cNvPr id="11" name="标题 1">
            <a:extLst>
              <a:ext uri="{FF2B5EF4-FFF2-40B4-BE49-F238E27FC236}">
                <a16:creationId xmlns:a16="http://schemas.microsoft.com/office/drawing/2014/main" id="{1FE75A6B-6C12-4FF8-8C6B-8BDD85B2772F}"/>
              </a:ext>
            </a:extLst>
          </p:cNvPr>
          <p:cNvSpPr txBox="1">
            <a:spLocks/>
          </p:cNvSpPr>
          <p:nvPr/>
        </p:nvSpPr>
        <p:spPr bwMode="auto">
          <a:xfrm>
            <a:off x="7813454" y="6511731"/>
            <a:ext cx="102561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spc="500" dirty="0">
                <a:solidFill>
                  <a:srgbClr val="BF926D"/>
                </a:solidFill>
                <a:latin typeface="微软雅黑" panose="020B0503020204020204" pitchFamily="34" charset="-122"/>
                <a:ea typeface="微软雅黑" panose="020B0503020204020204" pitchFamily="34" charset="-122"/>
              </a:rPr>
              <a:t>谢尘竹</a:t>
            </a:r>
          </a:p>
        </p:txBody>
      </p:sp>
      <p:grpSp>
        <p:nvGrpSpPr>
          <p:cNvPr id="3" name="组合 2">
            <a:extLst>
              <a:ext uri="{FF2B5EF4-FFF2-40B4-BE49-F238E27FC236}">
                <a16:creationId xmlns:a16="http://schemas.microsoft.com/office/drawing/2014/main" id="{5C5209EB-0A54-4627-868A-62BFF2FF2A8E}"/>
              </a:ext>
            </a:extLst>
          </p:cNvPr>
          <p:cNvGrpSpPr/>
          <p:nvPr/>
        </p:nvGrpSpPr>
        <p:grpSpPr>
          <a:xfrm>
            <a:off x="31809" y="6491415"/>
            <a:ext cx="437891" cy="299556"/>
            <a:chOff x="8539422" y="6009541"/>
            <a:chExt cx="437891" cy="299556"/>
          </a:xfrm>
        </p:grpSpPr>
        <p:sp>
          <p:nvSpPr>
            <p:cNvPr id="2" name="卷形: 垂直 1">
              <a:extLst>
                <a:ext uri="{FF2B5EF4-FFF2-40B4-BE49-F238E27FC236}">
                  <a16:creationId xmlns:a16="http://schemas.microsoft.com/office/drawing/2014/main" id="{728AC61D-E45C-4326-BD82-753BCDC7EDF4}"/>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标题 1">
              <a:extLst>
                <a:ext uri="{FF2B5EF4-FFF2-40B4-BE49-F238E27FC236}">
                  <a16:creationId xmlns:a16="http://schemas.microsoft.com/office/drawing/2014/main" id="{2CA9B628-81D5-4229-A752-E92861E38DA3}"/>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4202170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46247" y="280716"/>
            <a:ext cx="2137612"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研究背景</a:t>
            </a:r>
          </a:p>
        </p:txBody>
      </p:sp>
      <p:sp>
        <p:nvSpPr>
          <p:cNvPr id="4" name="标题 1">
            <a:extLst>
              <a:ext uri="{FF2B5EF4-FFF2-40B4-BE49-F238E27FC236}">
                <a16:creationId xmlns:a16="http://schemas.microsoft.com/office/drawing/2014/main" id="{42F176BD-FEC3-4406-B419-CFED0CDF8708}"/>
              </a:ext>
            </a:extLst>
          </p:cNvPr>
          <p:cNvSpPr txBox="1">
            <a:spLocks/>
          </p:cNvSpPr>
          <p:nvPr/>
        </p:nvSpPr>
        <p:spPr bwMode="auto">
          <a:xfrm>
            <a:off x="7564083"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研究背景</a:t>
            </a:r>
          </a:p>
        </p:txBody>
      </p:sp>
      <p:sp>
        <p:nvSpPr>
          <p:cNvPr id="30" name="标题 1">
            <a:extLst>
              <a:ext uri="{FF2B5EF4-FFF2-40B4-BE49-F238E27FC236}">
                <a16:creationId xmlns:a16="http://schemas.microsoft.com/office/drawing/2014/main" id="{08B6C0A5-B414-4B86-9AF0-450F78AA781B}"/>
              </a:ext>
            </a:extLst>
          </p:cNvPr>
          <p:cNvSpPr txBox="1">
            <a:spLocks/>
          </p:cNvSpPr>
          <p:nvPr/>
        </p:nvSpPr>
        <p:spPr bwMode="auto">
          <a:xfrm>
            <a:off x="3457915" y="1328816"/>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激光变频</a:t>
            </a:r>
          </a:p>
        </p:txBody>
      </p:sp>
      <p:pic>
        <p:nvPicPr>
          <p:cNvPr id="23" name="图片 22" descr="手机屏幕截图&#10;&#10;描述已自动生成">
            <a:extLst>
              <a:ext uri="{FF2B5EF4-FFF2-40B4-BE49-F238E27FC236}">
                <a16:creationId xmlns:a16="http://schemas.microsoft.com/office/drawing/2014/main" id="{69253930-A618-49B3-AC1E-8B33CF9E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180" y="2351016"/>
            <a:ext cx="6857078" cy="1686723"/>
          </a:xfrm>
          <a:prstGeom prst="rect">
            <a:avLst/>
          </a:prstGeom>
        </p:spPr>
      </p:pic>
      <p:grpSp>
        <p:nvGrpSpPr>
          <p:cNvPr id="41" name="组合 40">
            <a:extLst>
              <a:ext uri="{FF2B5EF4-FFF2-40B4-BE49-F238E27FC236}">
                <a16:creationId xmlns:a16="http://schemas.microsoft.com/office/drawing/2014/main" id="{906F4F85-00F0-4F90-93DB-64983B40A641}"/>
              </a:ext>
            </a:extLst>
          </p:cNvPr>
          <p:cNvGrpSpPr/>
          <p:nvPr/>
        </p:nvGrpSpPr>
        <p:grpSpPr>
          <a:xfrm>
            <a:off x="2090882" y="5678189"/>
            <a:ext cx="4328584" cy="641581"/>
            <a:chOff x="2090881" y="5636780"/>
            <a:chExt cx="4328584" cy="641581"/>
          </a:xfrm>
        </p:grpSpPr>
        <p:grpSp>
          <p:nvGrpSpPr>
            <p:cNvPr id="42" name="组合 41">
              <a:extLst>
                <a:ext uri="{FF2B5EF4-FFF2-40B4-BE49-F238E27FC236}">
                  <a16:creationId xmlns:a16="http://schemas.microsoft.com/office/drawing/2014/main" id="{96CF9936-50CD-4B42-939E-D378BC41C4B6}"/>
                </a:ext>
              </a:extLst>
            </p:cNvPr>
            <p:cNvGrpSpPr/>
            <p:nvPr/>
          </p:nvGrpSpPr>
          <p:grpSpPr>
            <a:xfrm>
              <a:off x="2090881" y="5636780"/>
              <a:ext cx="2328719" cy="641581"/>
              <a:chOff x="2090881" y="5636780"/>
              <a:chExt cx="2328719" cy="641581"/>
            </a:xfrm>
          </p:grpSpPr>
          <p:sp>
            <p:nvSpPr>
              <p:cNvPr id="47" name="左大括号 46">
                <a:extLst>
                  <a:ext uri="{FF2B5EF4-FFF2-40B4-BE49-F238E27FC236}">
                    <a16:creationId xmlns:a16="http://schemas.microsoft.com/office/drawing/2014/main" id="{71A429D9-2B59-42FE-BB46-B41675501871}"/>
                  </a:ext>
                </a:extLst>
              </p:cNvPr>
              <p:cNvSpPr/>
              <p:nvPr/>
            </p:nvSpPr>
            <p:spPr>
              <a:xfrm rot="16200000">
                <a:off x="3114872" y="4612789"/>
                <a:ext cx="280738" cy="2328719"/>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8" name="图片 47" descr="图片包含 游戏机, 画&#10;&#10;描述已自动生成">
                <a:extLst>
                  <a:ext uri="{FF2B5EF4-FFF2-40B4-BE49-F238E27FC236}">
                    <a16:creationId xmlns:a16="http://schemas.microsoft.com/office/drawing/2014/main" id="{71E56886-ECB8-487F-971C-32C1D600C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315" y="5811561"/>
                <a:ext cx="447745" cy="429089"/>
              </a:xfrm>
              <a:prstGeom prst="rect">
                <a:avLst/>
              </a:prstGeom>
            </p:spPr>
          </p:pic>
          <p:sp>
            <p:nvSpPr>
              <p:cNvPr id="52" name="标题 1">
                <a:extLst>
                  <a:ext uri="{FF2B5EF4-FFF2-40B4-BE49-F238E27FC236}">
                    <a16:creationId xmlns:a16="http://schemas.microsoft.com/office/drawing/2014/main" id="{F4E00207-3A9F-4838-B1F1-6FEF18BBAAD4}"/>
                  </a:ext>
                </a:extLst>
              </p:cNvPr>
              <p:cNvSpPr txBox="1">
                <a:spLocks/>
              </p:cNvSpPr>
              <p:nvPr/>
            </p:nvSpPr>
            <p:spPr bwMode="auto">
              <a:xfrm>
                <a:off x="2612742" y="5928357"/>
                <a:ext cx="132912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2000" dirty="0">
                    <a:latin typeface="+mn-lt"/>
                    <a:ea typeface="黑体" panose="02010609060101010101" pitchFamily="49" charset="-122"/>
                    <a:cs typeface="Gisha" panose="020B0604020202020204" pitchFamily="34" charset="-79"/>
                  </a:rPr>
                  <a:t>   电子学</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nvGrpSpPr>
            <p:cNvPr id="43" name="组合 42">
              <a:extLst>
                <a:ext uri="{FF2B5EF4-FFF2-40B4-BE49-F238E27FC236}">
                  <a16:creationId xmlns:a16="http://schemas.microsoft.com/office/drawing/2014/main" id="{6F716E76-5E5D-48E3-BEC6-34BCDD578D03}"/>
                </a:ext>
              </a:extLst>
            </p:cNvPr>
            <p:cNvGrpSpPr/>
            <p:nvPr/>
          </p:nvGrpSpPr>
          <p:grpSpPr>
            <a:xfrm>
              <a:off x="4800600" y="5636780"/>
              <a:ext cx="1618865" cy="641581"/>
              <a:chOff x="4800600" y="5636780"/>
              <a:chExt cx="1618865" cy="641581"/>
            </a:xfrm>
          </p:grpSpPr>
          <p:sp>
            <p:nvSpPr>
              <p:cNvPr id="44" name="左大括号 43">
                <a:extLst>
                  <a:ext uri="{FF2B5EF4-FFF2-40B4-BE49-F238E27FC236}">
                    <a16:creationId xmlns:a16="http://schemas.microsoft.com/office/drawing/2014/main" id="{E3D15B6C-9AC6-4A67-8049-3DD74816201C}"/>
                  </a:ext>
                </a:extLst>
              </p:cNvPr>
              <p:cNvSpPr/>
              <p:nvPr/>
            </p:nvSpPr>
            <p:spPr>
              <a:xfrm rot="16200000">
                <a:off x="5469664" y="4967716"/>
                <a:ext cx="280738" cy="1618865"/>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5" name="图片 44" descr="图片包含 游戏机, 刀, 体育&#10;&#10;描述已自动生成">
                <a:extLst>
                  <a:ext uri="{FF2B5EF4-FFF2-40B4-BE49-F238E27FC236}">
                    <a16:creationId xmlns:a16="http://schemas.microsoft.com/office/drawing/2014/main" id="{D99FF6EF-0705-421D-B838-5FC065FBF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223" y="5816201"/>
                <a:ext cx="379415" cy="443723"/>
              </a:xfrm>
              <a:prstGeom prst="rect">
                <a:avLst/>
              </a:prstGeom>
            </p:spPr>
          </p:pic>
          <p:sp>
            <p:nvSpPr>
              <p:cNvPr id="46" name="标题 1">
                <a:extLst>
                  <a:ext uri="{FF2B5EF4-FFF2-40B4-BE49-F238E27FC236}">
                    <a16:creationId xmlns:a16="http://schemas.microsoft.com/office/drawing/2014/main" id="{6BE7F919-1200-4623-BFEE-BC0AEC618A50}"/>
                  </a:ext>
                </a:extLst>
              </p:cNvPr>
              <p:cNvSpPr txBox="1">
                <a:spLocks/>
              </p:cNvSpPr>
              <p:nvPr/>
            </p:nvSpPr>
            <p:spPr bwMode="auto">
              <a:xfrm>
                <a:off x="5169763" y="5928357"/>
                <a:ext cx="85590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latin typeface="+mn-lt"/>
                    <a:ea typeface="黑体" panose="02010609060101010101" pitchFamily="49" charset="-122"/>
                    <a:cs typeface="Gisha" panose="020B0604020202020204" pitchFamily="34" charset="-79"/>
                  </a:rPr>
                  <a:t>光学</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sp>
        <p:nvSpPr>
          <p:cNvPr id="54" name="标题 1">
            <a:extLst>
              <a:ext uri="{FF2B5EF4-FFF2-40B4-BE49-F238E27FC236}">
                <a16:creationId xmlns:a16="http://schemas.microsoft.com/office/drawing/2014/main" id="{4D36064E-697F-47E4-AC24-52AC3BD6E1E9}"/>
              </a:ext>
            </a:extLst>
          </p:cNvPr>
          <p:cNvSpPr txBox="1">
            <a:spLocks/>
          </p:cNvSpPr>
          <p:nvPr/>
        </p:nvSpPr>
        <p:spPr bwMode="auto">
          <a:xfrm>
            <a:off x="2393626" y="1972976"/>
            <a:ext cx="423418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latin typeface="+mn-lt"/>
                <a:ea typeface="黑体" panose="02010609060101010101" pitchFamily="49" charset="-122"/>
                <a:cs typeface="Gisha" panose="020B0604020202020204" pitchFamily="34" charset="-79"/>
              </a:rPr>
              <a:t>电磁波谱</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08" name="标题 1">
            <a:extLst>
              <a:ext uri="{FF2B5EF4-FFF2-40B4-BE49-F238E27FC236}">
                <a16:creationId xmlns:a16="http://schemas.microsoft.com/office/drawing/2014/main" id="{7C9AF3C1-F641-461F-99B6-46D9A10285FA}"/>
              </a:ext>
            </a:extLst>
          </p:cNvPr>
          <p:cNvSpPr txBox="1">
            <a:spLocks/>
          </p:cNvSpPr>
          <p:nvPr/>
        </p:nvSpPr>
        <p:spPr bwMode="auto">
          <a:xfrm>
            <a:off x="3071333" y="133283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的载体：</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4436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110" name="标题 1">
            <a:extLst>
              <a:ext uri="{FF2B5EF4-FFF2-40B4-BE49-F238E27FC236}">
                <a16:creationId xmlns:a16="http://schemas.microsoft.com/office/drawing/2014/main" id="{2D913261-286F-41A7-8429-67BFE3BE953E}"/>
              </a:ext>
            </a:extLst>
          </p:cNvPr>
          <p:cNvSpPr txBox="1">
            <a:spLocks/>
          </p:cNvSpPr>
          <p:nvPr/>
        </p:nvSpPr>
        <p:spPr bwMode="auto">
          <a:xfrm>
            <a:off x="968162" y="280295"/>
            <a:ext cx="3494715"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111" name="标题 1">
            <a:extLst>
              <a:ext uri="{FF2B5EF4-FFF2-40B4-BE49-F238E27FC236}">
                <a16:creationId xmlns:a16="http://schemas.microsoft.com/office/drawing/2014/main" id="{69FE2A19-7BB8-46E9-87F0-5AC7D9FFC21A}"/>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sp>
        <p:nvSpPr>
          <p:cNvPr id="112" name="标题 1">
            <a:extLst>
              <a:ext uri="{FF2B5EF4-FFF2-40B4-BE49-F238E27FC236}">
                <a16:creationId xmlns:a16="http://schemas.microsoft.com/office/drawing/2014/main" id="{D78F1243-23C6-4D07-B29F-99294AB620BE}"/>
              </a:ext>
            </a:extLst>
          </p:cNvPr>
          <p:cNvSpPr txBox="1">
            <a:spLocks/>
          </p:cNvSpPr>
          <p:nvPr/>
        </p:nvSpPr>
        <p:spPr bwMode="auto">
          <a:xfrm>
            <a:off x="2027137" y="5001776"/>
            <a:ext cx="250034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solidFill>
                  <a:srgbClr val="0070C0"/>
                </a:solidFill>
                <a:latin typeface="+mn-lt"/>
                <a:ea typeface="黑体" panose="02010609060101010101" pitchFamily="49" charset="-122"/>
                <a:cs typeface="Gisha" panose="020B0604020202020204" pitchFamily="34" charset="-79"/>
              </a:rPr>
              <a:t>硅</a:t>
            </a:r>
            <a:r>
              <a:rPr lang="zh-CN" altLang="en-US" sz="2000" dirty="0">
                <a:latin typeface="+mn-lt"/>
                <a:ea typeface="黑体" panose="02010609060101010101" pitchFamily="49" charset="-122"/>
                <a:cs typeface="Gisha" panose="020B0604020202020204" pitchFamily="34" charset="-79"/>
              </a:rPr>
              <a:t> </a:t>
            </a:r>
            <a:r>
              <a:rPr lang="en-US" altLang="zh-CN" sz="2000" dirty="0">
                <a:latin typeface="+mn-lt"/>
                <a:ea typeface="黑体" panose="02010609060101010101" pitchFamily="49" charset="-122"/>
                <a:cs typeface="Gisha" panose="020B0604020202020204" pitchFamily="34" charset="-79"/>
              </a:rPr>
              <a:t>Si</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13" name="标题 1">
                <a:extLst>
                  <a:ext uri="{FF2B5EF4-FFF2-40B4-BE49-F238E27FC236}">
                    <a16:creationId xmlns:a16="http://schemas.microsoft.com/office/drawing/2014/main" id="{BDBCFA73-92E9-4B16-83F4-0494367D5B2E}"/>
                  </a:ext>
                </a:extLst>
              </p:cNvPr>
              <p:cNvSpPr txBox="1">
                <a:spLocks/>
              </p:cNvSpPr>
              <p:nvPr/>
            </p:nvSpPr>
            <p:spPr bwMode="auto">
              <a:xfrm>
                <a:off x="4359864" y="4383217"/>
                <a:ext cx="2500340" cy="9590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solidFill>
                      <a:srgbClr val="FF0000"/>
                    </a:solidFill>
                    <a:latin typeface="+mn-lt"/>
                    <a:ea typeface="黑体" panose="02010609060101010101" pitchFamily="49" charset="-122"/>
                    <a:cs typeface="Gisha" panose="020B0604020202020204" pitchFamily="34" charset="-79"/>
                  </a:rPr>
                  <a:t>“</a:t>
                </a:r>
                <a:r>
                  <a:rPr lang="zh-CN" altLang="en-US" sz="2000" dirty="0">
                    <a:solidFill>
                      <a:srgbClr val="FF0000"/>
                    </a:solidFill>
                    <a:ea typeface="黑体" panose="02010609060101010101" pitchFamily="49" charset="-122"/>
                    <a:cs typeface="Gisha" panose="020B0604020202020204" pitchFamily="34" charset="-79"/>
                  </a:rPr>
                  <a:t>光学硅</a:t>
                </a:r>
                <a:r>
                  <a:rPr lang="zh-CN" altLang="en-US" sz="2000" dirty="0">
                    <a:solidFill>
                      <a:srgbClr val="FF0000"/>
                    </a:solidFill>
                    <a:latin typeface="+mn-lt"/>
                    <a:ea typeface="黑体" panose="02010609060101010101" pitchFamily="49" charset="-122"/>
                    <a:cs typeface="Gisha" panose="020B0604020202020204" pitchFamily="34" charset="-79"/>
                  </a:rPr>
                  <a:t>”</a:t>
                </a:r>
                <a:endParaRPr lang="en-US" altLang="zh-CN" sz="2000" dirty="0">
                  <a:solidFill>
                    <a:srgbClr val="FF0000"/>
                  </a:solidFill>
                  <a:latin typeface="+mn-lt"/>
                  <a:ea typeface="黑体" panose="02010609060101010101" pitchFamily="49" charset="-122"/>
                  <a:cs typeface="Gisha" panose="020B0604020202020204" pitchFamily="34" charset="-79"/>
                </a:endParaRPr>
              </a:p>
              <a:p>
                <a:pPr defTabSz="914400">
                  <a:lnSpc>
                    <a:spcPct val="150000"/>
                  </a:lnSpc>
                </a:pPr>
                <a:r>
                  <a:rPr lang="zh-CN" altLang="en-US" sz="2000" dirty="0">
                    <a:solidFill>
                      <a:srgbClr val="0070C0"/>
                    </a:solidFill>
                    <a:latin typeface="+mn-lt"/>
                    <a:ea typeface="黑体" panose="02010609060101010101" pitchFamily="49" charset="-122"/>
                    <a:cs typeface="Gisha" panose="020B0604020202020204" pitchFamily="34" charset="-79"/>
                  </a:rPr>
                  <a:t>铌酸锂</a:t>
                </a:r>
                <a:r>
                  <a:rPr lang="zh-CN" altLang="en-US" sz="2000" dirty="0">
                    <a:latin typeface="+mn-lt"/>
                    <a:ea typeface="黑体" panose="02010609060101010101" pitchFamily="49" charset="-122"/>
                    <a:cs typeface="Gisha" panose="020B0604020202020204" pitchFamily="34" charset="-79"/>
                  </a:rPr>
                  <a:t> </a:t>
                </a:r>
                <a14:m>
                  <m:oMath xmlns:m="http://schemas.openxmlformats.org/officeDocument/2006/math">
                    <m:r>
                      <m:rPr>
                        <m:sty m:val="p"/>
                      </m:rPr>
                      <a:rPr lang="en-US" altLang="zh-CN" sz="2000" i="0">
                        <a:latin typeface="Cambria Math" panose="02040503050406030204" pitchFamily="18" charset="0"/>
                        <a:ea typeface="黑体" panose="02010609060101010101" pitchFamily="49" charset="-122"/>
                        <a:cs typeface="Gisha" panose="020B0604020202020204" pitchFamily="34" charset="-79"/>
                      </a:rPr>
                      <m:t>LiNb</m:t>
                    </m:r>
                    <m:sSub>
                      <m:sSubPr>
                        <m:ctrlPr>
                          <a:rPr lang="en-US" altLang="zh-CN" sz="2000" i="1">
                            <a:latin typeface="Cambria Math" panose="02040503050406030204" pitchFamily="18" charset="0"/>
                            <a:ea typeface="黑体" panose="02010609060101010101" pitchFamily="49" charset="-122"/>
                            <a:cs typeface="Gisha" panose="020B0604020202020204" pitchFamily="34" charset="-79"/>
                          </a:rPr>
                        </m:ctrlPr>
                      </m:sSubPr>
                      <m:e>
                        <m:r>
                          <m:rPr>
                            <m:sty m:val="p"/>
                          </m:rPr>
                          <a:rPr lang="en-US" altLang="zh-CN" sz="2000" i="0">
                            <a:latin typeface="Cambria Math" panose="02040503050406030204" pitchFamily="18" charset="0"/>
                            <a:ea typeface="黑体" panose="02010609060101010101" pitchFamily="49" charset="-122"/>
                            <a:cs typeface="Gisha" panose="020B0604020202020204" pitchFamily="34" charset="-79"/>
                          </a:rPr>
                          <m:t>O</m:t>
                        </m:r>
                      </m:e>
                      <m:sub>
                        <m:r>
                          <a:rPr lang="en-US" altLang="zh-CN" sz="2000" i="0">
                            <a:latin typeface="Cambria Math" panose="02040503050406030204" pitchFamily="18" charset="0"/>
                            <a:ea typeface="黑体" panose="02010609060101010101" pitchFamily="49" charset="-122"/>
                            <a:cs typeface="Gisha" panose="020B0604020202020204" pitchFamily="34" charset="-79"/>
                          </a:rPr>
                          <m:t>3</m:t>
                        </m:r>
                      </m:sub>
                    </m:sSub>
                  </m:oMath>
                </a14:m>
                <a:endParaRPr lang="zh-CN" altLang="en-US" sz="2000" b="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13" name="标题 1">
                <a:extLst>
                  <a:ext uri="{FF2B5EF4-FFF2-40B4-BE49-F238E27FC236}">
                    <a16:creationId xmlns:a16="http://schemas.microsoft.com/office/drawing/2014/main" id="{BDBCFA73-92E9-4B16-83F4-0494367D5B2E}"/>
                  </a:ext>
                </a:extLst>
              </p:cNvPr>
              <p:cNvSpPr txBox="1">
                <a:spLocks noRot="1" noChangeAspect="1" noMove="1" noResize="1" noEditPoints="1" noAdjustHandles="1" noChangeArrowheads="1" noChangeShapeType="1" noTextEdit="1"/>
              </p:cNvSpPr>
              <p:nvPr/>
            </p:nvSpPr>
            <p:spPr bwMode="auto">
              <a:xfrm>
                <a:off x="4359864" y="4383217"/>
                <a:ext cx="2500340" cy="959080"/>
              </a:xfrm>
              <a:prstGeom prst="rect">
                <a:avLst/>
              </a:prstGeom>
              <a:blipFill>
                <a:blip r:embed="rId7"/>
                <a:stretch>
                  <a:fillRect b="-95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0DE1F177-213B-4A21-BA65-46EC69CD1D14}"/>
              </a:ext>
            </a:extLst>
          </p:cNvPr>
          <p:cNvGrpSpPr/>
          <p:nvPr/>
        </p:nvGrpSpPr>
        <p:grpSpPr>
          <a:xfrm>
            <a:off x="31809" y="6491415"/>
            <a:ext cx="437891" cy="299556"/>
            <a:chOff x="8539422" y="6009541"/>
            <a:chExt cx="437891" cy="299556"/>
          </a:xfrm>
        </p:grpSpPr>
        <p:sp>
          <p:nvSpPr>
            <p:cNvPr id="59" name="卷形: 垂直 58">
              <a:extLst>
                <a:ext uri="{FF2B5EF4-FFF2-40B4-BE49-F238E27FC236}">
                  <a16:creationId xmlns:a16="http://schemas.microsoft.com/office/drawing/2014/main" id="{5E9D6F7E-7288-49BE-BC1C-F0177CD51B2D}"/>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标题 1">
              <a:extLst>
                <a:ext uri="{FF2B5EF4-FFF2-40B4-BE49-F238E27FC236}">
                  <a16:creationId xmlns:a16="http://schemas.microsoft.com/office/drawing/2014/main" id="{7D5A7484-B6B5-4D02-B685-E55B414489EF}"/>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10</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4222221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2" nodeType="withEffect">
                                  <p:stCondLst>
                                    <p:cond delay="0"/>
                                  </p:stCondLst>
                                  <p:childTnLst>
                                    <p:anim calcmode="lin" valueType="num">
                                      <p:cBhvr additive="base">
                                        <p:cTn id="6" dur="500"/>
                                        <p:tgtEl>
                                          <p:spTgt spid="112"/>
                                        </p:tgtEl>
                                        <p:attrNameLst>
                                          <p:attrName>ppt_x</p:attrName>
                                        </p:attrNameLst>
                                      </p:cBhvr>
                                      <p:tavLst>
                                        <p:tav tm="0">
                                          <p:val>
                                            <p:strVal val="ppt_x"/>
                                          </p:val>
                                        </p:tav>
                                        <p:tav tm="100000">
                                          <p:val>
                                            <p:strVal val="0-ppt_w/2"/>
                                          </p:val>
                                        </p:tav>
                                      </p:tavLst>
                                    </p:anim>
                                    <p:anim calcmode="lin" valueType="num">
                                      <p:cBhvr additive="base">
                                        <p:cTn id="7" dur="500"/>
                                        <p:tgtEl>
                                          <p:spTgt spid="112"/>
                                        </p:tgtEl>
                                        <p:attrNameLst>
                                          <p:attrName>ppt_y</p:attrName>
                                        </p:attrNameLst>
                                      </p:cBhvr>
                                      <p:tavLst>
                                        <p:tav tm="0">
                                          <p:val>
                                            <p:strVal val="ppt_y"/>
                                          </p:val>
                                        </p:tav>
                                        <p:tav tm="100000">
                                          <p:val>
                                            <p:strVal val="ppt_y"/>
                                          </p:val>
                                        </p:tav>
                                      </p:tavLst>
                                    </p:anim>
                                    <p:set>
                                      <p:cBhvr>
                                        <p:cTn id="8" dur="1" fill="hold">
                                          <p:stCondLst>
                                            <p:cond delay="499"/>
                                          </p:stCondLst>
                                        </p:cTn>
                                        <p:tgtEl>
                                          <p:spTgt spid="112"/>
                                        </p:tgtEl>
                                        <p:attrNameLst>
                                          <p:attrName>style.visibility</p:attrName>
                                        </p:attrNameLst>
                                      </p:cBhvr>
                                      <p:to>
                                        <p:strVal val="hidden"/>
                                      </p:to>
                                    </p:set>
                                  </p:childTnLst>
                                </p:cTn>
                              </p:par>
                              <p:par>
                                <p:cTn id="9" presetID="2" presetClass="exit" presetSubtype="8" fill="hold" grpId="2" nodeType="withEffect">
                                  <p:stCondLst>
                                    <p:cond delay="0"/>
                                  </p:stCondLst>
                                  <p:childTnLst>
                                    <p:anim calcmode="lin" valueType="num">
                                      <p:cBhvr additive="base">
                                        <p:cTn id="10" dur="500"/>
                                        <p:tgtEl>
                                          <p:spTgt spid="113"/>
                                        </p:tgtEl>
                                        <p:attrNameLst>
                                          <p:attrName>ppt_x</p:attrName>
                                        </p:attrNameLst>
                                      </p:cBhvr>
                                      <p:tavLst>
                                        <p:tav tm="0">
                                          <p:val>
                                            <p:strVal val="ppt_x"/>
                                          </p:val>
                                        </p:tav>
                                        <p:tav tm="100000">
                                          <p:val>
                                            <p:strVal val="0-ppt_w/2"/>
                                          </p:val>
                                        </p:tav>
                                      </p:tavLst>
                                    </p:anim>
                                    <p:anim calcmode="lin" valueType="num">
                                      <p:cBhvr additive="base">
                                        <p:cTn id="11" dur="500"/>
                                        <p:tgtEl>
                                          <p:spTgt spid="113"/>
                                        </p:tgtEl>
                                        <p:attrNameLst>
                                          <p:attrName>ppt_y</p:attrName>
                                        </p:attrNameLst>
                                      </p:cBhvr>
                                      <p:tavLst>
                                        <p:tav tm="0">
                                          <p:val>
                                            <p:strVal val="ppt_y"/>
                                          </p:val>
                                        </p:tav>
                                        <p:tav tm="100000">
                                          <p:val>
                                            <p:strVal val="ppt_y"/>
                                          </p:val>
                                        </p:tav>
                                      </p:tavLst>
                                    </p:anim>
                                    <p:set>
                                      <p:cBhvr>
                                        <p:cTn id="12" dur="1" fill="hold">
                                          <p:stCondLst>
                                            <p:cond delay="499"/>
                                          </p:stCondLst>
                                        </p:cTn>
                                        <p:tgtEl>
                                          <p:spTgt spid="113"/>
                                        </p:tgtEl>
                                        <p:attrNameLst>
                                          <p:attrName>style.visibility</p:attrName>
                                        </p:attrNameLst>
                                      </p:cBhvr>
                                      <p:to>
                                        <p:strVal val="hidden"/>
                                      </p:to>
                                    </p:set>
                                  </p:childTnLst>
                                </p:cTn>
                              </p:par>
                              <p:par>
                                <p:cTn id="13" presetID="2" presetClass="exit" presetSubtype="8" fill="hold" nodeType="withEffect">
                                  <p:stCondLst>
                                    <p:cond delay="0"/>
                                  </p:stCondLst>
                                  <p:childTnLst>
                                    <p:anim calcmode="lin" valueType="num">
                                      <p:cBhvr additive="base">
                                        <p:cTn id="14" dur="500"/>
                                        <p:tgtEl>
                                          <p:spTgt spid="23"/>
                                        </p:tgtEl>
                                        <p:attrNameLst>
                                          <p:attrName>ppt_x</p:attrName>
                                        </p:attrNameLst>
                                      </p:cBhvr>
                                      <p:tavLst>
                                        <p:tav tm="0">
                                          <p:val>
                                            <p:strVal val="ppt_x"/>
                                          </p:val>
                                        </p:tav>
                                        <p:tav tm="100000">
                                          <p:val>
                                            <p:strVal val="0-ppt_w/2"/>
                                          </p:val>
                                        </p:tav>
                                      </p:tavLst>
                                    </p:anim>
                                    <p:anim calcmode="lin" valueType="num">
                                      <p:cBhvr additive="base">
                                        <p:cTn id="15" dur="500"/>
                                        <p:tgtEl>
                                          <p:spTgt spid="23"/>
                                        </p:tgtEl>
                                        <p:attrNameLst>
                                          <p:attrName>ppt_y</p:attrName>
                                        </p:attrNameLst>
                                      </p:cBhvr>
                                      <p:tavLst>
                                        <p:tav tm="0">
                                          <p:val>
                                            <p:strVal val="ppt_y"/>
                                          </p:val>
                                        </p:tav>
                                        <p:tav tm="100000">
                                          <p:val>
                                            <p:strVal val="ppt_y"/>
                                          </p:val>
                                        </p:tav>
                                      </p:tavLst>
                                    </p:anim>
                                    <p:set>
                                      <p:cBhvr>
                                        <p:cTn id="16" dur="1" fill="hold">
                                          <p:stCondLst>
                                            <p:cond delay="499"/>
                                          </p:stCondLst>
                                        </p:cTn>
                                        <p:tgtEl>
                                          <p:spTgt spid="23"/>
                                        </p:tgtEl>
                                        <p:attrNameLst>
                                          <p:attrName>style.visibility</p:attrName>
                                        </p:attrNameLst>
                                      </p:cBhvr>
                                      <p:to>
                                        <p:strVal val="hidden"/>
                                      </p:to>
                                    </p:set>
                                  </p:childTnLst>
                                </p:cTn>
                              </p:par>
                              <p:par>
                                <p:cTn id="17" presetID="2" presetClass="exit" presetSubtype="8" fill="hold" nodeType="withEffect">
                                  <p:stCondLst>
                                    <p:cond delay="0"/>
                                  </p:stCondLst>
                                  <p:childTnLst>
                                    <p:anim calcmode="lin" valueType="num">
                                      <p:cBhvr additive="base">
                                        <p:cTn id="18" dur="500"/>
                                        <p:tgtEl>
                                          <p:spTgt spid="41"/>
                                        </p:tgtEl>
                                        <p:attrNameLst>
                                          <p:attrName>ppt_x</p:attrName>
                                        </p:attrNameLst>
                                      </p:cBhvr>
                                      <p:tavLst>
                                        <p:tav tm="0">
                                          <p:val>
                                            <p:strVal val="ppt_x"/>
                                          </p:val>
                                        </p:tav>
                                        <p:tav tm="100000">
                                          <p:val>
                                            <p:strVal val="0-ppt_w/2"/>
                                          </p:val>
                                        </p:tav>
                                      </p:tavLst>
                                    </p:anim>
                                    <p:anim calcmode="lin" valueType="num">
                                      <p:cBhvr additive="base">
                                        <p:cTn id="19" dur="500"/>
                                        <p:tgtEl>
                                          <p:spTgt spid="41"/>
                                        </p:tgtEl>
                                        <p:attrNameLst>
                                          <p:attrName>ppt_y</p:attrName>
                                        </p:attrNameLst>
                                      </p:cBhvr>
                                      <p:tavLst>
                                        <p:tav tm="0">
                                          <p:val>
                                            <p:strVal val="ppt_y"/>
                                          </p:val>
                                        </p:tav>
                                        <p:tav tm="100000">
                                          <p:val>
                                            <p:strVal val="ppt_y"/>
                                          </p:val>
                                        </p:tav>
                                      </p:tavLst>
                                    </p:anim>
                                    <p:set>
                                      <p:cBhvr>
                                        <p:cTn id="20" dur="1" fill="hold">
                                          <p:stCondLst>
                                            <p:cond delay="499"/>
                                          </p:stCondLst>
                                        </p:cTn>
                                        <p:tgtEl>
                                          <p:spTgt spid="41"/>
                                        </p:tgtEl>
                                        <p:attrNameLst>
                                          <p:attrName>style.visibility</p:attrName>
                                        </p:attrNameLst>
                                      </p:cBhvr>
                                      <p:to>
                                        <p:strVal val="hidden"/>
                                      </p:to>
                                    </p:set>
                                  </p:childTnLst>
                                </p:cTn>
                              </p:par>
                              <p:par>
                                <p:cTn id="21" presetID="2" presetClass="exit" presetSubtype="8" fill="hold" grpId="0" nodeType="withEffect">
                                  <p:stCondLst>
                                    <p:cond delay="0"/>
                                  </p:stCondLst>
                                  <p:childTnLst>
                                    <p:anim calcmode="lin" valueType="num">
                                      <p:cBhvr additive="base">
                                        <p:cTn id="22" dur="500"/>
                                        <p:tgtEl>
                                          <p:spTgt spid="54"/>
                                        </p:tgtEl>
                                        <p:attrNameLst>
                                          <p:attrName>ppt_x</p:attrName>
                                        </p:attrNameLst>
                                      </p:cBhvr>
                                      <p:tavLst>
                                        <p:tav tm="0">
                                          <p:val>
                                            <p:strVal val="ppt_x"/>
                                          </p:val>
                                        </p:tav>
                                        <p:tav tm="100000">
                                          <p:val>
                                            <p:strVal val="0-ppt_w/2"/>
                                          </p:val>
                                        </p:tav>
                                      </p:tavLst>
                                    </p:anim>
                                    <p:anim calcmode="lin" valueType="num">
                                      <p:cBhvr additive="base">
                                        <p:cTn id="23" dur="500"/>
                                        <p:tgtEl>
                                          <p:spTgt spid="54"/>
                                        </p:tgtEl>
                                        <p:attrNameLst>
                                          <p:attrName>ppt_y</p:attrName>
                                        </p:attrNameLst>
                                      </p:cBhvr>
                                      <p:tavLst>
                                        <p:tav tm="0">
                                          <p:val>
                                            <p:strVal val="ppt_y"/>
                                          </p:val>
                                        </p:tav>
                                        <p:tav tm="100000">
                                          <p:val>
                                            <p:strVal val="ppt_y"/>
                                          </p:val>
                                        </p:tav>
                                      </p:tavLst>
                                    </p:anim>
                                    <p:set>
                                      <p:cBhvr>
                                        <p:cTn id="24" dur="1" fill="hold">
                                          <p:stCondLst>
                                            <p:cond delay="499"/>
                                          </p:stCondLst>
                                        </p:cTn>
                                        <p:tgtEl>
                                          <p:spTgt spid="54"/>
                                        </p:tgtEl>
                                        <p:attrNameLst>
                                          <p:attrName>style.visibility</p:attrName>
                                        </p:attrNameLst>
                                      </p:cBhvr>
                                      <p:to>
                                        <p:strVal val="hidden"/>
                                      </p:to>
                                    </p:set>
                                  </p:childTnLst>
                                </p:cTn>
                              </p:par>
                              <p:par>
                                <p:cTn id="25" presetID="2" presetClass="exit" presetSubtype="8" fill="hold" grpId="0" nodeType="withEffect">
                                  <p:stCondLst>
                                    <p:cond delay="0"/>
                                  </p:stCondLst>
                                  <p:childTnLst>
                                    <p:anim calcmode="lin" valueType="num">
                                      <p:cBhvr additive="base">
                                        <p:cTn id="26" dur="500"/>
                                        <p:tgtEl>
                                          <p:spTgt spid="3"/>
                                        </p:tgtEl>
                                        <p:attrNameLst>
                                          <p:attrName>ppt_x</p:attrName>
                                        </p:attrNameLst>
                                      </p:cBhvr>
                                      <p:tavLst>
                                        <p:tav tm="0">
                                          <p:val>
                                            <p:strVal val="ppt_x"/>
                                          </p:val>
                                        </p:tav>
                                        <p:tav tm="100000">
                                          <p:val>
                                            <p:strVal val="0-ppt_w/2"/>
                                          </p:val>
                                        </p:tav>
                                      </p:tavLst>
                                    </p:anim>
                                    <p:anim calcmode="lin" valueType="num">
                                      <p:cBhvr additive="base">
                                        <p:cTn id="27" dur="500"/>
                                        <p:tgtEl>
                                          <p:spTgt spid="3"/>
                                        </p:tgtEl>
                                        <p:attrNameLst>
                                          <p:attrName>ppt_y</p:attrName>
                                        </p:attrNameLst>
                                      </p:cBhvr>
                                      <p:tavLst>
                                        <p:tav tm="0">
                                          <p:val>
                                            <p:strVal val="ppt_y"/>
                                          </p:val>
                                        </p:tav>
                                        <p:tav tm="100000">
                                          <p:val>
                                            <p:strVal val="ppt_y"/>
                                          </p:val>
                                        </p:tav>
                                      </p:tavLst>
                                    </p:anim>
                                    <p:set>
                                      <p:cBhvr>
                                        <p:cTn id="28" dur="1" fill="hold">
                                          <p:stCondLst>
                                            <p:cond delay="499"/>
                                          </p:stCondLst>
                                        </p:cTn>
                                        <p:tgtEl>
                                          <p:spTgt spid="3"/>
                                        </p:tgtEl>
                                        <p:attrNameLst>
                                          <p:attrName>style.visibility</p:attrName>
                                        </p:attrNameLst>
                                      </p:cBhvr>
                                      <p:to>
                                        <p:strVal val="hidden"/>
                                      </p:to>
                                    </p:set>
                                  </p:childTnLst>
                                </p:cTn>
                              </p:par>
                              <p:par>
                                <p:cTn id="29" presetID="22" presetClass="exit" presetSubtype="2" fill="hold" grpId="0" nodeType="withEffect">
                                  <p:stCondLst>
                                    <p:cond delay="0"/>
                                  </p:stCondLst>
                                  <p:childTnLst>
                                    <p:animEffect transition="out" filter="wipe(right)">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2" presetClass="entr" presetSubtype="2" fill="hold" grpId="0" nodeType="withEffect">
                                  <p:stCondLst>
                                    <p:cond delay="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700" fill="hold"/>
                                        <p:tgtEl>
                                          <p:spTgt spid="110"/>
                                        </p:tgtEl>
                                        <p:attrNameLst>
                                          <p:attrName>ppt_x</p:attrName>
                                        </p:attrNameLst>
                                      </p:cBhvr>
                                      <p:tavLst>
                                        <p:tav tm="0">
                                          <p:val>
                                            <p:strVal val="1+#ppt_w/2"/>
                                          </p:val>
                                        </p:tav>
                                        <p:tav tm="100000">
                                          <p:val>
                                            <p:strVal val="#ppt_x"/>
                                          </p:val>
                                        </p:tav>
                                      </p:tavLst>
                                    </p:anim>
                                    <p:anim calcmode="lin" valueType="num">
                                      <p:cBhvr additive="base">
                                        <p:cTn id="35" dur="700" fill="hold"/>
                                        <p:tgtEl>
                                          <p:spTgt spid="110"/>
                                        </p:tgtEl>
                                        <p:attrNameLst>
                                          <p:attrName>ppt_y</p:attrName>
                                        </p:attrNameLst>
                                      </p:cBhvr>
                                      <p:tavLst>
                                        <p:tav tm="0">
                                          <p:val>
                                            <p:strVal val="#ppt_y"/>
                                          </p:val>
                                        </p:tav>
                                        <p:tav tm="100000">
                                          <p:val>
                                            <p:strVal val="#ppt_y"/>
                                          </p:val>
                                        </p:tav>
                                      </p:tavLst>
                                    </p:anim>
                                  </p:childTnLst>
                                </p:cTn>
                              </p:par>
                              <p:par>
                                <p:cTn id="36" presetID="22" presetClass="entr" presetSubtype="2" fill="hold" grpId="0" nodeType="with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wipe(right)">
                                      <p:cBhvr>
                                        <p:cTn id="38" dur="700"/>
                                        <p:tgtEl>
                                          <p:spTgt spid="111"/>
                                        </p:tgtEl>
                                      </p:cBhvr>
                                    </p:animEffect>
                                  </p:childTnLst>
                                </p:cTn>
                              </p:par>
                              <p:par>
                                <p:cTn id="39" presetID="2" presetClass="entr" presetSubtype="2"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anim calcmode="lin" valueType="num">
                                      <p:cBhvr additive="base">
                                        <p:cTn id="41" dur="700" fill="hold"/>
                                        <p:tgtEl>
                                          <p:spTgt spid="108"/>
                                        </p:tgtEl>
                                        <p:attrNameLst>
                                          <p:attrName>ppt_x</p:attrName>
                                        </p:attrNameLst>
                                      </p:cBhvr>
                                      <p:tavLst>
                                        <p:tav tm="0">
                                          <p:val>
                                            <p:strVal val="1+#ppt_w/2"/>
                                          </p:val>
                                        </p:tav>
                                        <p:tav tm="100000">
                                          <p:val>
                                            <p:strVal val="#ppt_x"/>
                                          </p:val>
                                        </p:tav>
                                      </p:tavLst>
                                    </p:anim>
                                    <p:anim calcmode="lin" valueType="num">
                                      <p:cBhvr additive="base">
                                        <p:cTn id="42" dur="700" fill="hold"/>
                                        <p:tgtEl>
                                          <p:spTgt spid="10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anim calcmode="lin" valueType="num">
                                      <p:cBhvr additive="base">
                                        <p:cTn id="45" dur="700" fill="hold"/>
                                        <p:tgtEl>
                                          <p:spTgt spid="109"/>
                                        </p:tgtEl>
                                        <p:attrNameLst>
                                          <p:attrName>ppt_x</p:attrName>
                                        </p:attrNameLst>
                                      </p:cBhvr>
                                      <p:tavLst>
                                        <p:tav tm="0">
                                          <p:val>
                                            <p:strVal val="1+#ppt_w/2"/>
                                          </p:val>
                                        </p:tav>
                                        <p:tav tm="100000">
                                          <p:val>
                                            <p:strVal val="#ppt_x"/>
                                          </p:val>
                                        </p:tav>
                                      </p:tavLst>
                                    </p:anim>
                                    <p:anim calcmode="lin" valueType="num">
                                      <p:cBhvr additive="base">
                                        <p:cTn id="46" dur="700" fill="hold"/>
                                        <p:tgtEl>
                                          <p:spTgt spid="109"/>
                                        </p:tgtEl>
                                        <p:attrNameLst>
                                          <p:attrName>ppt_y</p:attrName>
                                        </p:attrNameLst>
                                      </p:cBhvr>
                                      <p:tavLst>
                                        <p:tav tm="0">
                                          <p:val>
                                            <p:strVal val="#ppt_y"/>
                                          </p:val>
                                        </p:tav>
                                        <p:tav tm="100000">
                                          <p:val>
                                            <p:strVal val="#ppt_y"/>
                                          </p:val>
                                        </p:tav>
                                      </p:tavLst>
                                    </p:anim>
                                  </p:childTnLst>
                                </p:cTn>
                              </p:par>
                              <p:par>
                                <p:cTn id="47" presetID="0" presetClass="path" presetSubtype="0" accel="50000" decel="50000" fill="hold" grpId="0" nodeType="withEffect">
                                  <p:stCondLst>
                                    <p:cond delay="100"/>
                                  </p:stCondLst>
                                  <p:childTnLst>
                                    <p:animMotion origin="layout" path="M 8.33333E-7 0 L -0.23385 0 " pathEditMode="relative" rAng="0" ptsTypes="AA">
                                      <p:cBhvr>
                                        <p:cTn id="48" dur="700" fill="hold"/>
                                        <p:tgtEl>
                                          <p:spTgt spid="30"/>
                                        </p:tgtEl>
                                        <p:attrNameLst>
                                          <p:attrName>ppt_x</p:attrName>
                                          <p:attrName>ppt_y</p:attrName>
                                        </p:attrNameLst>
                                      </p:cBhvr>
                                      <p:rCtr x="-11701" y="0"/>
                                    </p:animMotion>
                                  </p:childTnLst>
                                </p:cTn>
                              </p:par>
                              <p:par>
                                <p:cTn id="49" presetID="2" presetClass="exit" presetSubtype="8" fill="hold" grpId="0" nodeType="withEffect">
                                  <p:stCondLst>
                                    <p:cond delay="0"/>
                                  </p:stCondLst>
                                  <p:childTnLst>
                                    <p:anim calcmode="lin" valueType="num">
                                      <p:cBhvr additive="base">
                                        <p:cTn id="50" dur="500"/>
                                        <p:tgtEl>
                                          <p:spTgt spid="112"/>
                                        </p:tgtEl>
                                        <p:attrNameLst>
                                          <p:attrName>ppt_x</p:attrName>
                                        </p:attrNameLst>
                                      </p:cBhvr>
                                      <p:tavLst>
                                        <p:tav tm="0">
                                          <p:val>
                                            <p:strVal val="ppt_x"/>
                                          </p:val>
                                        </p:tav>
                                        <p:tav tm="100000">
                                          <p:val>
                                            <p:strVal val="0-ppt_w/2"/>
                                          </p:val>
                                        </p:tav>
                                      </p:tavLst>
                                    </p:anim>
                                    <p:anim calcmode="lin" valueType="num">
                                      <p:cBhvr additive="base">
                                        <p:cTn id="51" dur="500"/>
                                        <p:tgtEl>
                                          <p:spTgt spid="112"/>
                                        </p:tgtEl>
                                        <p:attrNameLst>
                                          <p:attrName>ppt_y</p:attrName>
                                        </p:attrNameLst>
                                      </p:cBhvr>
                                      <p:tavLst>
                                        <p:tav tm="0">
                                          <p:val>
                                            <p:strVal val="ppt_y"/>
                                          </p:val>
                                        </p:tav>
                                        <p:tav tm="100000">
                                          <p:val>
                                            <p:strVal val="ppt_y"/>
                                          </p:val>
                                        </p:tav>
                                      </p:tavLst>
                                    </p:anim>
                                    <p:set>
                                      <p:cBhvr>
                                        <p:cTn id="52" dur="1" fill="hold">
                                          <p:stCondLst>
                                            <p:cond delay="499"/>
                                          </p:stCondLst>
                                        </p:cTn>
                                        <p:tgtEl>
                                          <p:spTgt spid="112"/>
                                        </p:tgtEl>
                                        <p:attrNameLst>
                                          <p:attrName>style.visibility</p:attrName>
                                        </p:attrNameLst>
                                      </p:cBhvr>
                                      <p:to>
                                        <p:strVal val="hidden"/>
                                      </p:to>
                                    </p:set>
                                  </p:childTnLst>
                                </p:cTn>
                              </p:par>
                              <p:par>
                                <p:cTn id="53" presetID="2" presetClass="exit" presetSubtype="8" fill="hold" grpId="0" nodeType="withEffect">
                                  <p:stCondLst>
                                    <p:cond delay="0"/>
                                  </p:stCondLst>
                                  <p:childTnLst>
                                    <p:anim calcmode="lin" valueType="num">
                                      <p:cBhvr additive="base">
                                        <p:cTn id="54" dur="500"/>
                                        <p:tgtEl>
                                          <p:spTgt spid="113"/>
                                        </p:tgtEl>
                                        <p:attrNameLst>
                                          <p:attrName>ppt_x</p:attrName>
                                        </p:attrNameLst>
                                      </p:cBhvr>
                                      <p:tavLst>
                                        <p:tav tm="0">
                                          <p:val>
                                            <p:strVal val="ppt_x"/>
                                          </p:val>
                                        </p:tav>
                                        <p:tav tm="100000">
                                          <p:val>
                                            <p:strVal val="0-ppt_w/2"/>
                                          </p:val>
                                        </p:tav>
                                      </p:tavLst>
                                    </p:anim>
                                    <p:anim calcmode="lin" valueType="num">
                                      <p:cBhvr additive="base">
                                        <p:cTn id="55" dur="500"/>
                                        <p:tgtEl>
                                          <p:spTgt spid="113"/>
                                        </p:tgtEl>
                                        <p:attrNameLst>
                                          <p:attrName>ppt_y</p:attrName>
                                        </p:attrNameLst>
                                      </p:cBhvr>
                                      <p:tavLst>
                                        <p:tav tm="0">
                                          <p:val>
                                            <p:strVal val="ppt_y"/>
                                          </p:val>
                                        </p:tav>
                                        <p:tav tm="100000">
                                          <p:val>
                                            <p:strVal val="ppt_y"/>
                                          </p:val>
                                        </p:tav>
                                      </p:tavLst>
                                    </p:anim>
                                    <p:set>
                                      <p:cBhvr>
                                        <p:cTn id="56"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0" grpId="0"/>
      <p:bldP spid="54" grpId="0"/>
      <p:bldP spid="108" grpId="0"/>
      <p:bldP spid="109" grpId="0"/>
      <p:bldP spid="110" grpId="0"/>
      <p:bldP spid="111" grpId="0"/>
      <p:bldP spid="112" grpId="0"/>
      <p:bldP spid="112" grpId="2"/>
      <p:bldP spid="113" grpId="0"/>
      <p:bldP spid="113"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30" name="标题 1">
            <a:extLst>
              <a:ext uri="{FF2B5EF4-FFF2-40B4-BE49-F238E27FC236}">
                <a16:creationId xmlns:a16="http://schemas.microsoft.com/office/drawing/2014/main" id="{08B6C0A5-B414-4B86-9AF0-450F78AA781B}"/>
              </a:ext>
            </a:extLst>
          </p:cNvPr>
          <p:cNvSpPr txBox="1">
            <a:spLocks/>
          </p:cNvSpPr>
          <p:nvPr/>
        </p:nvSpPr>
        <p:spPr bwMode="auto">
          <a:xfrm>
            <a:off x="1321195" y="1328816"/>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激光变频</a:t>
            </a:r>
          </a:p>
        </p:txBody>
      </p:sp>
      <p:sp>
        <p:nvSpPr>
          <p:cNvPr id="108" name="标题 1">
            <a:extLst>
              <a:ext uri="{FF2B5EF4-FFF2-40B4-BE49-F238E27FC236}">
                <a16:creationId xmlns:a16="http://schemas.microsoft.com/office/drawing/2014/main" id="{7C9AF3C1-F641-461F-99B6-46D9A10285FA}"/>
              </a:ext>
            </a:extLst>
          </p:cNvPr>
          <p:cNvSpPr txBox="1">
            <a:spLocks/>
          </p:cNvSpPr>
          <p:nvPr/>
        </p:nvSpPr>
        <p:spPr bwMode="auto">
          <a:xfrm>
            <a:off x="3071333" y="133283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的载体：</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4436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graphicFrame>
        <p:nvGraphicFramePr>
          <p:cNvPr id="56" name="对象 55">
            <a:extLst>
              <a:ext uri="{FF2B5EF4-FFF2-40B4-BE49-F238E27FC236}">
                <a16:creationId xmlns:a16="http://schemas.microsoft.com/office/drawing/2014/main" id="{57093D68-9846-4E0A-97DF-9102BC9CB377}"/>
              </a:ext>
            </a:extLst>
          </p:cNvPr>
          <p:cNvGraphicFramePr>
            <a:graphicFrameLocks noChangeAspect="1"/>
          </p:cNvGraphicFramePr>
          <p:nvPr>
            <p:extLst>
              <p:ext uri="{D42A27DB-BD31-4B8C-83A1-F6EECF244321}">
                <p14:modId xmlns:p14="http://schemas.microsoft.com/office/powerpoint/2010/main" val="701108900"/>
              </p:ext>
            </p:extLst>
          </p:nvPr>
        </p:nvGraphicFramePr>
        <p:xfrm>
          <a:off x="1943099" y="2883580"/>
          <a:ext cx="5257800" cy="639763"/>
        </p:xfrm>
        <a:graphic>
          <a:graphicData uri="http://schemas.openxmlformats.org/presentationml/2006/ole">
            <mc:AlternateContent xmlns:mc="http://schemas.openxmlformats.org/markup-compatibility/2006">
              <mc:Choice xmlns:v="urn:schemas-microsoft-com:vml" Requires="v">
                <p:oleObj name="Equation" r:id="rId3" imgW="2666880" imgH="304560" progId="Equation.DSMT4">
                  <p:embed/>
                </p:oleObj>
              </mc:Choice>
              <mc:Fallback>
                <p:oleObj name="Equation" r:id="rId3" imgW="2666880" imgH="304560" progId="Equation.DSMT4">
                  <p:embed/>
                  <p:pic>
                    <p:nvPicPr>
                      <p:cNvPr id="5" name="对象 4">
                        <a:extLst>
                          <a:ext uri="{FF2B5EF4-FFF2-40B4-BE49-F238E27FC236}">
                            <a16:creationId xmlns:a16="http://schemas.microsoft.com/office/drawing/2014/main" id="{B07A864A-BA40-46EC-891A-8718BF6143F1}"/>
                          </a:ext>
                        </a:extLst>
                      </p:cNvPr>
                      <p:cNvPicPr/>
                      <p:nvPr/>
                    </p:nvPicPr>
                    <p:blipFill>
                      <a:blip r:embed="rId4"/>
                      <a:stretch>
                        <a:fillRect/>
                      </a:stretch>
                    </p:blipFill>
                    <p:spPr>
                      <a:xfrm>
                        <a:off x="1943099" y="2883580"/>
                        <a:ext cx="5257800" cy="639763"/>
                      </a:xfrm>
                      <a:prstGeom prst="rect">
                        <a:avLst/>
                      </a:prstGeom>
                    </p:spPr>
                  </p:pic>
                </p:oleObj>
              </mc:Fallback>
            </mc:AlternateContent>
          </a:graphicData>
        </a:graphic>
      </p:graphicFrame>
      <p:grpSp>
        <p:nvGrpSpPr>
          <p:cNvPr id="11" name="组合 10">
            <a:extLst>
              <a:ext uri="{FF2B5EF4-FFF2-40B4-BE49-F238E27FC236}">
                <a16:creationId xmlns:a16="http://schemas.microsoft.com/office/drawing/2014/main" id="{5EB67E1C-873A-4E25-9EB0-A053D1FC00C0}"/>
              </a:ext>
            </a:extLst>
          </p:cNvPr>
          <p:cNvGrpSpPr/>
          <p:nvPr/>
        </p:nvGrpSpPr>
        <p:grpSpPr>
          <a:xfrm>
            <a:off x="1966106" y="1995736"/>
            <a:ext cx="5355978" cy="823437"/>
            <a:chOff x="1966106" y="1995736"/>
            <a:chExt cx="5355978" cy="823437"/>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C8D94D4-F307-40F8-A00A-A646A13F48F2}"/>
                    </a:ext>
                  </a:extLst>
                </p:cNvPr>
                <p:cNvSpPr/>
                <p:nvPr/>
              </p:nvSpPr>
              <p:spPr>
                <a:xfrm>
                  <a:off x="4065566" y="2150828"/>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zh-CN" altLang="en-US" sz="1400" b="1" i="1">
                                <a:solidFill>
                                  <a:schemeClr val="tx1"/>
                                </a:solidFill>
                                <a:latin typeface="Cambria Math" panose="02040503050406030204" pitchFamily="18" charset="0"/>
                              </a:rPr>
                              <m:t>𝝌</m:t>
                            </m:r>
                          </m:e>
                          <m:sup>
                            <m:r>
                              <a:rPr lang="en-US" altLang="zh-CN" sz="1400" i="1">
                                <a:solidFill>
                                  <a:schemeClr val="tx1"/>
                                </a:solidFill>
                                <a:latin typeface="Cambria Math" panose="02040503050406030204" pitchFamily="18" charset="0"/>
                              </a:rPr>
                              <m:t>(2)</m:t>
                            </m:r>
                          </m:sup>
                        </m:sSup>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𝜔</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r>
                          <a:rPr lang="en-US" altLang="zh-CN" sz="1400"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C8D94D4-F307-40F8-A00A-A646A13F48F2}"/>
                    </a:ext>
                  </a:extLst>
                </p:cNvPr>
                <p:cNvSpPr>
                  <a:spLocks noRot="1" noChangeAspect="1" noMove="1" noResize="1" noEditPoints="1" noAdjustHandles="1" noChangeArrowheads="1" noChangeShapeType="1" noTextEdit="1"/>
                </p:cNvSpPr>
                <p:nvPr/>
              </p:nvSpPr>
              <p:spPr>
                <a:xfrm>
                  <a:off x="4065566" y="2150828"/>
                  <a:ext cx="1201304" cy="545772"/>
                </a:xfrm>
                <a:prstGeom prst="rect">
                  <a:avLst/>
                </a:prstGeom>
                <a:blipFill>
                  <a:blip r:embed="rId6"/>
                  <a:stretch>
                    <a:fillRect b="-6593"/>
                  </a:stretch>
                </a:blipFill>
              </p:spPr>
              <p:txBody>
                <a:bodyPr/>
                <a:lstStyle/>
                <a:p>
                  <a:r>
                    <a:rPr lang="zh-CN" altLang="en-US">
                      <a:noFill/>
                    </a:rPr>
                    <a:t> </a:t>
                  </a:r>
                </a:p>
              </p:txBody>
            </p:sp>
          </mc:Fallback>
        </mc:AlternateContent>
        <p:sp>
          <p:nvSpPr>
            <p:cNvPr id="61" name="任意多边形: 形状 60">
              <a:extLst>
                <a:ext uri="{FF2B5EF4-FFF2-40B4-BE49-F238E27FC236}">
                  <a16:creationId xmlns:a16="http://schemas.microsoft.com/office/drawing/2014/main" id="{BBD4800C-4085-4B8E-A2E2-81F68F6B91BB}"/>
                </a:ext>
              </a:extLst>
            </p:cNvPr>
            <p:cNvSpPr/>
            <p:nvPr/>
          </p:nvSpPr>
          <p:spPr>
            <a:xfrm>
              <a:off x="2912713" y="2064739"/>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6896D8F4-5A94-41F3-999B-D6E381E0B684}"/>
                </a:ext>
              </a:extLst>
            </p:cNvPr>
            <p:cNvSpPr/>
            <p:nvPr/>
          </p:nvSpPr>
          <p:spPr>
            <a:xfrm>
              <a:off x="5390462" y="2230080"/>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CCB14B0-59C0-4032-8865-457DC115D73D}"/>
                </a:ext>
              </a:extLst>
            </p:cNvPr>
            <p:cNvSpPr/>
            <p:nvPr/>
          </p:nvSpPr>
          <p:spPr>
            <a:xfrm>
              <a:off x="2912712" y="242309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extLst>
                    <p:ext uri="{D42A27DB-BD31-4B8C-83A1-F6EECF244321}">
                      <p14:modId xmlns:p14="http://schemas.microsoft.com/office/powerpoint/2010/main" val="3190149861"/>
                    </p:ext>
                  </p:extLst>
                </p:nvPr>
              </p:nvGraphicFramePr>
              <p:xfrm>
                <a:off x="1979297" y="1995736"/>
                <a:ext cx="817803" cy="448472"/>
              </p:xfrm>
              <a:graphic>
                <a:graphicData uri="http://schemas.openxmlformats.org/presentationml/2006/ole">
                  <mc:AlternateContent>
                    <mc:Choice xmlns:v="urn:schemas-microsoft-com:vml" Requires="v">
                      <p:oleObj name="Equation" r:id="rId7" imgW="393480" imgH="215640" progId="Equation.DSMT4">
                        <p:embed/>
                      </p:oleObj>
                    </mc:Choice>
                    <mc:Fallback>
                      <p:oleObj name="Equation" r:id="rId7" imgW="393480" imgH="215640" progId="Equation.DSMT4">
                        <p:embed/>
                        <p:pic>
                          <p:nvPicPr>
                            <p:cNvPr id="0" name=""/>
                            <p:cNvPicPr/>
                            <p:nvPr/>
                          </p:nvPicPr>
                          <p:blipFill>
                            <a:blip r:embed="rId8"/>
                            <a:stretch>
                              <a:fillRect/>
                            </a:stretch>
                          </p:blipFill>
                          <p:spPr>
                            <a:xfrm>
                              <a:off x="1979297" y="1995736"/>
                              <a:ext cx="817803" cy="448472"/>
                            </a:xfrm>
                            <a:prstGeom prst="rect">
                              <a:avLst/>
                            </a:prstGeom>
                          </p:spPr>
                        </p:pic>
                      </p:oleObj>
                    </mc:Fallback>
                  </mc:AlternateContent>
                </a:graphicData>
              </a:graphic>
            </p:graphicFrame>
          </mc:Choice>
          <mc:Fallback xmlns="">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extLst>
                    <p:ext uri="{D42A27DB-BD31-4B8C-83A1-F6EECF244321}">
                      <p14:modId xmlns:p14="http://schemas.microsoft.com/office/powerpoint/2010/main" val="3190149861"/>
                    </p:ext>
                  </p:extLst>
                </p:nvPr>
              </p:nvGraphicFramePr>
              <p:xfrm>
                <a:off x="1979297" y="1995736"/>
                <a:ext cx="817803" cy="448472"/>
              </p:xfrm>
              <a:graphic>
                <a:graphicData uri="http://schemas.openxmlformats.org/presentationml/2006/ole">
                  <mc:AlternateContent>
                    <mc:Choice xmlns:v="urn:schemas-microsoft-com:vml" Requires="v">
                      <p:oleObj spid="_x0000_s15155" name="Equation" r:id="rId9" imgW="393480" imgH="215640" progId="Equation.DSMT4">
                        <p:embed/>
                      </p:oleObj>
                    </mc:Choice>
                    <mc:Fallback>
                      <p:oleObj name="Equation" r:id="rId9" imgW="393480" imgH="215640" progId="Equation.DSMT4">
                        <p:embed/>
                        <p:pic>
                          <p:nvPicPr>
                            <p:cNvPr id="0" name=""/>
                            <p:cNvPicPr/>
                            <p:nvPr/>
                          </p:nvPicPr>
                          <p:blipFill>
                            <a:blip r:embed="rId10"/>
                            <a:stretch>
                              <a:fillRect/>
                            </a:stretch>
                          </p:blipFill>
                          <p:spPr>
                            <a:xfrm>
                              <a:off x="1979297" y="1995736"/>
                              <a:ext cx="81780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317159407"/>
                    </p:ext>
                  </p:extLst>
                </p:nvPr>
              </p:nvGraphicFramePr>
              <p:xfrm>
                <a:off x="1966106" y="2370701"/>
                <a:ext cx="844183" cy="448472"/>
              </p:xfrm>
              <a:graphic>
                <a:graphicData uri="http://schemas.openxmlformats.org/presentationml/2006/ole">
                  <mc:AlternateContent>
                    <mc:Choice xmlns:v="urn:schemas-microsoft-com:vml" Requires="v">
                      <p:oleObj name="Equation" r:id="rId11" imgW="406080" imgH="215640" progId="Equation.DSMT4">
                        <p:embed/>
                      </p:oleObj>
                    </mc:Choice>
                    <mc:Fallback>
                      <p:oleObj name="Equation" r:id="rId11" imgW="406080" imgH="215640" progId="Equation.DSMT4">
                        <p:embed/>
                        <p:pic>
                          <p:nvPicPr>
                            <p:cNvPr id="0" name=""/>
                            <p:cNvPicPr/>
                            <p:nvPr/>
                          </p:nvPicPr>
                          <p:blipFill>
                            <a:blip r:embed="rId8"/>
                            <a:stretch>
                              <a:fillRect/>
                            </a:stretch>
                          </p:blipFill>
                          <p:spPr>
                            <a:xfrm>
                              <a:off x="1966106" y="2370701"/>
                              <a:ext cx="844183" cy="448472"/>
                            </a:xfrm>
                            <a:prstGeom prst="rect">
                              <a:avLst/>
                            </a:prstGeom>
                          </p:spPr>
                        </p:pic>
                      </p:oleObj>
                    </mc:Fallback>
                  </mc:AlternateContent>
                </a:graphicData>
              </a:graphic>
            </p:graphicFrame>
          </mc:Choice>
          <mc:Fallback xmlns="">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317159407"/>
                    </p:ext>
                  </p:extLst>
                </p:nvPr>
              </p:nvGraphicFramePr>
              <p:xfrm>
                <a:off x="1966106" y="2370701"/>
                <a:ext cx="844183" cy="448472"/>
              </p:xfrm>
              <a:graphic>
                <a:graphicData uri="http://schemas.openxmlformats.org/presentationml/2006/ole">
                  <mc:AlternateContent>
                    <mc:Choice xmlns:v="urn:schemas-microsoft-com:vml" Requires="v">
                      <p:oleObj spid="_x0000_s15156" name="Equation" r:id="rId13" imgW="406080" imgH="215640" progId="Equation.DSMT4">
                        <p:embed/>
                      </p:oleObj>
                    </mc:Choice>
                    <mc:Fallback>
                      <p:oleObj name="Equation" r:id="rId13" imgW="406080" imgH="215640" progId="Equation.DSMT4">
                        <p:embed/>
                        <p:pic>
                          <p:nvPicPr>
                            <p:cNvPr id="0" name=""/>
                            <p:cNvPicPr/>
                            <p:nvPr/>
                          </p:nvPicPr>
                          <p:blipFill>
                            <a:blip r:embed="rId14"/>
                            <a:stretch>
                              <a:fillRect/>
                            </a:stretch>
                          </p:blipFill>
                          <p:spPr>
                            <a:xfrm>
                              <a:off x="1966106" y="2370701"/>
                              <a:ext cx="84418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extLst>
                    <p:ext uri="{D42A27DB-BD31-4B8C-83A1-F6EECF244321}">
                      <p14:modId xmlns:p14="http://schemas.microsoft.com/office/powerpoint/2010/main" val="2006754378"/>
                    </p:ext>
                  </p:extLst>
                </p:nvPr>
              </p:nvGraphicFramePr>
              <p:xfrm>
                <a:off x="6504281" y="2198856"/>
                <a:ext cx="817803" cy="448472"/>
              </p:xfrm>
              <a:graphic>
                <a:graphicData uri="http://schemas.openxmlformats.org/presentationml/2006/ole">
                  <mc:AlternateContent>
                    <mc:Choice xmlns:v="urn:schemas-microsoft-com:vml" Requires="v">
                      <p:oleObj name="Equation" r:id="rId15" imgW="393480" imgH="215640" progId="Equation.DSMT4">
                        <p:embed/>
                      </p:oleObj>
                    </mc:Choice>
                    <mc:Fallback>
                      <p:oleObj name="Equation" r:id="rId15" imgW="393480" imgH="215640" progId="Equation.DSMT4">
                        <p:embed/>
                        <p:pic>
                          <p:nvPicPr>
                            <p:cNvPr id="0" name=""/>
                            <p:cNvPicPr/>
                            <p:nvPr/>
                          </p:nvPicPr>
                          <p:blipFill>
                            <a:blip r:embed="rId10"/>
                            <a:stretch>
                              <a:fillRect/>
                            </a:stretch>
                          </p:blipFill>
                          <p:spPr>
                            <a:xfrm>
                              <a:off x="6504281" y="2198856"/>
                              <a:ext cx="817803" cy="448472"/>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extLst>
                    <p:ext uri="{D42A27DB-BD31-4B8C-83A1-F6EECF244321}">
                      <p14:modId xmlns:p14="http://schemas.microsoft.com/office/powerpoint/2010/main" val="2006754378"/>
                    </p:ext>
                  </p:extLst>
                </p:nvPr>
              </p:nvGraphicFramePr>
              <p:xfrm>
                <a:off x="6504281" y="2198856"/>
                <a:ext cx="817803" cy="448472"/>
              </p:xfrm>
              <a:graphic>
                <a:graphicData uri="http://schemas.openxmlformats.org/presentationml/2006/ole">
                  <mc:AlternateContent>
                    <mc:Choice xmlns:v="urn:schemas-microsoft-com:vml" Requires="v">
                      <p:oleObj spid="_x0000_s15157" name="Equation" r:id="rId17" imgW="393480" imgH="215640" progId="Equation.DSMT4">
                        <p:embed/>
                      </p:oleObj>
                    </mc:Choice>
                    <mc:Fallback>
                      <p:oleObj name="Equation" r:id="rId17" imgW="393480" imgH="215640" progId="Equation.DSMT4">
                        <p:embed/>
                        <p:pic>
                          <p:nvPicPr>
                            <p:cNvPr id="0" name=""/>
                            <p:cNvPicPr/>
                            <p:nvPr/>
                          </p:nvPicPr>
                          <p:blipFill>
                            <a:blip r:embed="rId18"/>
                            <a:stretch>
                              <a:fillRect/>
                            </a:stretch>
                          </p:blipFill>
                          <p:spPr>
                            <a:xfrm>
                              <a:off x="6504281" y="2198856"/>
                              <a:ext cx="817803" cy="448472"/>
                            </a:xfrm>
                            <a:prstGeom prst="rect">
                              <a:avLst/>
                            </a:prstGeom>
                          </p:spPr>
                        </p:pic>
                      </p:oleObj>
                    </mc:Fallback>
                  </mc:AlternateContent>
                </a:graphicData>
              </a:graphic>
            </p:graphicFrame>
          </mc:Fallback>
        </mc:AlternateContent>
      </p:grpSp>
      <p:sp>
        <p:nvSpPr>
          <p:cNvPr id="10" name="椭圆 9">
            <a:extLst>
              <a:ext uri="{FF2B5EF4-FFF2-40B4-BE49-F238E27FC236}">
                <a16:creationId xmlns:a16="http://schemas.microsoft.com/office/drawing/2014/main" id="{539941BE-240F-41AD-8FBE-70AFBEA5D86C}"/>
              </a:ext>
            </a:extLst>
          </p:cNvPr>
          <p:cNvSpPr/>
          <p:nvPr/>
        </p:nvSpPr>
        <p:spPr>
          <a:xfrm>
            <a:off x="4046904" y="2406884"/>
            <a:ext cx="1201304" cy="347359"/>
          </a:xfrm>
          <a:prstGeom prst="ellipse">
            <a:avLst/>
          </a:prstGeom>
          <a:solidFill>
            <a:schemeClr val="bg1">
              <a:alpha val="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对象 12">
            <a:extLst>
              <a:ext uri="{FF2B5EF4-FFF2-40B4-BE49-F238E27FC236}">
                <a16:creationId xmlns:a16="http://schemas.microsoft.com/office/drawing/2014/main" id="{0EE8545E-75D8-45D6-989E-BB1D45EB4A47}"/>
              </a:ext>
            </a:extLst>
          </p:cNvPr>
          <p:cNvGraphicFramePr>
            <a:graphicFrameLocks noChangeAspect="1"/>
          </p:cNvGraphicFramePr>
          <p:nvPr>
            <p:extLst>
              <p:ext uri="{D42A27DB-BD31-4B8C-83A1-F6EECF244321}">
                <p14:modId xmlns:p14="http://schemas.microsoft.com/office/powerpoint/2010/main" val="3473186020"/>
              </p:ext>
            </p:extLst>
          </p:nvPr>
        </p:nvGraphicFramePr>
        <p:xfrm>
          <a:off x="2514394" y="3668643"/>
          <a:ext cx="4115210" cy="872113"/>
        </p:xfrm>
        <a:graphic>
          <a:graphicData uri="http://schemas.openxmlformats.org/presentationml/2006/ole">
            <mc:AlternateContent xmlns:mc="http://schemas.openxmlformats.org/markup-compatibility/2006">
              <mc:Choice xmlns:v="urn:schemas-microsoft-com:vml" Requires="v">
                <p:oleObj name="Equation" r:id="rId19" imgW="2082600" imgH="419040" progId="Equation.DSMT4">
                  <p:embed/>
                </p:oleObj>
              </mc:Choice>
              <mc:Fallback>
                <p:oleObj name="Equation" r:id="rId19" imgW="2082600" imgH="419040" progId="Equation.DSMT4">
                  <p:embed/>
                  <p:pic>
                    <p:nvPicPr>
                      <p:cNvPr id="0" name=""/>
                      <p:cNvPicPr/>
                      <p:nvPr/>
                    </p:nvPicPr>
                    <p:blipFill>
                      <a:blip r:embed="rId20"/>
                      <a:stretch>
                        <a:fillRect/>
                      </a:stretch>
                    </p:blipFill>
                    <p:spPr>
                      <a:xfrm>
                        <a:off x="2514394" y="3668643"/>
                        <a:ext cx="4115210" cy="872113"/>
                      </a:xfrm>
                      <a:prstGeom prst="rect">
                        <a:avLst/>
                      </a:prstGeom>
                    </p:spPr>
                  </p:pic>
                </p:oleObj>
              </mc:Fallback>
            </mc:AlternateContent>
          </a:graphicData>
        </a:graphic>
      </p:graphicFrame>
      <p:sp>
        <p:nvSpPr>
          <p:cNvPr id="14" name="箭头: 下 13">
            <a:extLst>
              <a:ext uri="{FF2B5EF4-FFF2-40B4-BE49-F238E27FC236}">
                <a16:creationId xmlns:a16="http://schemas.microsoft.com/office/drawing/2014/main" id="{BD3070CD-76D4-4628-9F4E-53040A222D81}"/>
              </a:ext>
            </a:extLst>
          </p:cNvPr>
          <p:cNvSpPr/>
          <p:nvPr/>
        </p:nvSpPr>
        <p:spPr>
          <a:xfrm>
            <a:off x="4521593" y="2802801"/>
            <a:ext cx="251926" cy="36528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B006B822-55E8-492F-AAFC-35EBBEDC6295}"/>
              </a:ext>
            </a:extLst>
          </p:cNvPr>
          <p:cNvCxnSpPr>
            <a:cxnSpLocks/>
          </p:cNvCxnSpPr>
          <p:nvPr/>
        </p:nvCxnSpPr>
        <p:spPr>
          <a:xfrm>
            <a:off x="3616036" y="3540089"/>
            <a:ext cx="19960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2" name="对象 21">
            <a:extLst>
              <a:ext uri="{FF2B5EF4-FFF2-40B4-BE49-F238E27FC236}">
                <a16:creationId xmlns:a16="http://schemas.microsoft.com/office/drawing/2014/main" id="{3820E68F-9628-4C08-BC54-793DA32996CD}"/>
              </a:ext>
            </a:extLst>
          </p:cNvPr>
          <p:cNvGraphicFramePr>
            <a:graphicFrameLocks noChangeAspect="1"/>
          </p:cNvGraphicFramePr>
          <p:nvPr>
            <p:extLst>
              <p:ext uri="{D42A27DB-BD31-4B8C-83A1-F6EECF244321}">
                <p14:modId xmlns:p14="http://schemas.microsoft.com/office/powerpoint/2010/main" val="3261699767"/>
              </p:ext>
            </p:extLst>
          </p:nvPr>
        </p:nvGraphicFramePr>
        <p:xfrm>
          <a:off x="7177903" y="3120521"/>
          <a:ext cx="503011" cy="363089"/>
        </p:xfrm>
        <a:graphic>
          <a:graphicData uri="http://schemas.openxmlformats.org/presentationml/2006/ole">
            <mc:AlternateContent xmlns:mc="http://schemas.openxmlformats.org/markup-compatibility/2006">
              <mc:Choice xmlns:v="urn:schemas-microsoft-com:vml" Requires="v">
                <p:oleObj name="Equation" r:id="rId21" imgW="228600" imgH="164880" progId="Equation.DSMT4">
                  <p:embed/>
                </p:oleObj>
              </mc:Choice>
              <mc:Fallback>
                <p:oleObj name="Equation" r:id="rId21" imgW="228600" imgH="164880" progId="Equation.DSMT4">
                  <p:embed/>
                  <p:pic>
                    <p:nvPicPr>
                      <p:cNvPr id="0" name=""/>
                      <p:cNvPicPr/>
                      <p:nvPr/>
                    </p:nvPicPr>
                    <p:blipFill>
                      <a:blip r:embed="rId22"/>
                      <a:stretch>
                        <a:fillRect/>
                      </a:stretch>
                    </p:blipFill>
                    <p:spPr>
                      <a:xfrm>
                        <a:off x="7177903" y="3120521"/>
                        <a:ext cx="503011" cy="363089"/>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1A6EB408-E479-47B8-8CF2-05132C717CAC}"/>
              </a:ext>
            </a:extLst>
          </p:cNvPr>
          <p:cNvGraphicFramePr>
            <a:graphicFrameLocks noChangeAspect="1"/>
          </p:cNvGraphicFramePr>
          <p:nvPr>
            <p:extLst>
              <p:ext uri="{D42A27DB-BD31-4B8C-83A1-F6EECF244321}">
                <p14:modId xmlns:p14="http://schemas.microsoft.com/office/powerpoint/2010/main" val="2429789416"/>
              </p:ext>
            </p:extLst>
          </p:nvPr>
        </p:nvGraphicFramePr>
        <p:xfrm>
          <a:off x="6601611" y="3887849"/>
          <a:ext cx="503237" cy="363537"/>
        </p:xfrm>
        <a:graphic>
          <a:graphicData uri="http://schemas.openxmlformats.org/presentationml/2006/ole">
            <mc:AlternateContent xmlns:mc="http://schemas.openxmlformats.org/markup-compatibility/2006">
              <mc:Choice xmlns:v="urn:schemas-microsoft-com:vml" Requires="v">
                <p:oleObj name="Equation" r:id="rId23" imgW="502958" imgH="362893" progId="Equation.DSMT4">
                  <p:embed/>
                </p:oleObj>
              </mc:Choice>
              <mc:Fallback>
                <p:oleObj name="Equation" r:id="rId23" imgW="502958" imgH="362893" progId="Equation.DSMT4">
                  <p:embed/>
                  <p:pic>
                    <p:nvPicPr>
                      <p:cNvPr id="0" name=""/>
                      <p:cNvPicPr/>
                      <p:nvPr/>
                    </p:nvPicPr>
                    <p:blipFill>
                      <a:blip r:embed="rId24"/>
                      <a:stretch>
                        <a:fillRect/>
                      </a:stretch>
                    </p:blipFill>
                    <p:spPr>
                      <a:xfrm>
                        <a:off x="6601611" y="3887849"/>
                        <a:ext cx="503237" cy="363537"/>
                      </a:xfrm>
                      <a:prstGeom prst="rect">
                        <a:avLst/>
                      </a:prstGeom>
                    </p:spPr>
                  </p:pic>
                </p:oleObj>
              </mc:Fallback>
            </mc:AlternateContent>
          </a:graphicData>
        </a:graphic>
      </p:graphicFrame>
      <p:sp>
        <p:nvSpPr>
          <p:cNvPr id="84" name="箭头: 下 83">
            <a:extLst>
              <a:ext uri="{FF2B5EF4-FFF2-40B4-BE49-F238E27FC236}">
                <a16:creationId xmlns:a16="http://schemas.microsoft.com/office/drawing/2014/main" id="{7707A802-1460-4179-972F-A4B5124BC7F8}"/>
              </a:ext>
            </a:extLst>
          </p:cNvPr>
          <p:cNvSpPr/>
          <p:nvPr/>
        </p:nvSpPr>
        <p:spPr>
          <a:xfrm>
            <a:off x="5962768" y="3523337"/>
            <a:ext cx="251926" cy="36528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箭头: 下 90">
            <a:extLst>
              <a:ext uri="{FF2B5EF4-FFF2-40B4-BE49-F238E27FC236}">
                <a16:creationId xmlns:a16="http://schemas.microsoft.com/office/drawing/2014/main" id="{5698561B-E12E-4A75-A967-31BA4167E723}"/>
              </a:ext>
            </a:extLst>
          </p:cNvPr>
          <p:cNvSpPr/>
          <p:nvPr/>
        </p:nvSpPr>
        <p:spPr>
          <a:xfrm>
            <a:off x="4540255" y="4320774"/>
            <a:ext cx="251926" cy="36528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a:extLst>
              <a:ext uri="{FF2B5EF4-FFF2-40B4-BE49-F238E27FC236}">
                <a16:creationId xmlns:a16="http://schemas.microsoft.com/office/drawing/2014/main" id="{F3710CE3-3B07-4249-B6B7-87486C5061B3}"/>
              </a:ext>
            </a:extLst>
          </p:cNvPr>
          <p:cNvGraphicFramePr>
            <a:graphicFrameLocks noChangeAspect="1"/>
          </p:cNvGraphicFramePr>
          <p:nvPr>
            <p:extLst>
              <p:ext uri="{D42A27DB-BD31-4B8C-83A1-F6EECF244321}">
                <p14:modId xmlns:p14="http://schemas.microsoft.com/office/powerpoint/2010/main" val="2021091487"/>
              </p:ext>
            </p:extLst>
          </p:nvPr>
        </p:nvGraphicFramePr>
        <p:xfrm>
          <a:off x="4006667" y="4685642"/>
          <a:ext cx="1281778" cy="450340"/>
        </p:xfrm>
        <a:graphic>
          <a:graphicData uri="http://schemas.openxmlformats.org/presentationml/2006/ole">
            <mc:AlternateContent xmlns:mc="http://schemas.openxmlformats.org/markup-compatibility/2006">
              <mc:Choice xmlns:v="urn:schemas-microsoft-com:vml" Requires="v">
                <p:oleObj name="Equation" r:id="rId25" imgW="609480" imgH="215640" progId="Equation.DSMT4">
                  <p:embed/>
                </p:oleObj>
              </mc:Choice>
              <mc:Fallback>
                <p:oleObj name="Equation" r:id="rId25" imgW="609480" imgH="215640" progId="Equation.DSMT4">
                  <p:embed/>
                  <p:pic>
                    <p:nvPicPr>
                      <p:cNvPr id="0" name=""/>
                      <p:cNvPicPr/>
                      <p:nvPr/>
                    </p:nvPicPr>
                    <p:blipFill>
                      <a:blip r:embed="rId26"/>
                      <a:stretch>
                        <a:fillRect/>
                      </a:stretch>
                    </p:blipFill>
                    <p:spPr>
                      <a:xfrm>
                        <a:off x="4006667" y="4685642"/>
                        <a:ext cx="1281778" cy="450340"/>
                      </a:xfrm>
                      <a:prstGeom prst="rect">
                        <a:avLst/>
                      </a:prstGeom>
                    </p:spPr>
                  </p:pic>
                </p:oleObj>
              </mc:Fallback>
            </mc:AlternateContent>
          </a:graphicData>
        </a:graphic>
      </p:graphicFrame>
      <p:sp>
        <p:nvSpPr>
          <p:cNvPr id="26" name="弧形 25">
            <a:extLst>
              <a:ext uri="{FF2B5EF4-FFF2-40B4-BE49-F238E27FC236}">
                <a16:creationId xmlns:a16="http://schemas.microsoft.com/office/drawing/2014/main" id="{A7C3CB12-5625-45EF-B815-B17A8F0F94DD}"/>
              </a:ext>
            </a:extLst>
          </p:cNvPr>
          <p:cNvSpPr/>
          <p:nvPr/>
        </p:nvSpPr>
        <p:spPr>
          <a:xfrm flipV="1">
            <a:off x="3020828" y="2238417"/>
            <a:ext cx="5171450" cy="2672390"/>
          </a:xfrm>
          <a:prstGeom prst="arc">
            <a:avLst>
              <a:gd name="adj1" fmla="val 16200000"/>
              <a:gd name="adj2" fmla="val 1468112"/>
            </a:avLst>
          </a:prstGeom>
          <a:ln w="762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8" name="对象 27">
            <a:extLst>
              <a:ext uri="{FF2B5EF4-FFF2-40B4-BE49-F238E27FC236}">
                <a16:creationId xmlns:a16="http://schemas.microsoft.com/office/drawing/2014/main" id="{4083D734-6354-43D8-8632-7E0733517B54}"/>
              </a:ext>
            </a:extLst>
          </p:cNvPr>
          <p:cNvGraphicFramePr>
            <a:graphicFrameLocks noChangeAspect="1"/>
          </p:cNvGraphicFramePr>
          <p:nvPr>
            <p:extLst>
              <p:ext uri="{D42A27DB-BD31-4B8C-83A1-F6EECF244321}">
                <p14:modId xmlns:p14="http://schemas.microsoft.com/office/powerpoint/2010/main" val="1068883586"/>
              </p:ext>
            </p:extLst>
          </p:nvPr>
        </p:nvGraphicFramePr>
        <p:xfrm>
          <a:off x="7307003" y="2238418"/>
          <a:ext cx="503237" cy="363537"/>
        </p:xfrm>
        <a:graphic>
          <a:graphicData uri="http://schemas.openxmlformats.org/presentationml/2006/ole">
            <mc:AlternateContent xmlns:mc="http://schemas.openxmlformats.org/markup-compatibility/2006">
              <mc:Choice xmlns:v="urn:schemas-microsoft-com:vml" Requires="v">
                <p:oleObj name="Equation" r:id="rId27" imgW="502958" imgH="362893" progId="Equation.DSMT4">
                  <p:embed/>
                </p:oleObj>
              </mc:Choice>
              <mc:Fallback>
                <p:oleObj name="Equation" r:id="rId27" imgW="502958" imgH="362893" progId="Equation.DSMT4">
                  <p:embed/>
                  <p:pic>
                    <p:nvPicPr>
                      <p:cNvPr id="0" name=""/>
                      <p:cNvPicPr/>
                      <p:nvPr/>
                    </p:nvPicPr>
                    <p:blipFill>
                      <a:blip r:embed="rId28"/>
                      <a:stretch>
                        <a:fillRect/>
                      </a:stretch>
                    </p:blipFill>
                    <p:spPr>
                      <a:xfrm>
                        <a:off x="7307003" y="2238418"/>
                        <a:ext cx="503237" cy="363537"/>
                      </a:xfrm>
                      <a:prstGeom prst="rect">
                        <a:avLst/>
                      </a:prstGeom>
                    </p:spPr>
                  </p:pic>
                </p:oleObj>
              </mc:Fallback>
            </mc:AlternateContent>
          </a:graphicData>
        </a:graphic>
      </p:graphicFrame>
      <p:sp>
        <p:nvSpPr>
          <p:cNvPr id="92" name="标题 1">
            <a:extLst>
              <a:ext uri="{FF2B5EF4-FFF2-40B4-BE49-F238E27FC236}">
                <a16:creationId xmlns:a16="http://schemas.microsoft.com/office/drawing/2014/main" id="{0FB82733-E301-4B27-A096-D21839C59E4B}"/>
              </a:ext>
            </a:extLst>
          </p:cNvPr>
          <p:cNvSpPr txBox="1">
            <a:spLocks/>
          </p:cNvSpPr>
          <p:nvPr/>
        </p:nvSpPr>
        <p:spPr bwMode="auto">
          <a:xfrm>
            <a:off x="138550" y="3127063"/>
            <a:ext cx="169927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ea typeface="黑体" panose="02010609060101010101" pitchFamily="49" charset="-122"/>
                <a:cs typeface="Gisha" panose="020B0604020202020204" pitchFamily="34" charset="-79"/>
              </a:rPr>
              <a:t>1.</a:t>
            </a:r>
            <a:r>
              <a:rPr lang="zh-CN" altLang="en-US" sz="2000" dirty="0">
                <a:latin typeface="+mn-lt"/>
                <a:ea typeface="黑体" panose="02010609060101010101" pitchFamily="49" charset="-122"/>
                <a:cs typeface="Gisha" panose="020B0604020202020204" pitchFamily="34" charset="-79"/>
              </a:rPr>
              <a:t>非线性过程</a:t>
            </a:r>
            <a:endParaRPr lang="en-US" altLang="zh-CN" sz="2000" dirty="0">
              <a:latin typeface="+mn-lt"/>
              <a:ea typeface="黑体" panose="02010609060101010101" pitchFamily="49" charset="-122"/>
              <a:cs typeface="Gisha" panose="020B0604020202020204" pitchFamily="34" charset="-79"/>
            </a:endParaRPr>
          </a:p>
        </p:txBody>
      </p:sp>
      <p:sp>
        <p:nvSpPr>
          <p:cNvPr id="95" name="标题 1">
            <a:extLst>
              <a:ext uri="{FF2B5EF4-FFF2-40B4-BE49-F238E27FC236}">
                <a16:creationId xmlns:a16="http://schemas.microsoft.com/office/drawing/2014/main" id="{84D68854-ADD0-4B75-AF63-D7188214136C}"/>
              </a:ext>
            </a:extLst>
          </p:cNvPr>
          <p:cNvSpPr txBox="1">
            <a:spLocks/>
          </p:cNvSpPr>
          <p:nvPr/>
        </p:nvSpPr>
        <p:spPr bwMode="auto">
          <a:xfrm>
            <a:off x="7488799" y="3105614"/>
            <a:ext cx="182803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latin typeface="+mn-lt"/>
                <a:ea typeface="黑体" panose="02010609060101010101" pitchFamily="49" charset="-122"/>
                <a:cs typeface="Gisha" panose="020B0604020202020204" pitchFamily="34" charset="-79"/>
              </a:rPr>
              <a:t>(</a:t>
            </a:r>
            <a:r>
              <a:rPr lang="zh-CN" altLang="en-US" sz="1200" dirty="0">
                <a:latin typeface="+mn-lt"/>
                <a:ea typeface="黑体" panose="02010609060101010101" pitchFamily="49" charset="-122"/>
                <a:cs typeface="Gisha" panose="020B0604020202020204" pitchFamily="34" charset="-79"/>
              </a:rPr>
              <a:t>驱动</a:t>
            </a:r>
            <a:r>
              <a:rPr lang="en-US" altLang="zh-CN" sz="1200" dirty="0">
                <a:latin typeface="+mn-lt"/>
                <a:ea typeface="黑体" panose="02010609060101010101" pitchFamily="49" charset="-122"/>
                <a:cs typeface="Gisha" panose="020B0604020202020204" pitchFamily="34" charset="-79"/>
              </a:rPr>
              <a:t>)</a:t>
            </a:r>
            <a:r>
              <a:rPr lang="zh-CN" altLang="en-US" sz="1600" dirty="0">
                <a:latin typeface="+mn-lt"/>
                <a:ea typeface="黑体" panose="02010609060101010101" pitchFamily="49" charset="-122"/>
                <a:cs typeface="Gisha" panose="020B0604020202020204" pitchFamily="34" charset="-79"/>
              </a:rPr>
              <a:t>和频极化光</a:t>
            </a:r>
            <a:endParaRPr lang="en-US" altLang="zh-CN" sz="1600" dirty="0">
              <a:latin typeface="+mn-lt"/>
              <a:ea typeface="黑体" panose="02010609060101010101" pitchFamily="49" charset="-122"/>
              <a:cs typeface="Gisha" panose="020B0604020202020204" pitchFamily="34" charset="-79"/>
            </a:endParaRPr>
          </a:p>
        </p:txBody>
      </p:sp>
      <p:sp>
        <p:nvSpPr>
          <p:cNvPr id="97" name="标题 1">
            <a:extLst>
              <a:ext uri="{FF2B5EF4-FFF2-40B4-BE49-F238E27FC236}">
                <a16:creationId xmlns:a16="http://schemas.microsoft.com/office/drawing/2014/main" id="{8FF62C06-BA4C-4305-B3BB-1B61120924E9}"/>
              </a:ext>
            </a:extLst>
          </p:cNvPr>
          <p:cNvSpPr txBox="1">
            <a:spLocks/>
          </p:cNvSpPr>
          <p:nvPr/>
        </p:nvSpPr>
        <p:spPr bwMode="auto">
          <a:xfrm>
            <a:off x="984134" y="3920366"/>
            <a:ext cx="141941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ea typeface="黑体" panose="02010609060101010101" pitchFamily="49" charset="-122"/>
                <a:cs typeface="Gisha" panose="020B0604020202020204" pitchFamily="34" charset="-79"/>
              </a:rPr>
              <a:t>2.</a:t>
            </a:r>
            <a:r>
              <a:rPr lang="zh-CN" altLang="en-US" sz="2000" dirty="0">
                <a:latin typeface="+mn-lt"/>
                <a:ea typeface="黑体" panose="02010609060101010101" pitchFamily="49" charset="-122"/>
                <a:cs typeface="Gisha" panose="020B0604020202020204" pitchFamily="34" charset="-79"/>
              </a:rPr>
              <a:t>波动方程</a:t>
            </a:r>
            <a:endParaRPr lang="en-US" altLang="zh-CN" sz="2000" dirty="0">
              <a:latin typeface="+mn-lt"/>
              <a:ea typeface="黑体" panose="02010609060101010101" pitchFamily="49" charset="-122"/>
              <a:cs typeface="Gisha" panose="020B0604020202020204" pitchFamily="34" charset="-79"/>
            </a:endParaRPr>
          </a:p>
        </p:txBody>
      </p:sp>
      <p:sp>
        <p:nvSpPr>
          <p:cNvPr id="100" name="标题 1">
            <a:extLst>
              <a:ext uri="{FF2B5EF4-FFF2-40B4-BE49-F238E27FC236}">
                <a16:creationId xmlns:a16="http://schemas.microsoft.com/office/drawing/2014/main" id="{A7CA3CA5-2BB9-487E-98A9-1E5809FA3D44}"/>
              </a:ext>
            </a:extLst>
          </p:cNvPr>
          <p:cNvSpPr txBox="1">
            <a:spLocks/>
          </p:cNvSpPr>
          <p:nvPr/>
        </p:nvSpPr>
        <p:spPr bwMode="auto">
          <a:xfrm>
            <a:off x="2038489" y="4759443"/>
            <a:ext cx="193558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ea typeface="黑体" panose="02010609060101010101" pitchFamily="49" charset="-122"/>
                <a:cs typeface="Gisha" panose="020B0604020202020204" pitchFamily="34" charset="-79"/>
              </a:rPr>
              <a:t>3.</a:t>
            </a:r>
            <a:r>
              <a:rPr lang="zh-CN" altLang="en-US" sz="2000" dirty="0">
                <a:latin typeface="+mn-lt"/>
                <a:ea typeface="黑体" panose="02010609060101010101" pitchFamily="49" charset="-122"/>
                <a:cs typeface="Gisha" panose="020B0604020202020204" pitchFamily="34" charset="-79"/>
              </a:rPr>
              <a:t>波动方程的解</a:t>
            </a:r>
            <a:endParaRPr lang="en-US" altLang="zh-CN" sz="2000" dirty="0">
              <a:latin typeface="+mn-lt"/>
              <a:ea typeface="黑体" panose="02010609060101010101" pitchFamily="49" charset="-122"/>
              <a:cs typeface="Gisha" panose="020B0604020202020204" pitchFamily="34" charset="-79"/>
            </a:endParaRPr>
          </a:p>
        </p:txBody>
      </p:sp>
      <p:sp>
        <p:nvSpPr>
          <p:cNvPr id="103" name="标题 1">
            <a:extLst>
              <a:ext uri="{FF2B5EF4-FFF2-40B4-BE49-F238E27FC236}">
                <a16:creationId xmlns:a16="http://schemas.microsoft.com/office/drawing/2014/main" id="{1C860299-B258-491C-B79A-4880E76FFDA0}"/>
              </a:ext>
            </a:extLst>
          </p:cNvPr>
          <p:cNvSpPr txBox="1">
            <a:spLocks/>
          </p:cNvSpPr>
          <p:nvPr/>
        </p:nvSpPr>
        <p:spPr bwMode="auto">
          <a:xfrm>
            <a:off x="6926521" y="3861331"/>
            <a:ext cx="182803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latin typeface="+mn-lt"/>
                <a:ea typeface="黑体" panose="02010609060101010101" pitchFamily="49" charset="-122"/>
                <a:cs typeface="Gisha" panose="020B0604020202020204" pitchFamily="34" charset="-79"/>
              </a:rPr>
              <a:t>(</a:t>
            </a:r>
            <a:r>
              <a:rPr lang="zh-CN" altLang="en-US" sz="1200" dirty="0">
                <a:latin typeface="+mn-lt"/>
                <a:ea typeface="黑体" panose="02010609060101010101" pitchFamily="49" charset="-122"/>
                <a:cs typeface="Gisha" panose="020B0604020202020204" pitchFamily="34" charset="-79"/>
              </a:rPr>
              <a:t>作为</a:t>
            </a:r>
            <a:r>
              <a:rPr lang="en-US" altLang="zh-CN" sz="1200" dirty="0">
                <a:latin typeface="+mn-lt"/>
                <a:ea typeface="黑体" panose="02010609060101010101" pitchFamily="49" charset="-122"/>
                <a:cs typeface="Gisha" panose="020B0604020202020204" pitchFamily="34" charset="-79"/>
              </a:rPr>
              <a:t>)</a:t>
            </a:r>
            <a:r>
              <a:rPr lang="zh-CN" altLang="en-US" sz="1600" dirty="0">
                <a:ea typeface="黑体" panose="02010609060101010101" pitchFamily="49" charset="-122"/>
                <a:cs typeface="Gisha" panose="020B0604020202020204" pitchFamily="34" charset="-79"/>
              </a:rPr>
              <a:t>非</a:t>
            </a:r>
            <a:r>
              <a:rPr lang="zh-CN" altLang="en-US" sz="1600" dirty="0">
                <a:latin typeface="+mn-lt"/>
                <a:ea typeface="黑体" panose="02010609060101010101" pitchFamily="49" charset="-122"/>
                <a:cs typeface="Gisha" panose="020B0604020202020204" pitchFamily="34" charset="-79"/>
              </a:rPr>
              <a:t>线性波源</a:t>
            </a:r>
            <a:endParaRPr lang="en-US" altLang="zh-CN" sz="1600" dirty="0">
              <a:latin typeface="+mn-lt"/>
              <a:ea typeface="黑体" panose="02010609060101010101" pitchFamily="49" charset="-122"/>
              <a:cs typeface="Gisha" panose="020B0604020202020204" pitchFamily="34" charset="-79"/>
            </a:endParaRPr>
          </a:p>
        </p:txBody>
      </p:sp>
      <p:sp>
        <p:nvSpPr>
          <p:cNvPr id="105" name="箭头: 下 104">
            <a:extLst>
              <a:ext uri="{FF2B5EF4-FFF2-40B4-BE49-F238E27FC236}">
                <a16:creationId xmlns:a16="http://schemas.microsoft.com/office/drawing/2014/main" id="{EB05B9A4-F957-44F1-B061-B02DDCB9DCC9}"/>
              </a:ext>
            </a:extLst>
          </p:cNvPr>
          <p:cNvSpPr/>
          <p:nvPr/>
        </p:nvSpPr>
        <p:spPr>
          <a:xfrm rot="1454168">
            <a:off x="8199678" y="3441480"/>
            <a:ext cx="251926" cy="4852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标题 1">
            <a:extLst>
              <a:ext uri="{FF2B5EF4-FFF2-40B4-BE49-F238E27FC236}">
                <a16:creationId xmlns:a16="http://schemas.microsoft.com/office/drawing/2014/main" id="{57DF7EC5-191E-4095-A7C3-BF6C13B8D882}"/>
              </a:ext>
            </a:extLst>
          </p:cNvPr>
          <p:cNvSpPr txBox="1">
            <a:spLocks/>
          </p:cNvSpPr>
          <p:nvPr/>
        </p:nvSpPr>
        <p:spPr bwMode="auto">
          <a:xfrm>
            <a:off x="4934233" y="4715511"/>
            <a:ext cx="182803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latin typeface="+mn-lt"/>
                <a:ea typeface="黑体" panose="02010609060101010101" pitchFamily="49" charset="-122"/>
                <a:cs typeface="Gisha" panose="020B0604020202020204" pitchFamily="34" charset="-79"/>
              </a:rPr>
              <a:t>(</a:t>
            </a:r>
            <a:r>
              <a:rPr lang="zh-CN" altLang="en-US" sz="1200" dirty="0">
                <a:latin typeface="+mn-lt"/>
                <a:ea typeface="黑体" panose="02010609060101010101" pitchFamily="49" charset="-122"/>
                <a:cs typeface="Gisha" panose="020B0604020202020204" pitchFamily="34" charset="-79"/>
              </a:rPr>
              <a:t>产生</a:t>
            </a:r>
            <a:r>
              <a:rPr lang="en-US" altLang="zh-CN" sz="1200" dirty="0">
                <a:latin typeface="+mn-lt"/>
                <a:ea typeface="黑体" panose="02010609060101010101" pitchFamily="49" charset="-122"/>
                <a:cs typeface="Gisha" panose="020B0604020202020204" pitchFamily="34" charset="-79"/>
              </a:rPr>
              <a:t>)</a:t>
            </a:r>
            <a:r>
              <a:rPr lang="zh-CN" altLang="en-US" sz="1600" dirty="0">
                <a:ea typeface="黑体" panose="02010609060101010101" pitchFamily="49" charset="-122"/>
                <a:cs typeface="Gisha" panose="020B0604020202020204" pitchFamily="34" charset="-79"/>
              </a:rPr>
              <a:t>和频波</a:t>
            </a:r>
            <a:endParaRPr lang="en-US" altLang="zh-CN" sz="1600" dirty="0">
              <a:latin typeface="+mn-lt"/>
              <a:ea typeface="黑体" panose="02010609060101010101" pitchFamily="49" charset="-122"/>
              <a:cs typeface="Gisha" panose="020B0604020202020204" pitchFamily="34" charset="-79"/>
            </a:endParaRPr>
          </a:p>
        </p:txBody>
      </p:sp>
      <p:sp>
        <p:nvSpPr>
          <p:cNvPr id="107" name="箭头: 下 106">
            <a:extLst>
              <a:ext uri="{FF2B5EF4-FFF2-40B4-BE49-F238E27FC236}">
                <a16:creationId xmlns:a16="http://schemas.microsoft.com/office/drawing/2014/main" id="{694EEFDA-8640-4E76-A7A0-38F257827DD2}"/>
              </a:ext>
            </a:extLst>
          </p:cNvPr>
          <p:cNvSpPr/>
          <p:nvPr/>
        </p:nvSpPr>
        <p:spPr>
          <a:xfrm rot="3954651">
            <a:off x="7129327" y="4097034"/>
            <a:ext cx="251926" cy="89264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对象 28">
            <a:extLst>
              <a:ext uri="{FF2B5EF4-FFF2-40B4-BE49-F238E27FC236}">
                <a16:creationId xmlns:a16="http://schemas.microsoft.com/office/drawing/2014/main" id="{45AFFDDA-6E62-48FD-AB66-6A31D6CCC271}"/>
              </a:ext>
            </a:extLst>
          </p:cNvPr>
          <p:cNvGraphicFramePr>
            <a:graphicFrameLocks noChangeAspect="1"/>
          </p:cNvGraphicFramePr>
          <p:nvPr>
            <p:extLst>
              <p:ext uri="{D42A27DB-BD31-4B8C-83A1-F6EECF244321}">
                <p14:modId xmlns:p14="http://schemas.microsoft.com/office/powerpoint/2010/main" val="3531603536"/>
              </p:ext>
            </p:extLst>
          </p:nvPr>
        </p:nvGraphicFramePr>
        <p:xfrm>
          <a:off x="2321771" y="5268402"/>
          <a:ext cx="5353050" cy="952500"/>
        </p:xfrm>
        <a:graphic>
          <a:graphicData uri="http://schemas.openxmlformats.org/presentationml/2006/ole">
            <mc:AlternateContent xmlns:mc="http://schemas.openxmlformats.org/markup-compatibility/2006">
              <mc:Choice xmlns:v="urn:schemas-microsoft-com:vml" Requires="v">
                <p:oleObj name="Equation" r:id="rId29" imgW="2857320" imgH="507960" progId="Equation.DSMT4">
                  <p:embed/>
                </p:oleObj>
              </mc:Choice>
              <mc:Fallback>
                <p:oleObj name="Equation" r:id="rId29" imgW="2857320" imgH="507960" progId="Equation.DSMT4">
                  <p:embed/>
                  <p:pic>
                    <p:nvPicPr>
                      <p:cNvPr id="0" name=""/>
                      <p:cNvPicPr/>
                      <p:nvPr/>
                    </p:nvPicPr>
                    <p:blipFill>
                      <a:blip r:embed="rId30"/>
                      <a:stretch>
                        <a:fillRect/>
                      </a:stretch>
                    </p:blipFill>
                    <p:spPr>
                      <a:xfrm>
                        <a:off x="2321771" y="5268402"/>
                        <a:ext cx="5353050" cy="9525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4A3E59C4-8A78-488D-B53D-3D410190C2F3}"/>
              </a:ext>
            </a:extLst>
          </p:cNvPr>
          <p:cNvGraphicFramePr>
            <a:graphicFrameLocks noChangeAspect="1"/>
          </p:cNvGraphicFramePr>
          <p:nvPr>
            <p:extLst>
              <p:ext uri="{D42A27DB-BD31-4B8C-83A1-F6EECF244321}">
                <p14:modId xmlns:p14="http://schemas.microsoft.com/office/powerpoint/2010/main" val="2156554895"/>
              </p:ext>
            </p:extLst>
          </p:nvPr>
        </p:nvGraphicFramePr>
        <p:xfrm>
          <a:off x="2321772" y="5282669"/>
          <a:ext cx="4336204" cy="943315"/>
        </p:xfrm>
        <a:graphic>
          <a:graphicData uri="http://schemas.openxmlformats.org/presentationml/2006/ole">
            <mc:AlternateContent xmlns:mc="http://schemas.openxmlformats.org/markup-compatibility/2006">
              <mc:Choice xmlns:v="urn:schemas-microsoft-com:vml" Requires="v">
                <p:oleObj name="Equation" r:id="rId31" imgW="2323800" imgH="495000" progId="Equation.DSMT4">
                  <p:embed/>
                </p:oleObj>
              </mc:Choice>
              <mc:Fallback>
                <p:oleObj name="Equation" r:id="rId31" imgW="2323800" imgH="495000" progId="Equation.DSMT4">
                  <p:embed/>
                  <p:pic>
                    <p:nvPicPr>
                      <p:cNvPr id="0" name=""/>
                      <p:cNvPicPr/>
                      <p:nvPr/>
                    </p:nvPicPr>
                    <p:blipFill>
                      <a:blip r:embed="rId32"/>
                      <a:stretch>
                        <a:fillRect/>
                      </a:stretch>
                    </p:blipFill>
                    <p:spPr>
                      <a:xfrm>
                        <a:off x="2321772" y="5282669"/>
                        <a:ext cx="4336204" cy="94331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F0F8FC97-4078-4282-9506-F1880CC72B21}"/>
              </a:ext>
            </a:extLst>
          </p:cNvPr>
          <p:cNvGraphicFramePr>
            <a:graphicFrameLocks noChangeAspect="1"/>
          </p:cNvGraphicFramePr>
          <p:nvPr>
            <p:extLst>
              <p:ext uri="{D42A27DB-BD31-4B8C-83A1-F6EECF244321}">
                <p14:modId xmlns:p14="http://schemas.microsoft.com/office/powerpoint/2010/main" val="805916160"/>
              </p:ext>
            </p:extLst>
          </p:nvPr>
        </p:nvGraphicFramePr>
        <p:xfrm>
          <a:off x="2324967" y="5295959"/>
          <a:ext cx="3332883" cy="928445"/>
        </p:xfrm>
        <a:graphic>
          <a:graphicData uri="http://schemas.openxmlformats.org/presentationml/2006/ole">
            <mc:AlternateContent xmlns:mc="http://schemas.openxmlformats.org/markup-compatibility/2006">
              <mc:Choice xmlns:v="urn:schemas-microsoft-com:vml" Requires="v">
                <p:oleObj name="Equation" r:id="rId33" imgW="1777680" imgH="495000" progId="Equation.DSMT4">
                  <p:embed/>
                </p:oleObj>
              </mc:Choice>
              <mc:Fallback>
                <p:oleObj name="Equation" r:id="rId33" imgW="1777680" imgH="495000" progId="Equation.DSMT4">
                  <p:embed/>
                  <p:pic>
                    <p:nvPicPr>
                      <p:cNvPr id="0" name=""/>
                      <p:cNvPicPr/>
                      <p:nvPr/>
                    </p:nvPicPr>
                    <p:blipFill>
                      <a:blip r:embed="rId34"/>
                      <a:stretch>
                        <a:fillRect/>
                      </a:stretch>
                    </p:blipFill>
                    <p:spPr>
                      <a:xfrm>
                        <a:off x="2324967" y="5295959"/>
                        <a:ext cx="3332883" cy="928445"/>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93F6FD08-AAEC-487B-B8BC-BDF18F1CEFE2}"/>
              </a:ext>
            </a:extLst>
          </p:cNvPr>
          <p:cNvGraphicFramePr>
            <a:graphicFrameLocks noChangeAspect="1"/>
          </p:cNvGraphicFramePr>
          <p:nvPr>
            <p:extLst>
              <p:ext uri="{D42A27DB-BD31-4B8C-83A1-F6EECF244321}">
                <p14:modId xmlns:p14="http://schemas.microsoft.com/office/powerpoint/2010/main" val="1508305586"/>
              </p:ext>
            </p:extLst>
          </p:nvPr>
        </p:nvGraphicFramePr>
        <p:xfrm>
          <a:off x="6707870" y="5564530"/>
          <a:ext cx="1828037" cy="384850"/>
        </p:xfrm>
        <a:graphic>
          <a:graphicData uri="http://schemas.openxmlformats.org/presentationml/2006/ole">
            <mc:AlternateContent xmlns:mc="http://schemas.openxmlformats.org/markup-compatibility/2006">
              <mc:Choice xmlns:v="urn:schemas-microsoft-com:vml" Requires="v">
                <p:oleObj name="Equation" r:id="rId35" imgW="965160" imgH="203040" progId="Equation.DSMT4">
                  <p:embed/>
                </p:oleObj>
              </mc:Choice>
              <mc:Fallback>
                <p:oleObj name="Equation" r:id="rId35" imgW="965160" imgH="203040" progId="Equation.DSMT4">
                  <p:embed/>
                  <p:pic>
                    <p:nvPicPr>
                      <p:cNvPr id="0" name=""/>
                      <p:cNvPicPr/>
                      <p:nvPr/>
                    </p:nvPicPr>
                    <p:blipFill>
                      <a:blip r:embed="rId36"/>
                      <a:stretch>
                        <a:fillRect/>
                      </a:stretch>
                    </p:blipFill>
                    <p:spPr>
                      <a:xfrm>
                        <a:off x="6707870" y="5564530"/>
                        <a:ext cx="1828037" cy="384850"/>
                      </a:xfrm>
                      <a:prstGeom prst="rect">
                        <a:avLst/>
                      </a:prstGeom>
                    </p:spPr>
                  </p:pic>
                </p:oleObj>
              </mc:Fallback>
            </mc:AlternateContent>
          </a:graphicData>
        </a:graphic>
      </p:graphicFrame>
      <p:sp>
        <p:nvSpPr>
          <p:cNvPr id="110" name="标题 1">
            <a:extLst>
              <a:ext uri="{FF2B5EF4-FFF2-40B4-BE49-F238E27FC236}">
                <a16:creationId xmlns:a16="http://schemas.microsoft.com/office/drawing/2014/main" id="{3BCEF6A2-0B56-4452-BAA3-4F1A05A6D400}"/>
              </a:ext>
            </a:extLst>
          </p:cNvPr>
          <p:cNvSpPr txBox="1">
            <a:spLocks/>
          </p:cNvSpPr>
          <p:nvPr/>
        </p:nvSpPr>
        <p:spPr bwMode="auto">
          <a:xfrm>
            <a:off x="5575751" y="5579324"/>
            <a:ext cx="12212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ea typeface="黑体" panose="02010609060101010101" pitchFamily="49" charset="-122"/>
                <a:cs typeface="Gisha" panose="020B0604020202020204" pitchFamily="34" charset="-79"/>
              </a:rPr>
              <a:t>, where</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1" name="标题 1">
            <a:extLst>
              <a:ext uri="{FF2B5EF4-FFF2-40B4-BE49-F238E27FC236}">
                <a16:creationId xmlns:a16="http://schemas.microsoft.com/office/drawing/2014/main" id="{BA986B7C-5A54-4C99-901C-46CFACCB26F5}"/>
              </a:ext>
            </a:extLst>
          </p:cNvPr>
          <p:cNvSpPr txBox="1">
            <a:spLocks/>
          </p:cNvSpPr>
          <p:nvPr/>
        </p:nvSpPr>
        <p:spPr bwMode="auto">
          <a:xfrm>
            <a:off x="4364302" y="1335427"/>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112" name="标题 1">
            <a:extLst>
              <a:ext uri="{FF2B5EF4-FFF2-40B4-BE49-F238E27FC236}">
                <a16:creationId xmlns:a16="http://schemas.microsoft.com/office/drawing/2014/main" id="{3B99C644-384E-4D6F-AD37-9EA7276622BD}"/>
              </a:ext>
            </a:extLst>
          </p:cNvPr>
          <p:cNvSpPr txBox="1">
            <a:spLocks/>
          </p:cNvSpPr>
          <p:nvPr/>
        </p:nvSpPr>
        <p:spPr bwMode="auto">
          <a:xfrm>
            <a:off x="5572551" y="1328536"/>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相位匹配</a:t>
            </a:r>
          </a:p>
        </p:txBody>
      </p:sp>
      <p:grpSp>
        <p:nvGrpSpPr>
          <p:cNvPr id="42" name="组合 41">
            <a:extLst>
              <a:ext uri="{FF2B5EF4-FFF2-40B4-BE49-F238E27FC236}">
                <a16:creationId xmlns:a16="http://schemas.microsoft.com/office/drawing/2014/main" id="{A33ECE7A-C8F5-48D2-B739-7C2E190BB9FD}"/>
              </a:ext>
            </a:extLst>
          </p:cNvPr>
          <p:cNvGrpSpPr/>
          <p:nvPr/>
        </p:nvGrpSpPr>
        <p:grpSpPr>
          <a:xfrm>
            <a:off x="31809" y="6491415"/>
            <a:ext cx="437891" cy="299556"/>
            <a:chOff x="8539422" y="6009541"/>
            <a:chExt cx="437891" cy="299556"/>
          </a:xfrm>
        </p:grpSpPr>
        <p:sp>
          <p:nvSpPr>
            <p:cNvPr id="43" name="卷形: 垂直 42">
              <a:extLst>
                <a:ext uri="{FF2B5EF4-FFF2-40B4-BE49-F238E27FC236}">
                  <a16:creationId xmlns:a16="http://schemas.microsoft.com/office/drawing/2014/main" id="{A948F8A5-52F6-46A3-A917-ECB5DF2D10A3}"/>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标题 1">
              <a:extLst>
                <a:ext uri="{FF2B5EF4-FFF2-40B4-BE49-F238E27FC236}">
                  <a16:creationId xmlns:a16="http://schemas.microsoft.com/office/drawing/2014/main" id="{03481ECE-7638-4FB5-8218-D65F1129F6B5}"/>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11</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41949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10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10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xit" presetSubtype="8" fill="hold" grpId="1" nodeType="clickEffect">
                                  <p:stCondLst>
                                    <p:cond delay="0"/>
                                  </p:stCondLst>
                                  <p:childTnLst>
                                    <p:animEffect transition="out" filter="wipe(left)">
                                      <p:cBhvr>
                                        <p:cTn id="70" dur="200"/>
                                        <p:tgtEl>
                                          <p:spTgt spid="106"/>
                                        </p:tgtEl>
                                      </p:cBhvr>
                                    </p:animEffect>
                                    <p:set>
                                      <p:cBhvr>
                                        <p:cTn id="71" dur="1" fill="hold">
                                          <p:stCondLst>
                                            <p:cond delay="199"/>
                                          </p:stCondLst>
                                        </p:cTn>
                                        <p:tgtEl>
                                          <p:spTgt spid="106"/>
                                        </p:tgtEl>
                                        <p:attrNameLst>
                                          <p:attrName>style.visibility</p:attrName>
                                        </p:attrNameLst>
                                      </p:cBhvr>
                                      <p:to>
                                        <p:strVal val="hidden"/>
                                      </p:to>
                                    </p:set>
                                  </p:childTnLst>
                                </p:cTn>
                              </p:par>
                            </p:childTnLst>
                          </p:cTn>
                        </p:par>
                        <p:par>
                          <p:cTn id="72" fill="hold">
                            <p:stCondLst>
                              <p:cond delay="200"/>
                            </p:stCondLst>
                            <p:childTnLst>
                              <p:par>
                                <p:cTn id="73" presetID="22" presetClass="exit" presetSubtype="4" fill="hold" grpId="1" nodeType="afterEffect">
                                  <p:stCondLst>
                                    <p:cond delay="0"/>
                                  </p:stCondLst>
                                  <p:childTnLst>
                                    <p:animEffect transition="out" filter="wipe(down)">
                                      <p:cBhvr>
                                        <p:cTn id="74" dur="200"/>
                                        <p:tgtEl>
                                          <p:spTgt spid="107"/>
                                        </p:tgtEl>
                                      </p:cBhvr>
                                    </p:animEffect>
                                    <p:set>
                                      <p:cBhvr>
                                        <p:cTn id="75" dur="1" fill="hold">
                                          <p:stCondLst>
                                            <p:cond delay="199"/>
                                          </p:stCondLst>
                                        </p:cTn>
                                        <p:tgtEl>
                                          <p:spTgt spid="107"/>
                                        </p:tgtEl>
                                        <p:attrNameLst>
                                          <p:attrName>style.visibility</p:attrName>
                                        </p:attrNameLst>
                                      </p:cBhvr>
                                      <p:to>
                                        <p:strVal val="hidden"/>
                                      </p:to>
                                    </p:set>
                                  </p:childTnLst>
                                </p:cTn>
                              </p:par>
                              <p:par>
                                <p:cTn id="76" presetID="22" presetClass="exit" presetSubtype="4" fill="hold" grpId="1" nodeType="withEffect">
                                  <p:stCondLst>
                                    <p:cond delay="100"/>
                                  </p:stCondLst>
                                  <p:childTnLst>
                                    <p:animEffect transition="out" filter="wipe(down)">
                                      <p:cBhvr>
                                        <p:cTn id="77" dur="200"/>
                                        <p:tgtEl>
                                          <p:spTgt spid="103"/>
                                        </p:tgtEl>
                                      </p:cBhvr>
                                    </p:animEffect>
                                    <p:set>
                                      <p:cBhvr>
                                        <p:cTn id="78" dur="1" fill="hold">
                                          <p:stCondLst>
                                            <p:cond delay="199"/>
                                          </p:stCondLst>
                                        </p:cTn>
                                        <p:tgtEl>
                                          <p:spTgt spid="103"/>
                                        </p:tgtEl>
                                        <p:attrNameLst>
                                          <p:attrName>style.visibility</p:attrName>
                                        </p:attrNameLst>
                                      </p:cBhvr>
                                      <p:to>
                                        <p:strVal val="hidden"/>
                                      </p:to>
                                    </p:set>
                                  </p:childTnLst>
                                </p:cTn>
                              </p:par>
                              <p:par>
                                <p:cTn id="79" presetID="22" presetClass="exit" presetSubtype="4" fill="hold" grpId="1" nodeType="withEffect">
                                  <p:stCondLst>
                                    <p:cond delay="200"/>
                                  </p:stCondLst>
                                  <p:childTnLst>
                                    <p:animEffect transition="out" filter="wipe(down)">
                                      <p:cBhvr>
                                        <p:cTn id="80" dur="200"/>
                                        <p:tgtEl>
                                          <p:spTgt spid="105"/>
                                        </p:tgtEl>
                                      </p:cBhvr>
                                    </p:animEffect>
                                    <p:set>
                                      <p:cBhvr>
                                        <p:cTn id="81" dur="1" fill="hold">
                                          <p:stCondLst>
                                            <p:cond delay="199"/>
                                          </p:stCondLst>
                                        </p:cTn>
                                        <p:tgtEl>
                                          <p:spTgt spid="105"/>
                                        </p:tgtEl>
                                        <p:attrNameLst>
                                          <p:attrName>style.visibility</p:attrName>
                                        </p:attrNameLst>
                                      </p:cBhvr>
                                      <p:to>
                                        <p:strVal val="hidden"/>
                                      </p:to>
                                    </p:set>
                                  </p:childTnLst>
                                </p:cTn>
                              </p:par>
                              <p:par>
                                <p:cTn id="82" presetID="22" presetClass="exit" presetSubtype="4" fill="hold" grpId="1" nodeType="withEffect">
                                  <p:stCondLst>
                                    <p:cond delay="300"/>
                                  </p:stCondLst>
                                  <p:childTnLst>
                                    <p:animEffect transition="out" filter="wipe(down)">
                                      <p:cBhvr>
                                        <p:cTn id="83" dur="200"/>
                                        <p:tgtEl>
                                          <p:spTgt spid="95"/>
                                        </p:tgtEl>
                                      </p:cBhvr>
                                    </p:animEffect>
                                    <p:set>
                                      <p:cBhvr>
                                        <p:cTn id="84" dur="1" fill="hold">
                                          <p:stCondLst>
                                            <p:cond delay="199"/>
                                          </p:stCondLst>
                                        </p:cTn>
                                        <p:tgtEl>
                                          <p:spTgt spid="95"/>
                                        </p:tgtEl>
                                        <p:attrNameLst>
                                          <p:attrName>style.visibility</p:attrName>
                                        </p:attrNameLst>
                                      </p:cBhvr>
                                      <p:to>
                                        <p:strVal val="hidden"/>
                                      </p:to>
                                    </p:set>
                                  </p:childTnLst>
                                </p:cTn>
                              </p:par>
                              <p:par>
                                <p:cTn id="85" presetID="22" presetClass="entr" presetSubtype="4"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600"/>
                                        <p:tgtEl>
                                          <p:spTgt spid="26"/>
                                        </p:tgtEl>
                                      </p:cBhvr>
                                    </p:animEffect>
                                  </p:childTnLst>
                                </p:cTn>
                              </p:par>
                            </p:childTnLst>
                          </p:cTn>
                        </p:par>
                        <p:par>
                          <p:cTn id="88" fill="hold">
                            <p:stCondLst>
                              <p:cond delay="800"/>
                            </p:stCondLst>
                            <p:childTnLst>
                              <p:par>
                                <p:cTn id="89" presetID="22" presetClass="entr" presetSubtype="8"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left)">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2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xit" presetSubtype="8" fill="hold" nodeType="clickEffect">
                                  <p:stCondLst>
                                    <p:cond delay="0"/>
                                  </p:stCondLst>
                                  <p:childTnLst>
                                    <p:animEffect transition="out" filter="wipe(left)">
                                      <p:cBhvr>
                                        <p:cTn id="99" dur="500"/>
                                        <p:tgtEl>
                                          <p:spTgt spid="29"/>
                                        </p:tgtEl>
                                      </p:cBhvr>
                                    </p:animEffect>
                                    <p:set>
                                      <p:cBhvr>
                                        <p:cTn id="100" dur="1" fill="hold">
                                          <p:stCondLst>
                                            <p:cond delay="499"/>
                                          </p:stCondLst>
                                        </p:cTn>
                                        <p:tgtEl>
                                          <p:spTgt spid="29"/>
                                        </p:tgtEl>
                                        <p:attrNameLst>
                                          <p:attrName>style.visibility</p:attrName>
                                        </p:attrNameLst>
                                      </p:cBhvr>
                                      <p:to>
                                        <p:strVal val="hidden"/>
                                      </p:to>
                                    </p:set>
                                  </p:childTnLst>
                                </p:cTn>
                              </p:par>
                              <p:par>
                                <p:cTn id="101" presetID="22" presetClass="entr" presetSubtype="8" fill="hold"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wipe(left)">
                                      <p:cBhvr>
                                        <p:cTn id="103" dur="500"/>
                                        <p:tgtEl>
                                          <p:spTgt spid="3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xit" presetSubtype="8" fill="hold" nodeType="clickEffect">
                                  <p:stCondLst>
                                    <p:cond delay="0"/>
                                  </p:stCondLst>
                                  <p:childTnLst>
                                    <p:animEffect transition="out" filter="wipe(left)">
                                      <p:cBhvr>
                                        <p:cTn id="107" dur="500"/>
                                        <p:tgtEl>
                                          <p:spTgt spid="31"/>
                                        </p:tgtEl>
                                      </p:cBhvr>
                                    </p:animEffect>
                                    <p:set>
                                      <p:cBhvr>
                                        <p:cTn id="108" dur="1" fill="hold">
                                          <p:stCondLst>
                                            <p:cond delay="499"/>
                                          </p:stCondLst>
                                        </p:cTn>
                                        <p:tgtEl>
                                          <p:spTgt spid="31"/>
                                        </p:tgtEl>
                                        <p:attrNameLst>
                                          <p:attrName>style.visibility</p:attrName>
                                        </p:attrNameLst>
                                      </p:cBhvr>
                                      <p:to>
                                        <p:strVal val="hidden"/>
                                      </p:to>
                                    </p:set>
                                  </p:childTnLst>
                                </p:cTn>
                              </p:par>
                              <p:par>
                                <p:cTn id="109" presetID="22" presetClass="entr" presetSubtype="8"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left)">
                                      <p:cBhvr>
                                        <p:cTn id="111" dur="500"/>
                                        <p:tgtEl>
                                          <p:spTgt spid="32"/>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110"/>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34"/>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52" presetClass="exit" presetSubtype="0" fill="hold" nodeType="clickEffect">
                                  <p:stCondLst>
                                    <p:cond delay="0"/>
                                  </p:stCondLst>
                                  <p:childTnLst>
                                    <p:animScale>
                                      <p:cBhvr>
                                        <p:cTn id="123" dur="1000" accel="50000">
                                          <p:stCondLst>
                                            <p:cond delay="0"/>
                                          </p:stCondLst>
                                        </p:cTn>
                                        <p:tgtEl>
                                          <p:spTgt spid="5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4" dur="1000" accel="50000">
                                          <p:stCondLst>
                                            <p:cond delay="0"/>
                                          </p:stCondLst>
                                        </p:cTn>
                                        <p:tgtEl>
                                          <p:spTgt spid="56"/>
                                        </p:tgtEl>
                                        <p:attrNameLst>
                                          <p:attrName>ppt_x</p:attrName>
                                          <p:attrName>ppt_y</p:attrName>
                                        </p:attrNameLst>
                                      </p:cBhvr>
                                    </p:animMotion>
                                    <p:animEffect transition="out" filter="fade">
                                      <p:cBhvr>
                                        <p:cTn id="125" dur="1000"/>
                                        <p:tgtEl>
                                          <p:spTgt spid="56"/>
                                        </p:tgtEl>
                                      </p:cBhvr>
                                    </p:animEffect>
                                    <p:set>
                                      <p:cBhvr>
                                        <p:cTn id="126" dur="1" fill="hold">
                                          <p:stCondLst>
                                            <p:cond delay="999"/>
                                          </p:stCondLst>
                                        </p:cTn>
                                        <p:tgtEl>
                                          <p:spTgt spid="56"/>
                                        </p:tgtEl>
                                        <p:attrNameLst>
                                          <p:attrName>style.visibility</p:attrName>
                                        </p:attrNameLst>
                                      </p:cBhvr>
                                      <p:to>
                                        <p:strVal val="hidden"/>
                                      </p:to>
                                    </p:set>
                                  </p:childTnLst>
                                </p:cTn>
                              </p:par>
                              <p:par>
                                <p:cTn id="127" presetID="52" presetClass="exit" presetSubtype="0" fill="hold" grpId="2" nodeType="withEffect">
                                  <p:stCondLst>
                                    <p:cond delay="0"/>
                                  </p:stCondLst>
                                  <p:childTnLst>
                                    <p:animScale>
                                      <p:cBhvr>
                                        <p:cTn id="128" dur="1000" accel="50000">
                                          <p:stCondLst>
                                            <p:cond delay="0"/>
                                          </p:stCondLst>
                                        </p:cTn>
                                        <p:tgtEl>
                                          <p:spTgt spid="9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9" dur="1000" accel="50000">
                                          <p:stCondLst>
                                            <p:cond delay="0"/>
                                          </p:stCondLst>
                                        </p:cTn>
                                        <p:tgtEl>
                                          <p:spTgt spid="92"/>
                                        </p:tgtEl>
                                        <p:attrNameLst>
                                          <p:attrName>ppt_x</p:attrName>
                                          <p:attrName>ppt_y</p:attrName>
                                        </p:attrNameLst>
                                      </p:cBhvr>
                                    </p:animMotion>
                                    <p:animEffect transition="out" filter="fade">
                                      <p:cBhvr>
                                        <p:cTn id="130" dur="1000"/>
                                        <p:tgtEl>
                                          <p:spTgt spid="92"/>
                                        </p:tgtEl>
                                      </p:cBhvr>
                                    </p:animEffect>
                                    <p:set>
                                      <p:cBhvr>
                                        <p:cTn id="131" dur="1" fill="hold">
                                          <p:stCondLst>
                                            <p:cond delay="999"/>
                                          </p:stCondLst>
                                        </p:cTn>
                                        <p:tgtEl>
                                          <p:spTgt spid="92"/>
                                        </p:tgtEl>
                                        <p:attrNameLst>
                                          <p:attrName>style.visibility</p:attrName>
                                        </p:attrNameLst>
                                      </p:cBhvr>
                                      <p:to>
                                        <p:strVal val="hidden"/>
                                      </p:to>
                                    </p:set>
                                  </p:childTnLst>
                                </p:cTn>
                              </p:par>
                              <p:par>
                                <p:cTn id="132" presetID="52" presetClass="exit" presetSubtype="0" fill="hold" grpId="1" nodeType="withEffect">
                                  <p:stCondLst>
                                    <p:cond delay="0"/>
                                  </p:stCondLst>
                                  <p:childTnLst>
                                    <p:animScale>
                                      <p:cBhvr>
                                        <p:cTn id="133" dur="1000" accel="50000">
                                          <p:stCondLst>
                                            <p:cond delay="0"/>
                                          </p:stCondLst>
                                        </p:cTn>
                                        <p:tgtEl>
                                          <p:spTgt spid="1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34" dur="1000" accel="50000">
                                          <p:stCondLst>
                                            <p:cond delay="0"/>
                                          </p:stCondLst>
                                        </p:cTn>
                                        <p:tgtEl>
                                          <p:spTgt spid="10"/>
                                        </p:tgtEl>
                                        <p:attrNameLst>
                                          <p:attrName>ppt_x</p:attrName>
                                          <p:attrName>ppt_y</p:attrName>
                                        </p:attrNameLst>
                                      </p:cBhvr>
                                    </p:animMotion>
                                    <p:animEffect transition="out" filter="fade">
                                      <p:cBhvr>
                                        <p:cTn id="135" dur="1000"/>
                                        <p:tgtEl>
                                          <p:spTgt spid="10"/>
                                        </p:tgtEl>
                                      </p:cBhvr>
                                    </p:animEffect>
                                    <p:set>
                                      <p:cBhvr>
                                        <p:cTn id="136" dur="1" fill="hold">
                                          <p:stCondLst>
                                            <p:cond delay="999"/>
                                          </p:stCondLst>
                                        </p:cTn>
                                        <p:tgtEl>
                                          <p:spTgt spid="10"/>
                                        </p:tgtEl>
                                        <p:attrNameLst>
                                          <p:attrName>style.visibility</p:attrName>
                                        </p:attrNameLst>
                                      </p:cBhvr>
                                      <p:to>
                                        <p:strVal val="hidden"/>
                                      </p:to>
                                    </p:set>
                                  </p:childTnLst>
                                </p:cTn>
                              </p:par>
                              <p:par>
                                <p:cTn id="137" presetID="52" presetClass="exit" presetSubtype="0" fill="hold" grpId="1" nodeType="withEffect">
                                  <p:stCondLst>
                                    <p:cond delay="0"/>
                                  </p:stCondLst>
                                  <p:childTnLst>
                                    <p:animScale>
                                      <p:cBhvr>
                                        <p:cTn id="138" dur="1000" accel="50000">
                                          <p:stCondLst>
                                            <p:cond delay="0"/>
                                          </p:stCondLst>
                                        </p:cTn>
                                        <p:tgtEl>
                                          <p:spTgt spid="1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39" dur="1000" accel="50000">
                                          <p:stCondLst>
                                            <p:cond delay="0"/>
                                          </p:stCondLst>
                                        </p:cTn>
                                        <p:tgtEl>
                                          <p:spTgt spid="14"/>
                                        </p:tgtEl>
                                        <p:attrNameLst>
                                          <p:attrName>ppt_x</p:attrName>
                                          <p:attrName>ppt_y</p:attrName>
                                        </p:attrNameLst>
                                      </p:cBhvr>
                                    </p:animMotion>
                                    <p:animEffect transition="out" filter="fade">
                                      <p:cBhvr>
                                        <p:cTn id="140" dur="1000"/>
                                        <p:tgtEl>
                                          <p:spTgt spid="14"/>
                                        </p:tgtEl>
                                      </p:cBhvr>
                                    </p:animEffect>
                                    <p:set>
                                      <p:cBhvr>
                                        <p:cTn id="141" dur="1" fill="hold">
                                          <p:stCondLst>
                                            <p:cond delay="999"/>
                                          </p:stCondLst>
                                        </p:cTn>
                                        <p:tgtEl>
                                          <p:spTgt spid="14"/>
                                        </p:tgtEl>
                                        <p:attrNameLst>
                                          <p:attrName>style.visibility</p:attrName>
                                        </p:attrNameLst>
                                      </p:cBhvr>
                                      <p:to>
                                        <p:strVal val="hidden"/>
                                      </p:to>
                                    </p:set>
                                  </p:childTnLst>
                                </p:cTn>
                              </p:par>
                              <p:par>
                                <p:cTn id="142" presetID="52" presetClass="exit" presetSubtype="0" fill="hold" nodeType="withEffect">
                                  <p:stCondLst>
                                    <p:cond delay="0"/>
                                  </p:stCondLst>
                                  <p:childTnLst>
                                    <p:animScale>
                                      <p:cBhvr>
                                        <p:cTn id="143" dur="1000" accel="50000">
                                          <p:stCondLst>
                                            <p:cond delay="0"/>
                                          </p:stCondLst>
                                        </p:cTn>
                                        <p:tgtEl>
                                          <p:spTgt spid="1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4" dur="1000" accel="50000">
                                          <p:stCondLst>
                                            <p:cond delay="0"/>
                                          </p:stCondLst>
                                        </p:cTn>
                                        <p:tgtEl>
                                          <p:spTgt spid="18"/>
                                        </p:tgtEl>
                                        <p:attrNameLst>
                                          <p:attrName>ppt_x</p:attrName>
                                          <p:attrName>ppt_y</p:attrName>
                                        </p:attrNameLst>
                                      </p:cBhvr>
                                    </p:animMotion>
                                    <p:animEffect transition="out" filter="fade">
                                      <p:cBhvr>
                                        <p:cTn id="145" dur="1000"/>
                                        <p:tgtEl>
                                          <p:spTgt spid="18"/>
                                        </p:tgtEl>
                                      </p:cBhvr>
                                    </p:animEffect>
                                    <p:set>
                                      <p:cBhvr>
                                        <p:cTn id="146" dur="1" fill="hold">
                                          <p:stCondLst>
                                            <p:cond delay="999"/>
                                          </p:stCondLst>
                                        </p:cTn>
                                        <p:tgtEl>
                                          <p:spTgt spid="18"/>
                                        </p:tgtEl>
                                        <p:attrNameLst>
                                          <p:attrName>style.visibility</p:attrName>
                                        </p:attrNameLst>
                                      </p:cBhvr>
                                      <p:to>
                                        <p:strVal val="hidden"/>
                                      </p:to>
                                    </p:set>
                                  </p:childTnLst>
                                </p:cTn>
                              </p:par>
                              <p:par>
                                <p:cTn id="147" presetID="52" presetClass="exit" presetSubtype="0" fill="hold" nodeType="withEffect">
                                  <p:stCondLst>
                                    <p:cond delay="0"/>
                                  </p:stCondLst>
                                  <p:childTnLst>
                                    <p:animScale>
                                      <p:cBhvr>
                                        <p:cTn id="148" dur="1000" accel="50000">
                                          <p:stCondLst>
                                            <p:cond delay="0"/>
                                          </p:stCondLst>
                                        </p:cTn>
                                        <p:tgtEl>
                                          <p:spTgt spid="2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9" dur="1000" accel="50000">
                                          <p:stCondLst>
                                            <p:cond delay="0"/>
                                          </p:stCondLst>
                                        </p:cTn>
                                        <p:tgtEl>
                                          <p:spTgt spid="22"/>
                                        </p:tgtEl>
                                        <p:attrNameLst>
                                          <p:attrName>ppt_x</p:attrName>
                                          <p:attrName>ppt_y</p:attrName>
                                        </p:attrNameLst>
                                      </p:cBhvr>
                                    </p:animMotion>
                                    <p:animEffect transition="out" filter="fade">
                                      <p:cBhvr>
                                        <p:cTn id="150" dur="1000"/>
                                        <p:tgtEl>
                                          <p:spTgt spid="22"/>
                                        </p:tgtEl>
                                      </p:cBhvr>
                                    </p:animEffect>
                                    <p:set>
                                      <p:cBhvr>
                                        <p:cTn id="151" dur="1" fill="hold">
                                          <p:stCondLst>
                                            <p:cond delay="999"/>
                                          </p:stCondLst>
                                        </p:cTn>
                                        <p:tgtEl>
                                          <p:spTgt spid="22"/>
                                        </p:tgtEl>
                                        <p:attrNameLst>
                                          <p:attrName>style.visibility</p:attrName>
                                        </p:attrNameLst>
                                      </p:cBhvr>
                                      <p:to>
                                        <p:strVal val="hidden"/>
                                      </p:to>
                                    </p:set>
                                  </p:childTnLst>
                                </p:cTn>
                              </p:par>
                              <p:par>
                                <p:cTn id="152" presetID="52" presetClass="exit" presetSubtype="0" fill="hold" grpId="2" nodeType="withEffect">
                                  <p:stCondLst>
                                    <p:cond delay="0"/>
                                  </p:stCondLst>
                                  <p:childTnLst>
                                    <p:animScale>
                                      <p:cBhvr>
                                        <p:cTn id="153" dur="1000" accel="50000">
                                          <p:stCondLst>
                                            <p:cond delay="0"/>
                                          </p:stCondLst>
                                        </p:cTn>
                                        <p:tgtEl>
                                          <p:spTgt spid="9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54" dur="1000" accel="50000">
                                          <p:stCondLst>
                                            <p:cond delay="0"/>
                                          </p:stCondLst>
                                        </p:cTn>
                                        <p:tgtEl>
                                          <p:spTgt spid="95"/>
                                        </p:tgtEl>
                                        <p:attrNameLst>
                                          <p:attrName>ppt_x</p:attrName>
                                          <p:attrName>ppt_y</p:attrName>
                                        </p:attrNameLst>
                                      </p:cBhvr>
                                    </p:animMotion>
                                    <p:animEffect transition="out" filter="fade">
                                      <p:cBhvr>
                                        <p:cTn id="155" dur="1000"/>
                                        <p:tgtEl>
                                          <p:spTgt spid="95"/>
                                        </p:tgtEl>
                                      </p:cBhvr>
                                    </p:animEffect>
                                    <p:set>
                                      <p:cBhvr>
                                        <p:cTn id="156" dur="1" fill="hold">
                                          <p:stCondLst>
                                            <p:cond delay="999"/>
                                          </p:stCondLst>
                                        </p:cTn>
                                        <p:tgtEl>
                                          <p:spTgt spid="95"/>
                                        </p:tgtEl>
                                        <p:attrNameLst>
                                          <p:attrName>style.visibility</p:attrName>
                                        </p:attrNameLst>
                                      </p:cBhvr>
                                      <p:to>
                                        <p:strVal val="hidden"/>
                                      </p:to>
                                    </p:set>
                                  </p:childTnLst>
                                </p:cTn>
                              </p:par>
                              <p:par>
                                <p:cTn id="157" presetID="52" presetClass="exit" presetSubtype="0" fill="hold" nodeType="withEffect">
                                  <p:stCondLst>
                                    <p:cond delay="0"/>
                                  </p:stCondLst>
                                  <p:childTnLst>
                                    <p:animScale>
                                      <p:cBhvr>
                                        <p:cTn id="158" dur="1000" accel="50000">
                                          <p:stCondLst>
                                            <p:cond delay="0"/>
                                          </p:stCondLst>
                                        </p:cTn>
                                        <p:tgtEl>
                                          <p:spTgt spid="1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59" dur="1000" accel="50000">
                                          <p:stCondLst>
                                            <p:cond delay="0"/>
                                          </p:stCondLst>
                                        </p:cTn>
                                        <p:tgtEl>
                                          <p:spTgt spid="13"/>
                                        </p:tgtEl>
                                        <p:attrNameLst>
                                          <p:attrName>ppt_x</p:attrName>
                                          <p:attrName>ppt_y</p:attrName>
                                        </p:attrNameLst>
                                      </p:cBhvr>
                                    </p:animMotion>
                                    <p:animEffect transition="out" filter="fade">
                                      <p:cBhvr>
                                        <p:cTn id="160" dur="1000"/>
                                        <p:tgtEl>
                                          <p:spTgt spid="13"/>
                                        </p:tgtEl>
                                      </p:cBhvr>
                                    </p:animEffect>
                                    <p:set>
                                      <p:cBhvr>
                                        <p:cTn id="161" dur="1" fill="hold">
                                          <p:stCondLst>
                                            <p:cond delay="999"/>
                                          </p:stCondLst>
                                        </p:cTn>
                                        <p:tgtEl>
                                          <p:spTgt spid="13"/>
                                        </p:tgtEl>
                                        <p:attrNameLst>
                                          <p:attrName>style.visibility</p:attrName>
                                        </p:attrNameLst>
                                      </p:cBhvr>
                                      <p:to>
                                        <p:strVal val="hidden"/>
                                      </p:to>
                                    </p:set>
                                  </p:childTnLst>
                                </p:cTn>
                              </p:par>
                              <p:par>
                                <p:cTn id="162" presetID="52" presetClass="exit" presetSubtype="0" fill="hold" grpId="1" nodeType="withEffect">
                                  <p:stCondLst>
                                    <p:cond delay="0"/>
                                  </p:stCondLst>
                                  <p:childTnLst>
                                    <p:animScale>
                                      <p:cBhvr>
                                        <p:cTn id="163" dur="1000" accel="50000">
                                          <p:stCondLst>
                                            <p:cond delay="0"/>
                                          </p:stCondLst>
                                        </p:cTn>
                                        <p:tgtEl>
                                          <p:spTgt spid="97"/>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64" dur="1000" accel="50000">
                                          <p:stCondLst>
                                            <p:cond delay="0"/>
                                          </p:stCondLst>
                                        </p:cTn>
                                        <p:tgtEl>
                                          <p:spTgt spid="97"/>
                                        </p:tgtEl>
                                        <p:attrNameLst>
                                          <p:attrName>ppt_x</p:attrName>
                                          <p:attrName>ppt_y</p:attrName>
                                        </p:attrNameLst>
                                      </p:cBhvr>
                                    </p:animMotion>
                                    <p:animEffect transition="out" filter="fade">
                                      <p:cBhvr>
                                        <p:cTn id="165" dur="1000"/>
                                        <p:tgtEl>
                                          <p:spTgt spid="97"/>
                                        </p:tgtEl>
                                      </p:cBhvr>
                                    </p:animEffect>
                                    <p:set>
                                      <p:cBhvr>
                                        <p:cTn id="166" dur="1" fill="hold">
                                          <p:stCondLst>
                                            <p:cond delay="999"/>
                                          </p:stCondLst>
                                        </p:cTn>
                                        <p:tgtEl>
                                          <p:spTgt spid="97"/>
                                        </p:tgtEl>
                                        <p:attrNameLst>
                                          <p:attrName>style.visibility</p:attrName>
                                        </p:attrNameLst>
                                      </p:cBhvr>
                                      <p:to>
                                        <p:strVal val="hidden"/>
                                      </p:to>
                                    </p:set>
                                  </p:childTnLst>
                                </p:cTn>
                              </p:par>
                              <p:par>
                                <p:cTn id="167" presetID="52" presetClass="exit" presetSubtype="0" fill="hold" grpId="1" nodeType="withEffect">
                                  <p:stCondLst>
                                    <p:cond delay="0"/>
                                  </p:stCondLst>
                                  <p:childTnLst>
                                    <p:animScale>
                                      <p:cBhvr>
                                        <p:cTn id="168" dur="1000" accel="50000">
                                          <p:stCondLst>
                                            <p:cond delay="0"/>
                                          </p:stCondLst>
                                        </p:cTn>
                                        <p:tgtEl>
                                          <p:spTgt spid="8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69" dur="1000" accel="50000">
                                          <p:stCondLst>
                                            <p:cond delay="0"/>
                                          </p:stCondLst>
                                        </p:cTn>
                                        <p:tgtEl>
                                          <p:spTgt spid="84"/>
                                        </p:tgtEl>
                                        <p:attrNameLst>
                                          <p:attrName>ppt_x</p:attrName>
                                          <p:attrName>ppt_y</p:attrName>
                                        </p:attrNameLst>
                                      </p:cBhvr>
                                    </p:animMotion>
                                    <p:animEffect transition="out" filter="fade">
                                      <p:cBhvr>
                                        <p:cTn id="170" dur="1000"/>
                                        <p:tgtEl>
                                          <p:spTgt spid="84"/>
                                        </p:tgtEl>
                                      </p:cBhvr>
                                    </p:animEffect>
                                    <p:set>
                                      <p:cBhvr>
                                        <p:cTn id="171" dur="1" fill="hold">
                                          <p:stCondLst>
                                            <p:cond delay="999"/>
                                          </p:stCondLst>
                                        </p:cTn>
                                        <p:tgtEl>
                                          <p:spTgt spid="84"/>
                                        </p:tgtEl>
                                        <p:attrNameLst>
                                          <p:attrName>style.visibility</p:attrName>
                                        </p:attrNameLst>
                                      </p:cBhvr>
                                      <p:to>
                                        <p:strVal val="hidden"/>
                                      </p:to>
                                    </p:set>
                                  </p:childTnLst>
                                </p:cTn>
                              </p:par>
                              <p:par>
                                <p:cTn id="172" presetID="52" presetClass="exit" presetSubtype="0" fill="hold" grpId="2" nodeType="withEffect">
                                  <p:stCondLst>
                                    <p:cond delay="0"/>
                                  </p:stCondLst>
                                  <p:childTnLst>
                                    <p:animScale>
                                      <p:cBhvr>
                                        <p:cTn id="173" dur="1000" accel="50000">
                                          <p:stCondLst>
                                            <p:cond delay="0"/>
                                          </p:stCondLst>
                                        </p:cTn>
                                        <p:tgtEl>
                                          <p:spTgt spid="10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74" dur="1000" accel="50000">
                                          <p:stCondLst>
                                            <p:cond delay="0"/>
                                          </p:stCondLst>
                                        </p:cTn>
                                        <p:tgtEl>
                                          <p:spTgt spid="105"/>
                                        </p:tgtEl>
                                        <p:attrNameLst>
                                          <p:attrName>ppt_x</p:attrName>
                                          <p:attrName>ppt_y</p:attrName>
                                        </p:attrNameLst>
                                      </p:cBhvr>
                                    </p:animMotion>
                                    <p:animEffect transition="out" filter="fade">
                                      <p:cBhvr>
                                        <p:cTn id="175" dur="1000"/>
                                        <p:tgtEl>
                                          <p:spTgt spid="105"/>
                                        </p:tgtEl>
                                      </p:cBhvr>
                                    </p:animEffect>
                                    <p:set>
                                      <p:cBhvr>
                                        <p:cTn id="176" dur="1" fill="hold">
                                          <p:stCondLst>
                                            <p:cond delay="999"/>
                                          </p:stCondLst>
                                        </p:cTn>
                                        <p:tgtEl>
                                          <p:spTgt spid="105"/>
                                        </p:tgtEl>
                                        <p:attrNameLst>
                                          <p:attrName>style.visibility</p:attrName>
                                        </p:attrNameLst>
                                      </p:cBhvr>
                                      <p:to>
                                        <p:strVal val="hidden"/>
                                      </p:to>
                                    </p:set>
                                  </p:childTnLst>
                                </p:cTn>
                              </p:par>
                              <p:par>
                                <p:cTn id="177" presetID="52" presetClass="exit" presetSubtype="0" fill="hold" nodeType="withEffect">
                                  <p:stCondLst>
                                    <p:cond delay="0"/>
                                  </p:stCondLst>
                                  <p:childTnLst>
                                    <p:animScale>
                                      <p:cBhvr>
                                        <p:cTn id="178"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79" dur="1000" accel="50000">
                                          <p:stCondLst>
                                            <p:cond delay="0"/>
                                          </p:stCondLst>
                                        </p:cTn>
                                        <p:tgtEl>
                                          <p:spTgt spid="24"/>
                                        </p:tgtEl>
                                        <p:attrNameLst>
                                          <p:attrName>ppt_x</p:attrName>
                                          <p:attrName>ppt_y</p:attrName>
                                        </p:attrNameLst>
                                      </p:cBhvr>
                                    </p:animMotion>
                                    <p:animEffect transition="out" filter="fade">
                                      <p:cBhvr>
                                        <p:cTn id="180" dur="1000"/>
                                        <p:tgtEl>
                                          <p:spTgt spid="24"/>
                                        </p:tgtEl>
                                      </p:cBhvr>
                                    </p:animEffect>
                                    <p:set>
                                      <p:cBhvr>
                                        <p:cTn id="181" dur="1" fill="hold">
                                          <p:stCondLst>
                                            <p:cond delay="999"/>
                                          </p:stCondLst>
                                        </p:cTn>
                                        <p:tgtEl>
                                          <p:spTgt spid="24"/>
                                        </p:tgtEl>
                                        <p:attrNameLst>
                                          <p:attrName>style.visibility</p:attrName>
                                        </p:attrNameLst>
                                      </p:cBhvr>
                                      <p:to>
                                        <p:strVal val="hidden"/>
                                      </p:to>
                                    </p:set>
                                  </p:childTnLst>
                                </p:cTn>
                              </p:par>
                              <p:par>
                                <p:cTn id="182" presetID="52" presetClass="exit" presetSubtype="0" fill="hold" grpId="2" nodeType="withEffect">
                                  <p:stCondLst>
                                    <p:cond delay="0"/>
                                  </p:stCondLst>
                                  <p:childTnLst>
                                    <p:animScale>
                                      <p:cBhvr>
                                        <p:cTn id="183" dur="1000" accel="50000">
                                          <p:stCondLst>
                                            <p:cond delay="0"/>
                                          </p:stCondLst>
                                        </p:cTn>
                                        <p:tgtEl>
                                          <p:spTgt spid="10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84" dur="1000" accel="50000">
                                          <p:stCondLst>
                                            <p:cond delay="0"/>
                                          </p:stCondLst>
                                        </p:cTn>
                                        <p:tgtEl>
                                          <p:spTgt spid="103"/>
                                        </p:tgtEl>
                                        <p:attrNameLst>
                                          <p:attrName>ppt_x</p:attrName>
                                          <p:attrName>ppt_y</p:attrName>
                                        </p:attrNameLst>
                                      </p:cBhvr>
                                    </p:animMotion>
                                    <p:animEffect transition="out" filter="fade">
                                      <p:cBhvr>
                                        <p:cTn id="185" dur="1000"/>
                                        <p:tgtEl>
                                          <p:spTgt spid="103"/>
                                        </p:tgtEl>
                                      </p:cBhvr>
                                    </p:animEffect>
                                    <p:set>
                                      <p:cBhvr>
                                        <p:cTn id="186" dur="1" fill="hold">
                                          <p:stCondLst>
                                            <p:cond delay="999"/>
                                          </p:stCondLst>
                                        </p:cTn>
                                        <p:tgtEl>
                                          <p:spTgt spid="103"/>
                                        </p:tgtEl>
                                        <p:attrNameLst>
                                          <p:attrName>style.visibility</p:attrName>
                                        </p:attrNameLst>
                                      </p:cBhvr>
                                      <p:to>
                                        <p:strVal val="hidden"/>
                                      </p:to>
                                    </p:set>
                                  </p:childTnLst>
                                </p:cTn>
                              </p:par>
                              <p:par>
                                <p:cTn id="187" presetID="52" presetClass="exit" presetSubtype="0" fill="hold" grpId="1" nodeType="withEffect">
                                  <p:stCondLst>
                                    <p:cond delay="0"/>
                                  </p:stCondLst>
                                  <p:childTnLst>
                                    <p:animScale>
                                      <p:cBhvr>
                                        <p:cTn id="188" dur="1000" accel="50000">
                                          <p:stCondLst>
                                            <p:cond delay="0"/>
                                          </p:stCondLst>
                                        </p:cTn>
                                        <p:tgtEl>
                                          <p:spTgt spid="91"/>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89" dur="1000" accel="50000">
                                          <p:stCondLst>
                                            <p:cond delay="0"/>
                                          </p:stCondLst>
                                        </p:cTn>
                                        <p:tgtEl>
                                          <p:spTgt spid="91"/>
                                        </p:tgtEl>
                                        <p:attrNameLst>
                                          <p:attrName>ppt_x</p:attrName>
                                          <p:attrName>ppt_y</p:attrName>
                                        </p:attrNameLst>
                                      </p:cBhvr>
                                    </p:animMotion>
                                    <p:animEffect transition="out" filter="fade">
                                      <p:cBhvr>
                                        <p:cTn id="190" dur="1000"/>
                                        <p:tgtEl>
                                          <p:spTgt spid="91"/>
                                        </p:tgtEl>
                                      </p:cBhvr>
                                    </p:animEffect>
                                    <p:set>
                                      <p:cBhvr>
                                        <p:cTn id="191" dur="1" fill="hold">
                                          <p:stCondLst>
                                            <p:cond delay="999"/>
                                          </p:stCondLst>
                                        </p:cTn>
                                        <p:tgtEl>
                                          <p:spTgt spid="91"/>
                                        </p:tgtEl>
                                        <p:attrNameLst>
                                          <p:attrName>style.visibility</p:attrName>
                                        </p:attrNameLst>
                                      </p:cBhvr>
                                      <p:to>
                                        <p:strVal val="hidden"/>
                                      </p:to>
                                    </p:set>
                                  </p:childTnLst>
                                </p:cTn>
                              </p:par>
                              <p:par>
                                <p:cTn id="192" presetID="52" presetClass="exit" presetSubtype="0" fill="hold" grpId="1" nodeType="withEffect">
                                  <p:stCondLst>
                                    <p:cond delay="0"/>
                                  </p:stCondLst>
                                  <p:childTnLst>
                                    <p:animScale>
                                      <p:cBhvr>
                                        <p:cTn id="193" dur="1000" accel="50000">
                                          <p:stCondLst>
                                            <p:cond delay="0"/>
                                          </p:stCondLst>
                                        </p:cTn>
                                        <p:tgtEl>
                                          <p:spTgt spid="10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94" dur="1000" accel="50000">
                                          <p:stCondLst>
                                            <p:cond delay="0"/>
                                          </p:stCondLst>
                                        </p:cTn>
                                        <p:tgtEl>
                                          <p:spTgt spid="100"/>
                                        </p:tgtEl>
                                        <p:attrNameLst>
                                          <p:attrName>ppt_x</p:attrName>
                                          <p:attrName>ppt_y</p:attrName>
                                        </p:attrNameLst>
                                      </p:cBhvr>
                                    </p:animMotion>
                                    <p:animEffect transition="out" filter="fade">
                                      <p:cBhvr>
                                        <p:cTn id="195" dur="1000"/>
                                        <p:tgtEl>
                                          <p:spTgt spid="100"/>
                                        </p:tgtEl>
                                      </p:cBhvr>
                                    </p:animEffect>
                                    <p:set>
                                      <p:cBhvr>
                                        <p:cTn id="196" dur="1" fill="hold">
                                          <p:stCondLst>
                                            <p:cond delay="999"/>
                                          </p:stCondLst>
                                        </p:cTn>
                                        <p:tgtEl>
                                          <p:spTgt spid="100"/>
                                        </p:tgtEl>
                                        <p:attrNameLst>
                                          <p:attrName>style.visibility</p:attrName>
                                        </p:attrNameLst>
                                      </p:cBhvr>
                                      <p:to>
                                        <p:strVal val="hidden"/>
                                      </p:to>
                                    </p:set>
                                  </p:childTnLst>
                                </p:cTn>
                              </p:par>
                              <p:par>
                                <p:cTn id="197" presetID="52" presetClass="exit" presetSubtype="0" fill="hold" grpId="2" nodeType="withEffect">
                                  <p:stCondLst>
                                    <p:cond delay="0"/>
                                  </p:stCondLst>
                                  <p:childTnLst>
                                    <p:animScale>
                                      <p:cBhvr>
                                        <p:cTn id="198" dur="1000" accel="50000">
                                          <p:stCondLst>
                                            <p:cond delay="0"/>
                                          </p:stCondLst>
                                        </p:cTn>
                                        <p:tgtEl>
                                          <p:spTgt spid="107"/>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99" dur="1000" accel="50000">
                                          <p:stCondLst>
                                            <p:cond delay="0"/>
                                          </p:stCondLst>
                                        </p:cTn>
                                        <p:tgtEl>
                                          <p:spTgt spid="107"/>
                                        </p:tgtEl>
                                        <p:attrNameLst>
                                          <p:attrName>ppt_x</p:attrName>
                                          <p:attrName>ppt_y</p:attrName>
                                        </p:attrNameLst>
                                      </p:cBhvr>
                                    </p:animMotion>
                                    <p:animEffect transition="out" filter="fade">
                                      <p:cBhvr>
                                        <p:cTn id="200" dur="1000"/>
                                        <p:tgtEl>
                                          <p:spTgt spid="107"/>
                                        </p:tgtEl>
                                      </p:cBhvr>
                                    </p:animEffect>
                                    <p:set>
                                      <p:cBhvr>
                                        <p:cTn id="201" dur="1" fill="hold">
                                          <p:stCondLst>
                                            <p:cond delay="999"/>
                                          </p:stCondLst>
                                        </p:cTn>
                                        <p:tgtEl>
                                          <p:spTgt spid="107"/>
                                        </p:tgtEl>
                                        <p:attrNameLst>
                                          <p:attrName>style.visibility</p:attrName>
                                        </p:attrNameLst>
                                      </p:cBhvr>
                                      <p:to>
                                        <p:strVal val="hidden"/>
                                      </p:to>
                                    </p:set>
                                  </p:childTnLst>
                                </p:cTn>
                              </p:par>
                              <p:par>
                                <p:cTn id="202" presetID="52" presetClass="exit" presetSubtype="0" fill="hold" nodeType="withEffect">
                                  <p:stCondLst>
                                    <p:cond delay="0"/>
                                  </p:stCondLst>
                                  <p:childTnLst>
                                    <p:animScale>
                                      <p:cBhvr>
                                        <p:cTn id="203" dur="1000" accel="50000">
                                          <p:stCondLst>
                                            <p:cond delay="0"/>
                                          </p:stCondLst>
                                        </p:cTn>
                                        <p:tgtEl>
                                          <p:spTgt spid="2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04" dur="1000" accel="50000">
                                          <p:stCondLst>
                                            <p:cond delay="0"/>
                                          </p:stCondLst>
                                        </p:cTn>
                                        <p:tgtEl>
                                          <p:spTgt spid="25"/>
                                        </p:tgtEl>
                                        <p:attrNameLst>
                                          <p:attrName>ppt_x</p:attrName>
                                          <p:attrName>ppt_y</p:attrName>
                                        </p:attrNameLst>
                                      </p:cBhvr>
                                    </p:animMotion>
                                    <p:animEffect transition="out" filter="fade">
                                      <p:cBhvr>
                                        <p:cTn id="205" dur="1000"/>
                                        <p:tgtEl>
                                          <p:spTgt spid="25"/>
                                        </p:tgtEl>
                                      </p:cBhvr>
                                    </p:animEffect>
                                    <p:set>
                                      <p:cBhvr>
                                        <p:cTn id="206" dur="1" fill="hold">
                                          <p:stCondLst>
                                            <p:cond delay="999"/>
                                          </p:stCondLst>
                                        </p:cTn>
                                        <p:tgtEl>
                                          <p:spTgt spid="25"/>
                                        </p:tgtEl>
                                        <p:attrNameLst>
                                          <p:attrName>style.visibility</p:attrName>
                                        </p:attrNameLst>
                                      </p:cBhvr>
                                      <p:to>
                                        <p:strVal val="hidden"/>
                                      </p:to>
                                    </p:set>
                                  </p:childTnLst>
                                </p:cTn>
                              </p:par>
                              <p:par>
                                <p:cTn id="207" presetID="52" presetClass="exit" presetSubtype="0" fill="hold" grpId="2" nodeType="withEffect">
                                  <p:stCondLst>
                                    <p:cond delay="0"/>
                                  </p:stCondLst>
                                  <p:childTnLst>
                                    <p:animScale>
                                      <p:cBhvr>
                                        <p:cTn id="208" dur="1000" accel="50000">
                                          <p:stCondLst>
                                            <p:cond delay="0"/>
                                          </p:stCondLst>
                                        </p:cTn>
                                        <p:tgtEl>
                                          <p:spTgt spid="10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09" dur="1000" accel="50000">
                                          <p:stCondLst>
                                            <p:cond delay="0"/>
                                          </p:stCondLst>
                                        </p:cTn>
                                        <p:tgtEl>
                                          <p:spTgt spid="106"/>
                                        </p:tgtEl>
                                        <p:attrNameLst>
                                          <p:attrName>ppt_x</p:attrName>
                                          <p:attrName>ppt_y</p:attrName>
                                        </p:attrNameLst>
                                      </p:cBhvr>
                                    </p:animMotion>
                                    <p:animEffect transition="out" filter="fade">
                                      <p:cBhvr>
                                        <p:cTn id="210" dur="1000"/>
                                        <p:tgtEl>
                                          <p:spTgt spid="106"/>
                                        </p:tgtEl>
                                      </p:cBhvr>
                                    </p:animEffect>
                                    <p:set>
                                      <p:cBhvr>
                                        <p:cTn id="211" dur="1" fill="hold">
                                          <p:stCondLst>
                                            <p:cond delay="999"/>
                                          </p:stCondLst>
                                        </p:cTn>
                                        <p:tgtEl>
                                          <p:spTgt spid="106"/>
                                        </p:tgtEl>
                                        <p:attrNameLst>
                                          <p:attrName>style.visibility</p:attrName>
                                        </p:attrNameLst>
                                      </p:cBhvr>
                                      <p:to>
                                        <p:strVal val="hidden"/>
                                      </p:to>
                                    </p:set>
                                  </p:childTnLst>
                                </p:cTn>
                              </p:par>
                              <p:par>
                                <p:cTn id="212" presetID="52" presetClass="exit" presetSubtype="0" fill="hold" grpId="1" nodeType="withEffect">
                                  <p:stCondLst>
                                    <p:cond delay="0"/>
                                  </p:stCondLst>
                                  <p:childTnLst>
                                    <p:animScale>
                                      <p:cBhvr>
                                        <p:cTn id="213" dur="1000" accel="50000">
                                          <p:stCondLst>
                                            <p:cond delay="0"/>
                                          </p:stCondLst>
                                        </p:cTn>
                                        <p:tgtEl>
                                          <p:spTgt spid="2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14" dur="1000" accel="50000">
                                          <p:stCondLst>
                                            <p:cond delay="0"/>
                                          </p:stCondLst>
                                        </p:cTn>
                                        <p:tgtEl>
                                          <p:spTgt spid="26"/>
                                        </p:tgtEl>
                                        <p:attrNameLst>
                                          <p:attrName>ppt_x</p:attrName>
                                          <p:attrName>ppt_y</p:attrName>
                                        </p:attrNameLst>
                                      </p:cBhvr>
                                    </p:animMotion>
                                    <p:animEffect transition="out" filter="fade">
                                      <p:cBhvr>
                                        <p:cTn id="215" dur="1000"/>
                                        <p:tgtEl>
                                          <p:spTgt spid="26"/>
                                        </p:tgtEl>
                                      </p:cBhvr>
                                    </p:animEffect>
                                    <p:set>
                                      <p:cBhvr>
                                        <p:cTn id="216" dur="1" fill="hold">
                                          <p:stCondLst>
                                            <p:cond delay="999"/>
                                          </p:stCondLst>
                                        </p:cTn>
                                        <p:tgtEl>
                                          <p:spTgt spid="26"/>
                                        </p:tgtEl>
                                        <p:attrNameLst>
                                          <p:attrName>style.visibility</p:attrName>
                                        </p:attrNameLst>
                                      </p:cBhvr>
                                      <p:to>
                                        <p:strVal val="hidden"/>
                                      </p:to>
                                    </p:set>
                                  </p:childTnLst>
                                </p:cTn>
                              </p:par>
                              <p:par>
                                <p:cTn id="217" presetID="52" presetClass="exit" presetSubtype="0" fill="hold" nodeType="withEffect">
                                  <p:stCondLst>
                                    <p:cond delay="0"/>
                                  </p:stCondLst>
                                  <p:childTnLst>
                                    <p:animScale>
                                      <p:cBhvr>
                                        <p:cTn id="218" dur="1000" accel="50000">
                                          <p:stCondLst>
                                            <p:cond delay="0"/>
                                          </p:stCondLst>
                                        </p:cTn>
                                        <p:tgtEl>
                                          <p:spTgt spid="2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19" dur="1000" accel="50000">
                                          <p:stCondLst>
                                            <p:cond delay="0"/>
                                          </p:stCondLst>
                                        </p:cTn>
                                        <p:tgtEl>
                                          <p:spTgt spid="28"/>
                                        </p:tgtEl>
                                        <p:attrNameLst>
                                          <p:attrName>ppt_x</p:attrName>
                                          <p:attrName>ppt_y</p:attrName>
                                        </p:attrNameLst>
                                      </p:cBhvr>
                                    </p:animMotion>
                                    <p:animEffect transition="out" filter="fade">
                                      <p:cBhvr>
                                        <p:cTn id="220" dur="1000"/>
                                        <p:tgtEl>
                                          <p:spTgt spid="28"/>
                                        </p:tgtEl>
                                      </p:cBhvr>
                                    </p:animEffect>
                                    <p:set>
                                      <p:cBhvr>
                                        <p:cTn id="221" dur="1" fill="hold">
                                          <p:stCondLst>
                                            <p:cond delay="999"/>
                                          </p:stCondLst>
                                        </p:cTn>
                                        <p:tgtEl>
                                          <p:spTgt spid="28"/>
                                        </p:tgtEl>
                                        <p:attrNameLst>
                                          <p:attrName>style.visibility</p:attrName>
                                        </p:attrNameLst>
                                      </p:cBhvr>
                                      <p:to>
                                        <p:strVal val="hidden"/>
                                      </p:to>
                                    </p:set>
                                  </p:childTnLst>
                                </p:cTn>
                              </p:par>
                              <p:par>
                                <p:cTn id="222" presetID="52" presetClass="exit" presetSubtype="0" fill="hold" grpId="1" nodeType="withEffect">
                                  <p:stCondLst>
                                    <p:cond delay="0"/>
                                  </p:stCondLst>
                                  <p:childTnLst>
                                    <p:animScale>
                                      <p:cBhvr>
                                        <p:cTn id="223" dur="1000" accel="50000">
                                          <p:stCondLst>
                                            <p:cond delay="0"/>
                                          </p:stCondLst>
                                        </p:cTn>
                                        <p:tgtEl>
                                          <p:spTgt spid="11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24" dur="1000" accel="50000">
                                          <p:stCondLst>
                                            <p:cond delay="0"/>
                                          </p:stCondLst>
                                        </p:cTn>
                                        <p:tgtEl>
                                          <p:spTgt spid="110"/>
                                        </p:tgtEl>
                                        <p:attrNameLst>
                                          <p:attrName>ppt_x</p:attrName>
                                          <p:attrName>ppt_y</p:attrName>
                                        </p:attrNameLst>
                                      </p:cBhvr>
                                    </p:animMotion>
                                    <p:animEffect transition="out" filter="fade">
                                      <p:cBhvr>
                                        <p:cTn id="225" dur="1000"/>
                                        <p:tgtEl>
                                          <p:spTgt spid="110"/>
                                        </p:tgtEl>
                                      </p:cBhvr>
                                    </p:animEffect>
                                    <p:set>
                                      <p:cBhvr>
                                        <p:cTn id="226" dur="1" fill="hold">
                                          <p:stCondLst>
                                            <p:cond delay="999"/>
                                          </p:stCondLst>
                                        </p:cTn>
                                        <p:tgtEl>
                                          <p:spTgt spid="110"/>
                                        </p:tgtEl>
                                        <p:attrNameLst>
                                          <p:attrName>style.visibility</p:attrName>
                                        </p:attrNameLst>
                                      </p:cBhvr>
                                      <p:to>
                                        <p:strVal val="hidden"/>
                                      </p:to>
                                    </p:set>
                                  </p:childTnLst>
                                </p:cTn>
                              </p:par>
                              <p:par>
                                <p:cTn id="227" presetID="52" presetClass="exit" presetSubtype="0" fill="hold" grpId="0" nodeType="withEffect">
                                  <p:stCondLst>
                                    <p:cond delay="0"/>
                                  </p:stCondLst>
                                  <p:childTnLst>
                                    <p:animScale>
                                      <p:cBhvr>
                                        <p:cTn id="228" dur="1000" accel="50000">
                                          <p:stCondLst>
                                            <p:cond delay="0"/>
                                          </p:stCondLst>
                                        </p:cTn>
                                        <p:tgtEl>
                                          <p:spTgt spid="3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29" dur="1000" accel="50000">
                                          <p:stCondLst>
                                            <p:cond delay="0"/>
                                          </p:stCondLst>
                                        </p:cTn>
                                        <p:tgtEl>
                                          <p:spTgt spid="30"/>
                                        </p:tgtEl>
                                        <p:attrNameLst>
                                          <p:attrName>ppt_x</p:attrName>
                                          <p:attrName>ppt_y</p:attrName>
                                        </p:attrNameLst>
                                      </p:cBhvr>
                                    </p:animMotion>
                                    <p:animEffect transition="out" filter="fade">
                                      <p:cBhvr>
                                        <p:cTn id="230" dur="1000"/>
                                        <p:tgtEl>
                                          <p:spTgt spid="30"/>
                                        </p:tgtEl>
                                      </p:cBhvr>
                                    </p:animEffect>
                                    <p:set>
                                      <p:cBhvr>
                                        <p:cTn id="231" dur="1" fill="hold">
                                          <p:stCondLst>
                                            <p:cond delay="999"/>
                                          </p:stCondLst>
                                        </p:cTn>
                                        <p:tgtEl>
                                          <p:spTgt spid="30"/>
                                        </p:tgtEl>
                                        <p:attrNameLst>
                                          <p:attrName>style.visibility</p:attrName>
                                        </p:attrNameLst>
                                      </p:cBhvr>
                                      <p:to>
                                        <p:strVal val="hidden"/>
                                      </p:to>
                                    </p:set>
                                  </p:childTnLst>
                                </p:cTn>
                              </p:par>
                              <p:par>
                                <p:cTn id="232" presetID="52" presetClass="exit" presetSubtype="0" fill="hold" grpId="0" nodeType="withEffect">
                                  <p:stCondLst>
                                    <p:cond delay="0"/>
                                  </p:stCondLst>
                                  <p:childTnLst>
                                    <p:animScale>
                                      <p:cBhvr>
                                        <p:cTn id="233" dur="1000" accel="50000">
                                          <p:stCondLst>
                                            <p:cond delay="0"/>
                                          </p:stCondLst>
                                        </p:cTn>
                                        <p:tgtEl>
                                          <p:spTgt spid="10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34" dur="1000" accel="50000">
                                          <p:stCondLst>
                                            <p:cond delay="0"/>
                                          </p:stCondLst>
                                        </p:cTn>
                                        <p:tgtEl>
                                          <p:spTgt spid="108"/>
                                        </p:tgtEl>
                                        <p:attrNameLst>
                                          <p:attrName>ppt_x</p:attrName>
                                          <p:attrName>ppt_y</p:attrName>
                                        </p:attrNameLst>
                                      </p:cBhvr>
                                    </p:animMotion>
                                    <p:animEffect transition="out" filter="fade">
                                      <p:cBhvr>
                                        <p:cTn id="235" dur="1000"/>
                                        <p:tgtEl>
                                          <p:spTgt spid="108"/>
                                        </p:tgtEl>
                                      </p:cBhvr>
                                    </p:animEffect>
                                    <p:set>
                                      <p:cBhvr>
                                        <p:cTn id="236" dur="1" fill="hold">
                                          <p:stCondLst>
                                            <p:cond delay="999"/>
                                          </p:stCondLst>
                                        </p:cTn>
                                        <p:tgtEl>
                                          <p:spTgt spid="108"/>
                                        </p:tgtEl>
                                        <p:attrNameLst>
                                          <p:attrName>style.visibility</p:attrName>
                                        </p:attrNameLst>
                                      </p:cBhvr>
                                      <p:to>
                                        <p:strVal val="hidden"/>
                                      </p:to>
                                    </p:set>
                                  </p:childTnLst>
                                </p:cTn>
                              </p:par>
                              <p:par>
                                <p:cTn id="237" presetID="0" presetClass="path" presetSubtype="0" accel="50000" decel="50000" fill="hold" nodeType="withEffect">
                                  <p:stCondLst>
                                    <p:cond delay="0"/>
                                  </p:stCondLst>
                                  <p:childTnLst>
                                    <p:animMotion origin="layout" path="M -0.00104 0.00047 L 0.37708 -0.39537 " pathEditMode="relative" rAng="0" ptsTypes="AA">
                                      <p:cBhvr>
                                        <p:cTn id="238" dur="1000" fill="hold"/>
                                        <p:tgtEl>
                                          <p:spTgt spid="32"/>
                                        </p:tgtEl>
                                        <p:attrNameLst>
                                          <p:attrName>ppt_x</p:attrName>
                                          <p:attrName>ppt_y</p:attrName>
                                        </p:attrNameLst>
                                      </p:cBhvr>
                                      <p:rCtr x="18906" y="-19792"/>
                                    </p:animMotion>
                                  </p:childTnLst>
                                </p:cTn>
                              </p:par>
                              <p:par>
                                <p:cTn id="239" presetID="0" presetClass="path" presetSubtype="0" accel="50000" decel="50000" fill="hold" grpId="0" nodeType="withEffect">
                                  <p:stCondLst>
                                    <p:cond delay="0"/>
                                  </p:stCondLst>
                                  <p:childTnLst>
                                    <p:animMotion origin="layout" path="M -0.00156 -0.00185 L -0.33334 -2.96296E-6 " pathEditMode="relative" rAng="0" ptsTypes="AA">
                                      <p:cBhvr>
                                        <p:cTn id="240" dur="1000" fill="hold"/>
                                        <p:tgtEl>
                                          <p:spTgt spid="109"/>
                                        </p:tgtEl>
                                        <p:attrNameLst>
                                          <p:attrName>ppt_x</p:attrName>
                                          <p:attrName>ppt_y</p:attrName>
                                        </p:attrNameLst>
                                      </p:cBhvr>
                                      <p:rCtr x="-16597" y="93"/>
                                    </p:animMotion>
                                  </p:childTnLst>
                                </p:cTn>
                              </p:par>
                              <p:par>
                                <p:cTn id="241" presetID="52" presetClass="entr" presetSubtype="0" fill="hold" grpId="0" nodeType="withEffect">
                                  <p:stCondLst>
                                    <p:cond delay="0"/>
                                  </p:stCondLst>
                                  <p:childTnLst>
                                    <p:set>
                                      <p:cBhvr>
                                        <p:cTn id="242" dur="1" fill="hold">
                                          <p:stCondLst>
                                            <p:cond delay="0"/>
                                          </p:stCondLst>
                                        </p:cTn>
                                        <p:tgtEl>
                                          <p:spTgt spid="112"/>
                                        </p:tgtEl>
                                        <p:attrNameLst>
                                          <p:attrName>style.visibility</p:attrName>
                                        </p:attrNameLst>
                                      </p:cBhvr>
                                      <p:to>
                                        <p:strVal val="visible"/>
                                      </p:to>
                                    </p:set>
                                    <p:animScale>
                                      <p:cBhvr>
                                        <p:cTn id="243" dur="1000" decel="50000" fill="hold">
                                          <p:stCondLst>
                                            <p:cond delay="0"/>
                                          </p:stCondLst>
                                        </p:cTn>
                                        <p:tgtEl>
                                          <p:spTgt spid="1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4" dur="1000" decel="50000" fill="hold">
                                          <p:stCondLst>
                                            <p:cond delay="0"/>
                                          </p:stCondLst>
                                        </p:cTn>
                                        <p:tgtEl>
                                          <p:spTgt spid="112"/>
                                        </p:tgtEl>
                                        <p:attrNameLst>
                                          <p:attrName>ppt_x</p:attrName>
                                          <p:attrName>ppt_y</p:attrName>
                                        </p:attrNameLst>
                                      </p:cBhvr>
                                    </p:animMotion>
                                    <p:animEffect transition="in" filter="fade">
                                      <p:cBhvr>
                                        <p:cTn id="245" dur="1000"/>
                                        <p:tgtEl>
                                          <p:spTgt spid="112"/>
                                        </p:tgtEl>
                                      </p:cBhvr>
                                    </p:animEffect>
                                  </p:childTnLst>
                                </p:cTn>
                              </p:par>
                              <p:par>
                                <p:cTn id="246" presetID="52" presetClass="entr" presetSubtype="0" fill="hold" grpId="0" nodeType="withEffect">
                                  <p:stCondLst>
                                    <p:cond delay="0"/>
                                  </p:stCondLst>
                                  <p:childTnLst>
                                    <p:set>
                                      <p:cBhvr>
                                        <p:cTn id="247" dur="1" fill="hold">
                                          <p:stCondLst>
                                            <p:cond delay="0"/>
                                          </p:stCondLst>
                                        </p:cTn>
                                        <p:tgtEl>
                                          <p:spTgt spid="111"/>
                                        </p:tgtEl>
                                        <p:attrNameLst>
                                          <p:attrName>style.visibility</p:attrName>
                                        </p:attrNameLst>
                                      </p:cBhvr>
                                      <p:to>
                                        <p:strVal val="visible"/>
                                      </p:to>
                                    </p:set>
                                    <p:animScale>
                                      <p:cBhvr>
                                        <p:cTn id="248" dur="1000" decel="50000" fill="hold">
                                          <p:stCondLst>
                                            <p:cond delay="0"/>
                                          </p:stCondLst>
                                        </p:cTn>
                                        <p:tgtEl>
                                          <p:spTgt spid="1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9" dur="1000" decel="50000" fill="hold">
                                          <p:stCondLst>
                                            <p:cond delay="0"/>
                                          </p:stCondLst>
                                        </p:cTn>
                                        <p:tgtEl>
                                          <p:spTgt spid="111"/>
                                        </p:tgtEl>
                                        <p:attrNameLst>
                                          <p:attrName>ppt_x</p:attrName>
                                          <p:attrName>ppt_y</p:attrName>
                                        </p:attrNameLst>
                                      </p:cBhvr>
                                    </p:animMotion>
                                    <p:animEffect transition="in" filter="fade">
                                      <p:cBhvr>
                                        <p:cTn id="250" dur="1000"/>
                                        <p:tgtEl>
                                          <p:spTgt spid="111"/>
                                        </p:tgtEl>
                                      </p:cBhvr>
                                    </p:animEffect>
                                  </p:childTnLst>
                                </p:cTn>
                              </p:par>
                              <p:par>
                                <p:cTn id="251" presetID="0" presetClass="path" presetSubtype="0" accel="50000" decel="50000" fill="hold" nodeType="withEffect">
                                  <p:stCondLst>
                                    <p:cond delay="0"/>
                                  </p:stCondLst>
                                  <p:childTnLst>
                                    <p:animMotion origin="layout" path="M 3.05556E-6 -1.85185E-6 L 0.00677 0.01574 " pathEditMode="relative" rAng="0" ptsTypes="AA">
                                      <p:cBhvr>
                                        <p:cTn id="252" dur="1000" fill="hold"/>
                                        <p:tgtEl>
                                          <p:spTgt spid="34"/>
                                        </p:tgtEl>
                                        <p:attrNameLst>
                                          <p:attrName>ppt_x</p:attrName>
                                          <p:attrName>ppt_y</p:attrName>
                                        </p:attrNameLst>
                                      </p:cBhvr>
                                      <p:rCtr x="330"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08" grpId="0"/>
      <p:bldP spid="109" grpId="0"/>
      <p:bldP spid="10" grpId="0" animBg="1"/>
      <p:bldP spid="10" grpId="1" animBg="1"/>
      <p:bldP spid="14" grpId="0" animBg="1"/>
      <p:bldP spid="14" grpId="1" animBg="1"/>
      <p:bldP spid="84" grpId="0" animBg="1"/>
      <p:bldP spid="84" grpId="1" animBg="1"/>
      <p:bldP spid="91" grpId="0" animBg="1"/>
      <p:bldP spid="91" grpId="1" animBg="1"/>
      <p:bldP spid="26" grpId="0" animBg="1"/>
      <p:bldP spid="26" grpId="1" animBg="1"/>
      <p:bldP spid="92" grpId="1"/>
      <p:bldP spid="92" grpId="2"/>
      <p:bldP spid="95" grpId="0"/>
      <p:bldP spid="95" grpId="1"/>
      <p:bldP spid="95" grpId="2"/>
      <p:bldP spid="97" grpId="0"/>
      <p:bldP spid="97" grpId="1"/>
      <p:bldP spid="100" grpId="0"/>
      <p:bldP spid="100" grpId="1"/>
      <p:bldP spid="103" grpId="0"/>
      <p:bldP spid="103" grpId="1"/>
      <p:bldP spid="103" grpId="2"/>
      <p:bldP spid="105" grpId="0" animBg="1"/>
      <p:bldP spid="105" grpId="1" animBg="1"/>
      <p:bldP spid="105" grpId="2" animBg="1"/>
      <p:bldP spid="106" grpId="0"/>
      <p:bldP spid="106" grpId="1"/>
      <p:bldP spid="106" grpId="2"/>
      <p:bldP spid="107" grpId="0" animBg="1"/>
      <p:bldP spid="107" grpId="1" animBg="1"/>
      <p:bldP spid="107" grpId="2" animBg="1"/>
      <p:bldP spid="110" grpId="0"/>
      <p:bldP spid="110" grpId="1"/>
      <p:bldP spid="111" grpId="0"/>
      <p:bldP spid="1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grpSp>
        <p:nvGrpSpPr>
          <p:cNvPr id="11" name="组合 10">
            <a:extLst>
              <a:ext uri="{FF2B5EF4-FFF2-40B4-BE49-F238E27FC236}">
                <a16:creationId xmlns:a16="http://schemas.microsoft.com/office/drawing/2014/main" id="{5EB67E1C-873A-4E25-9EB0-A053D1FC00C0}"/>
              </a:ext>
            </a:extLst>
          </p:cNvPr>
          <p:cNvGrpSpPr/>
          <p:nvPr/>
        </p:nvGrpSpPr>
        <p:grpSpPr>
          <a:xfrm>
            <a:off x="1966106" y="1995736"/>
            <a:ext cx="5355978" cy="823437"/>
            <a:chOff x="1966106" y="1995736"/>
            <a:chExt cx="5355978" cy="823437"/>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C8D94D4-F307-40F8-A00A-A646A13F48F2}"/>
                    </a:ext>
                  </a:extLst>
                </p:cNvPr>
                <p:cNvSpPr/>
                <p:nvPr/>
              </p:nvSpPr>
              <p:spPr>
                <a:xfrm>
                  <a:off x="4065566" y="2150828"/>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zh-CN" altLang="en-US" sz="1400" b="1" i="1">
                                <a:solidFill>
                                  <a:schemeClr val="tx1"/>
                                </a:solidFill>
                                <a:latin typeface="Cambria Math" panose="02040503050406030204" pitchFamily="18" charset="0"/>
                              </a:rPr>
                              <m:t>𝝌</m:t>
                            </m:r>
                          </m:e>
                          <m:sup>
                            <m:r>
                              <a:rPr lang="en-US" altLang="zh-CN" sz="1400" i="1">
                                <a:solidFill>
                                  <a:schemeClr val="tx1"/>
                                </a:solidFill>
                                <a:latin typeface="Cambria Math" panose="02040503050406030204" pitchFamily="18" charset="0"/>
                              </a:rPr>
                              <m:t>(2)</m:t>
                            </m:r>
                          </m:sup>
                        </m:sSup>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𝜔</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r>
                          <a:rPr lang="en-US" altLang="zh-CN" sz="1400"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C8D94D4-F307-40F8-A00A-A646A13F48F2}"/>
                    </a:ext>
                  </a:extLst>
                </p:cNvPr>
                <p:cNvSpPr>
                  <a:spLocks noRot="1" noChangeAspect="1" noMove="1" noResize="1" noEditPoints="1" noAdjustHandles="1" noChangeArrowheads="1" noChangeShapeType="1" noTextEdit="1"/>
                </p:cNvSpPr>
                <p:nvPr/>
              </p:nvSpPr>
              <p:spPr>
                <a:xfrm>
                  <a:off x="4065566" y="2150828"/>
                  <a:ext cx="1201304" cy="545772"/>
                </a:xfrm>
                <a:prstGeom prst="rect">
                  <a:avLst/>
                </a:prstGeom>
                <a:blipFill>
                  <a:blip r:embed="rId4"/>
                  <a:stretch>
                    <a:fillRect b="-6593"/>
                  </a:stretch>
                </a:blipFill>
              </p:spPr>
              <p:txBody>
                <a:bodyPr/>
                <a:lstStyle/>
                <a:p>
                  <a:r>
                    <a:rPr lang="zh-CN" altLang="en-US">
                      <a:noFill/>
                    </a:rPr>
                    <a:t> </a:t>
                  </a:r>
                </a:p>
              </p:txBody>
            </p:sp>
          </mc:Fallback>
        </mc:AlternateContent>
        <p:sp>
          <p:nvSpPr>
            <p:cNvPr id="61" name="任意多边形: 形状 60">
              <a:extLst>
                <a:ext uri="{FF2B5EF4-FFF2-40B4-BE49-F238E27FC236}">
                  <a16:creationId xmlns:a16="http://schemas.microsoft.com/office/drawing/2014/main" id="{BBD4800C-4085-4B8E-A2E2-81F68F6B91BB}"/>
                </a:ext>
              </a:extLst>
            </p:cNvPr>
            <p:cNvSpPr/>
            <p:nvPr/>
          </p:nvSpPr>
          <p:spPr>
            <a:xfrm>
              <a:off x="2912713" y="2064739"/>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6896D8F4-5A94-41F3-999B-D6E381E0B684}"/>
                </a:ext>
              </a:extLst>
            </p:cNvPr>
            <p:cNvSpPr/>
            <p:nvPr/>
          </p:nvSpPr>
          <p:spPr>
            <a:xfrm>
              <a:off x="5390462" y="2230080"/>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CCB14B0-59C0-4032-8865-457DC115D73D}"/>
                </a:ext>
              </a:extLst>
            </p:cNvPr>
            <p:cNvSpPr/>
            <p:nvPr/>
          </p:nvSpPr>
          <p:spPr>
            <a:xfrm>
              <a:off x="2912712" y="242309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chemeClr val="accent4">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name="Equation" r:id="rId5" imgW="393480" imgH="215640" progId="Equation.DSMT4">
                        <p:embed/>
                      </p:oleObj>
                    </mc:Choice>
                    <mc:Fallback>
                      <p:oleObj name="Equation" r:id="rId5"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6"/>
                            <a:stretch>
                              <a:fillRect/>
                            </a:stretch>
                          </p:blipFill>
                          <p:spPr>
                            <a:xfrm>
                              <a:off x="1979297" y="1995736"/>
                              <a:ext cx="817803" cy="448472"/>
                            </a:xfrm>
                            <a:prstGeom prst="rect">
                              <a:avLst/>
                            </a:prstGeom>
                          </p:spPr>
                        </p:pic>
                      </p:oleObj>
                    </mc:Fallback>
                  </mc:AlternateContent>
                </a:graphicData>
              </a:graphic>
            </p:graphicFrame>
          </mc:Choice>
          <mc:Fallback xmlns="">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spid="_x0000_s14196" name="Equation" r:id="rId7" imgW="393480" imgH="215640" progId="Equation.DSMT4">
                        <p:embed/>
                      </p:oleObj>
                    </mc:Choice>
                    <mc:Fallback>
                      <p:oleObj name="Equation" r:id="rId7"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8"/>
                            <a:stretch>
                              <a:fillRect/>
                            </a:stretch>
                          </p:blipFill>
                          <p:spPr>
                            <a:xfrm>
                              <a:off x="1979297" y="1995736"/>
                              <a:ext cx="81780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2777453697"/>
                    </p:ext>
                  </p:extLst>
                </p:nvPr>
              </p:nvGraphicFramePr>
              <p:xfrm>
                <a:off x="1966106" y="2370701"/>
                <a:ext cx="844183" cy="448472"/>
              </p:xfrm>
              <a:graphic>
                <a:graphicData uri="http://schemas.openxmlformats.org/presentationml/2006/ole">
                  <mc:AlternateContent>
                    <mc:Choice xmlns:v="urn:schemas-microsoft-com:vml" Requires="v">
                      <p:oleObj name="Equation" r:id="rId9" imgW="406080" imgH="215640" progId="Equation.DSMT4">
                        <p:embed/>
                      </p:oleObj>
                    </mc:Choice>
                    <mc:Fallback>
                      <p:oleObj name="Equation" r:id="rId9"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10"/>
                            <a:stretch>
                              <a:fillRect/>
                            </a:stretch>
                          </p:blipFill>
                          <p:spPr>
                            <a:xfrm>
                              <a:off x="1966106" y="2370701"/>
                              <a:ext cx="844183" cy="448472"/>
                            </a:xfrm>
                            <a:prstGeom prst="rect">
                              <a:avLst/>
                            </a:prstGeom>
                          </p:spPr>
                        </p:pic>
                      </p:oleObj>
                    </mc:Fallback>
                  </mc:AlternateContent>
                </a:graphicData>
              </a:graphic>
            </p:graphicFrame>
          </mc:Choice>
          <mc:Fallback xmlns="">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2777453697"/>
                    </p:ext>
                  </p:extLst>
                </p:nvPr>
              </p:nvGraphicFramePr>
              <p:xfrm>
                <a:off x="1966106" y="2370701"/>
                <a:ext cx="844183" cy="448472"/>
              </p:xfrm>
              <a:graphic>
                <a:graphicData uri="http://schemas.openxmlformats.org/presentationml/2006/ole">
                  <mc:AlternateContent>
                    <mc:Choice xmlns:v="urn:schemas-microsoft-com:vml" Requires="v">
                      <p:oleObj spid="_x0000_s14197" name="Equation" r:id="rId11" imgW="406080" imgH="215640" progId="Equation.DSMT4">
                        <p:embed/>
                      </p:oleObj>
                    </mc:Choice>
                    <mc:Fallback>
                      <p:oleObj name="Equation" r:id="rId11"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12"/>
                            <a:stretch>
                              <a:fillRect/>
                            </a:stretch>
                          </p:blipFill>
                          <p:spPr>
                            <a:xfrm>
                              <a:off x="1966106" y="2370701"/>
                              <a:ext cx="84418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name="Equation" r:id="rId13" imgW="393480" imgH="215640" progId="Equation.DSMT4">
                        <p:embed/>
                      </p:oleObj>
                    </mc:Choice>
                    <mc:Fallback>
                      <p:oleObj name="Equation" r:id="rId13"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10"/>
                            <a:stretch>
                              <a:fillRect/>
                            </a:stretch>
                          </p:blipFill>
                          <p:spPr>
                            <a:xfrm>
                              <a:off x="6504281" y="2198856"/>
                              <a:ext cx="817803" cy="448472"/>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spid="_x0000_s14198" name="Equation" r:id="rId15" imgW="393480" imgH="215640" progId="Equation.DSMT4">
                        <p:embed/>
                      </p:oleObj>
                    </mc:Choice>
                    <mc:Fallback>
                      <p:oleObj name="Equation" r:id="rId15"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16"/>
                            <a:stretch>
                              <a:fillRect/>
                            </a:stretch>
                          </p:blipFill>
                          <p:spPr>
                            <a:xfrm>
                              <a:off x="6504281" y="2198856"/>
                              <a:ext cx="817803" cy="448472"/>
                            </a:xfrm>
                            <a:prstGeom prst="rect">
                              <a:avLst/>
                            </a:prstGeom>
                          </p:spPr>
                        </p:pic>
                      </p:oleObj>
                    </mc:Fallback>
                  </mc:AlternateContent>
                </a:graphicData>
              </a:graphic>
            </p:graphicFrame>
          </mc:Fallback>
        </mc:AlternateContent>
      </p:grpSp>
      <p:grpSp>
        <p:nvGrpSpPr>
          <p:cNvPr id="64" name="组合 63">
            <a:extLst>
              <a:ext uri="{FF2B5EF4-FFF2-40B4-BE49-F238E27FC236}">
                <a16:creationId xmlns:a16="http://schemas.microsoft.com/office/drawing/2014/main" id="{FBC45664-D5BF-4B34-8EDB-5269DE6F18B9}"/>
              </a:ext>
            </a:extLst>
          </p:cNvPr>
          <p:cNvGrpSpPr/>
          <p:nvPr/>
        </p:nvGrpSpPr>
        <p:grpSpPr>
          <a:xfrm>
            <a:off x="2745207" y="2819173"/>
            <a:ext cx="3816441" cy="3565035"/>
            <a:chOff x="2364206" y="2819173"/>
            <a:chExt cx="4606087" cy="3565035"/>
          </a:xfrm>
        </p:grpSpPr>
        <p:sp>
          <p:nvSpPr>
            <p:cNvPr id="19" name="椭圆 18">
              <a:extLst>
                <a:ext uri="{FF2B5EF4-FFF2-40B4-BE49-F238E27FC236}">
                  <a16:creationId xmlns:a16="http://schemas.microsoft.com/office/drawing/2014/main" id="{D2E0894C-8468-4899-A911-6AE34A478B62}"/>
                </a:ext>
              </a:extLst>
            </p:cNvPr>
            <p:cNvSpPr/>
            <p:nvPr/>
          </p:nvSpPr>
          <p:spPr>
            <a:xfrm>
              <a:off x="2364206" y="3071565"/>
              <a:ext cx="4606087" cy="3047055"/>
            </a:xfrm>
            <a:prstGeom prst="ellips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a:extLst>
                <a:ext uri="{FF2B5EF4-FFF2-40B4-BE49-F238E27FC236}">
                  <a16:creationId xmlns:a16="http://schemas.microsoft.com/office/drawing/2014/main" id="{38DC804B-BBDD-42B5-BBB3-B92C6B4B0B3A}"/>
                </a:ext>
              </a:extLst>
            </p:cNvPr>
            <p:cNvCxnSpPr>
              <a:cxnSpLocks/>
            </p:cNvCxnSpPr>
            <p:nvPr/>
          </p:nvCxnSpPr>
          <p:spPr>
            <a:xfrm>
              <a:off x="4655850" y="2819173"/>
              <a:ext cx="0" cy="3565035"/>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41" name="任意多边形: 形状 40">
            <a:extLst>
              <a:ext uri="{FF2B5EF4-FFF2-40B4-BE49-F238E27FC236}">
                <a16:creationId xmlns:a16="http://schemas.microsoft.com/office/drawing/2014/main" id="{B6554FCF-1FB1-43EC-8287-F5027D3C8371}"/>
              </a:ext>
            </a:extLst>
          </p:cNvPr>
          <p:cNvSpPr/>
          <p:nvPr/>
        </p:nvSpPr>
        <p:spPr>
          <a:xfrm>
            <a:off x="1129665" y="3642360"/>
            <a:ext cx="5271909" cy="1562103"/>
          </a:xfrm>
          <a:custGeom>
            <a:avLst/>
            <a:gdLst>
              <a:gd name="connsiteX0" fmla="*/ 0 w 6362700"/>
              <a:gd name="connsiteY0" fmla="*/ 1554480 h 1562103"/>
              <a:gd name="connsiteX1" fmla="*/ 998220 w 6362700"/>
              <a:gd name="connsiteY1" fmla="*/ 0 h 1562103"/>
              <a:gd name="connsiteX2" fmla="*/ 1912620 w 6362700"/>
              <a:gd name="connsiteY2" fmla="*/ 1554480 h 1562103"/>
              <a:gd name="connsiteX3" fmla="*/ 2910840 w 6362700"/>
              <a:gd name="connsiteY3" fmla="*/ 15240 h 1562103"/>
              <a:gd name="connsiteX4" fmla="*/ 3771900 w 6362700"/>
              <a:gd name="connsiteY4" fmla="*/ 1562100 h 1562103"/>
              <a:gd name="connsiteX5" fmla="*/ 4716780 w 6362700"/>
              <a:gd name="connsiteY5" fmla="*/ 0 h 1562103"/>
              <a:gd name="connsiteX6" fmla="*/ 5608320 w 6362700"/>
              <a:gd name="connsiteY6" fmla="*/ 1554480 h 1562103"/>
              <a:gd name="connsiteX7" fmla="*/ 6362700 w 6362700"/>
              <a:gd name="connsiteY7" fmla="*/ 350520 h 15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2700" h="1562103">
                <a:moveTo>
                  <a:pt x="0" y="1554480"/>
                </a:moveTo>
                <a:cubicBezTo>
                  <a:pt x="339725" y="777240"/>
                  <a:pt x="679450" y="0"/>
                  <a:pt x="998220" y="0"/>
                </a:cubicBezTo>
                <a:cubicBezTo>
                  <a:pt x="1316990" y="0"/>
                  <a:pt x="1593850" y="1551940"/>
                  <a:pt x="1912620" y="1554480"/>
                </a:cubicBezTo>
                <a:cubicBezTo>
                  <a:pt x="2231390" y="1557020"/>
                  <a:pt x="2600960" y="13970"/>
                  <a:pt x="2910840" y="15240"/>
                </a:cubicBezTo>
                <a:cubicBezTo>
                  <a:pt x="3220720" y="16510"/>
                  <a:pt x="3470910" y="1564640"/>
                  <a:pt x="3771900" y="1562100"/>
                </a:cubicBezTo>
                <a:cubicBezTo>
                  <a:pt x="4072890" y="1559560"/>
                  <a:pt x="4410710" y="1270"/>
                  <a:pt x="4716780" y="0"/>
                </a:cubicBezTo>
                <a:cubicBezTo>
                  <a:pt x="5022850" y="-1270"/>
                  <a:pt x="5334000" y="1496060"/>
                  <a:pt x="5608320" y="1554480"/>
                </a:cubicBezTo>
                <a:cubicBezTo>
                  <a:pt x="5882640" y="1612900"/>
                  <a:pt x="6122670" y="981710"/>
                  <a:pt x="6362700" y="35052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D3E43CEC-1E3F-4563-8818-A69537502F78}"/>
              </a:ext>
            </a:extLst>
          </p:cNvPr>
          <p:cNvSpPr/>
          <p:nvPr/>
        </p:nvSpPr>
        <p:spPr>
          <a:xfrm>
            <a:off x="1122045" y="4137657"/>
            <a:ext cx="5000421" cy="1554483"/>
          </a:xfrm>
          <a:custGeom>
            <a:avLst/>
            <a:gdLst>
              <a:gd name="connsiteX0" fmla="*/ 0 w 6035040"/>
              <a:gd name="connsiteY0" fmla="*/ 3 h 1554483"/>
              <a:gd name="connsiteX1" fmla="*/ 617220 w 6035040"/>
              <a:gd name="connsiteY1" fmla="*/ 1554483 h 1554483"/>
              <a:gd name="connsiteX2" fmla="*/ 1280160 w 6035040"/>
              <a:gd name="connsiteY2" fmla="*/ 3 h 1554483"/>
              <a:gd name="connsiteX3" fmla="*/ 1874520 w 6035040"/>
              <a:gd name="connsiteY3" fmla="*/ 1539243 h 1554483"/>
              <a:gd name="connsiteX4" fmla="*/ 2613660 w 6035040"/>
              <a:gd name="connsiteY4" fmla="*/ 7623 h 1554483"/>
              <a:gd name="connsiteX5" fmla="*/ 3284220 w 6035040"/>
              <a:gd name="connsiteY5" fmla="*/ 1546863 h 1554483"/>
              <a:gd name="connsiteX6" fmla="*/ 3962400 w 6035040"/>
              <a:gd name="connsiteY6" fmla="*/ 7623 h 1554483"/>
              <a:gd name="connsiteX7" fmla="*/ 4671060 w 6035040"/>
              <a:gd name="connsiteY7" fmla="*/ 1539243 h 1554483"/>
              <a:gd name="connsiteX8" fmla="*/ 5341620 w 6035040"/>
              <a:gd name="connsiteY8" fmla="*/ 7623 h 1554483"/>
              <a:gd name="connsiteX9" fmla="*/ 6035040 w 6035040"/>
              <a:gd name="connsiteY9" fmla="*/ 1417323 h 155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5040" h="1554483">
                <a:moveTo>
                  <a:pt x="0" y="3"/>
                </a:moveTo>
                <a:cubicBezTo>
                  <a:pt x="201930" y="777243"/>
                  <a:pt x="403860" y="1554483"/>
                  <a:pt x="617220" y="1554483"/>
                </a:cubicBezTo>
                <a:cubicBezTo>
                  <a:pt x="830580" y="1554483"/>
                  <a:pt x="1070610" y="2543"/>
                  <a:pt x="1280160" y="3"/>
                </a:cubicBezTo>
                <a:cubicBezTo>
                  <a:pt x="1489710" y="-2537"/>
                  <a:pt x="1652270" y="1537973"/>
                  <a:pt x="1874520" y="1539243"/>
                </a:cubicBezTo>
                <a:cubicBezTo>
                  <a:pt x="2096770" y="1540513"/>
                  <a:pt x="2378710" y="6353"/>
                  <a:pt x="2613660" y="7623"/>
                </a:cubicBezTo>
                <a:cubicBezTo>
                  <a:pt x="2848610" y="8893"/>
                  <a:pt x="3059430" y="1546863"/>
                  <a:pt x="3284220" y="1546863"/>
                </a:cubicBezTo>
                <a:cubicBezTo>
                  <a:pt x="3509010" y="1546863"/>
                  <a:pt x="3731260" y="8893"/>
                  <a:pt x="3962400" y="7623"/>
                </a:cubicBezTo>
                <a:cubicBezTo>
                  <a:pt x="4193540" y="6353"/>
                  <a:pt x="4441190" y="1539243"/>
                  <a:pt x="4671060" y="1539243"/>
                </a:cubicBezTo>
                <a:cubicBezTo>
                  <a:pt x="4900930" y="1539243"/>
                  <a:pt x="5114290" y="27943"/>
                  <a:pt x="5341620" y="7623"/>
                </a:cubicBezTo>
                <a:cubicBezTo>
                  <a:pt x="5568950" y="-12697"/>
                  <a:pt x="5801995" y="702313"/>
                  <a:pt x="6035040" y="1417323"/>
                </a:cubicBezTo>
              </a:path>
            </a:pathLst>
          </a:cu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92664B73-9D08-4068-9E04-50A5E4C90DC0}"/>
              </a:ext>
            </a:extLst>
          </p:cNvPr>
          <p:cNvSpPr/>
          <p:nvPr/>
        </p:nvSpPr>
        <p:spPr>
          <a:xfrm>
            <a:off x="1109664" y="3638550"/>
            <a:ext cx="5453426" cy="1562100"/>
          </a:xfrm>
          <a:custGeom>
            <a:avLst/>
            <a:gdLst>
              <a:gd name="connsiteX0" fmla="*/ 0 w 6581775"/>
              <a:gd name="connsiteY0" fmla="*/ 0 h 1562100"/>
              <a:gd name="connsiteX1" fmla="*/ 6067425 w 6581775"/>
              <a:gd name="connsiteY1" fmla="*/ 0 h 1562100"/>
              <a:gd name="connsiteX2" fmla="*/ 6191250 w 6581775"/>
              <a:gd name="connsiteY2" fmla="*/ 114300 h 1562100"/>
              <a:gd name="connsiteX3" fmla="*/ 6276975 w 6581775"/>
              <a:gd name="connsiteY3" fmla="*/ 200025 h 1562100"/>
              <a:gd name="connsiteX4" fmla="*/ 6357937 w 6581775"/>
              <a:gd name="connsiteY4" fmla="*/ 309563 h 1562100"/>
              <a:gd name="connsiteX5" fmla="*/ 6419850 w 6581775"/>
              <a:gd name="connsiteY5" fmla="*/ 404813 h 1562100"/>
              <a:gd name="connsiteX6" fmla="*/ 6481762 w 6581775"/>
              <a:gd name="connsiteY6" fmla="*/ 523875 h 1562100"/>
              <a:gd name="connsiteX7" fmla="*/ 6519862 w 6581775"/>
              <a:gd name="connsiteY7" fmla="*/ 609600 h 1562100"/>
              <a:gd name="connsiteX8" fmla="*/ 6562725 w 6581775"/>
              <a:gd name="connsiteY8" fmla="*/ 771525 h 1562100"/>
              <a:gd name="connsiteX9" fmla="*/ 6581775 w 6581775"/>
              <a:gd name="connsiteY9" fmla="*/ 919163 h 1562100"/>
              <a:gd name="connsiteX10" fmla="*/ 6577012 w 6581775"/>
              <a:gd name="connsiteY10" fmla="*/ 1019175 h 1562100"/>
              <a:gd name="connsiteX11" fmla="*/ 6557962 w 6581775"/>
              <a:gd name="connsiteY11" fmla="*/ 1166813 h 1562100"/>
              <a:gd name="connsiteX12" fmla="*/ 6500812 w 6581775"/>
              <a:gd name="connsiteY12" fmla="*/ 1352550 h 1562100"/>
              <a:gd name="connsiteX13" fmla="*/ 6434137 w 6581775"/>
              <a:gd name="connsiteY13" fmla="*/ 1495425 h 1562100"/>
              <a:gd name="connsiteX14" fmla="*/ 6391275 w 6581775"/>
              <a:gd name="connsiteY14" fmla="*/ 1562100 h 1562100"/>
              <a:gd name="connsiteX15" fmla="*/ 4762 w 6581775"/>
              <a:gd name="connsiteY15" fmla="*/ 1562100 h 1562100"/>
              <a:gd name="connsiteX16" fmla="*/ 0 w 6581775"/>
              <a:gd name="connsiteY16"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81775" h="1562100">
                <a:moveTo>
                  <a:pt x="0" y="0"/>
                </a:moveTo>
                <a:lnTo>
                  <a:pt x="6067425" y="0"/>
                </a:lnTo>
                <a:lnTo>
                  <a:pt x="6191250" y="114300"/>
                </a:lnTo>
                <a:lnTo>
                  <a:pt x="6276975" y="200025"/>
                </a:lnTo>
                <a:lnTo>
                  <a:pt x="6357937" y="309563"/>
                </a:lnTo>
                <a:lnTo>
                  <a:pt x="6419850" y="404813"/>
                </a:lnTo>
                <a:lnTo>
                  <a:pt x="6481762" y="523875"/>
                </a:lnTo>
                <a:lnTo>
                  <a:pt x="6519862" y="609600"/>
                </a:lnTo>
                <a:lnTo>
                  <a:pt x="6562725" y="771525"/>
                </a:lnTo>
                <a:lnTo>
                  <a:pt x="6581775" y="919163"/>
                </a:lnTo>
                <a:lnTo>
                  <a:pt x="6577012" y="1019175"/>
                </a:lnTo>
                <a:lnTo>
                  <a:pt x="6557962" y="1166813"/>
                </a:lnTo>
                <a:lnTo>
                  <a:pt x="6500812" y="1352550"/>
                </a:lnTo>
                <a:lnTo>
                  <a:pt x="6434137" y="1495425"/>
                </a:lnTo>
                <a:lnTo>
                  <a:pt x="6391275" y="1562100"/>
                </a:lnTo>
                <a:lnTo>
                  <a:pt x="4762" y="1562100"/>
                </a:lnTo>
                <a:cubicBezTo>
                  <a:pt x="3175" y="1041400"/>
                  <a:pt x="1587" y="520700"/>
                  <a:pt x="0" y="0"/>
                </a:cubicBezTo>
                <a:close/>
              </a:path>
            </a:pathLst>
          </a:cu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7F4826CC-B5C0-4148-BB4E-68BF3A773964}"/>
              </a:ext>
            </a:extLst>
          </p:cNvPr>
          <p:cNvSpPr/>
          <p:nvPr/>
        </p:nvSpPr>
        <p:spPr>
          <a:xfrm>
            <a:off x="1108075" y="4140200"/>
            <a:ext cx="5456057" cy="1549400"/>
          </a:xfrm>
          <a:custGeom>
            <a:avLst/>
            <a:gdLst>
              <a:gd name="connsiteX0" fmla="*/ 0 w 6584950"/>
              <a:gd name="connsiteY0" fmla="*/ 0 h 1549400"/>
              <a:gd name="connsiteX1" fmla="*/ 6470650 w 6584950"/>
              <a:gd name="connsiteY1" fmla="*/ 0 h 1549400"/>
              <a:gd name="connsiteX2" fmla="*/ 6527800 w 6584950"/>
              <a:gd name="connsiteY2" fmla="*/ 120650 h 1549400"/>
              <a:gd name="connsiteX3" fmla="*/ 6559550 w 6584950"/>
              <a:gd name="connsiteY3" fmla="*/ 228600 h 1549400"/>
              <a:gd name="connsiteX4" fmla="*/ 6578600 w 6584950"/>
              <a:gd name="connsiteY4" fmla="*/ 355600 h 1549400"/>
              <a:gd name="connsiteX5" fmla="*/ 6584950 w 6584950"/>
              <a:gd name="connsiteY5" fmla="*/ 450850 h 1549400"/>
              <a:gd name="connsiteX6" fmla="*/ 6578600 w 6584950"/>
              <a:gd name="connsiteY6" fmla="*/ 552450 h 1549400"/>
              <a:gd name="connsiteX7" fmla="*/ 6553200 w 6584950"/>
              <a:gd name="connsiteY7" fmla="*/ 673100 h 1549400"/>
              <a:gd name="connsiteX8" fmla="*/ 6502400 w 6584950"/>
              <a:gd name="connsiteY8" fmla="*/ 850900 h 1549400"/>
              <a:gd name="connsiteX9" fmla="*/ 6419850 w 6584950"/>
              <a:gd name="connsiteY9" fmla="*/ 1016000 h 1549400"/>
              <a:gd name="connsiteX10" fmla="*/ 6330950 w 6584950"/>
              <a:gd name="connsiteY10" fmla="*/ 1143000 h 1549400"/>
              <a:gd name="connsiteX11" fmla="*/ 6242050 w 6584950"/>
              <a:gd name="connsiteY11" fmla="*/ 1244600 h 1549400"/>
              <a:gd name="connsiteX12" fmla="*/ 6134100 w 6584950"/>
              <a:gd name="connsiteY12" fmla="*/ 1352550 h 1549400"/>
              <a:gd name="connsiteX13" fmla="*/ 6013450 w 6584950"/>
              <a:gd name="connsiteY13" fmla="*/ 1454150 h 1549400"/>
              <a:gd name="connsiteX14" fmla="*/ 5911850 w 6584950"/>
              <a:gd name="connsiteY14" fmla="*/ 1530350 h 1549400"/>
              <a:gd name="connsiteX15" fmla="*/ 0 w 6584950"/>
              <a:gd name="connsiteY15" fmla="*/ 1549400 h 1549400"/>
              <a:gd name="connsiteX16" fmla="*/ 0 w 6584950"/>
              <a:gd name="connsiteY16" fmla="*/ 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84950" h="1549400">
                <a:moveTo>
                  <a:pt x="0" y="0"/>
                </a:moveTo>
                <a:lnTo>
                  <a:pt x="6470650" y="0"/>
                </a:lnTo>
                <a:lnTo>
                  <a:pt x="6527800" y="120650"/>
                </a:lnTo>
                <a:lnTo>
                  <a:pt x="6559550" y="228600"/>
                </a:lnTo>
                <a:lnTo>
                  <a:pt x="6578600" y="355600"/>
                </a:lnTo>
                <a:lnTo>
                  <a:pt x="6584950" y="450850"/>
                </a:lnTo>
                <a:lnTo>
                  <a:pt x="6578600" y="552450"/>
                </a:lnTo>
                <a:lnTo>
                  <a:pt x="6553200" y="673100"/>
                </a:lnTo>
                <a:lnTo>
                  <a:pt x="6502400" y="850900"/>
                </a:lnTo>
                <a:lnTo>
                  <a:pt x="6419850" y="1016000"/>
                </a:lnTo>
                <a:lnTo>
                  <a:pt x="6330950" y="1143000"/>
                </a:lnTo>
                <a:lnTo>
                  <a:pt x="6242050" y="1244600"/>
                </a:lnTo>
                <a:lnTo>
                  <a:pt x="6134100" y="1352550"/>
                </a:lnTo>
                <a:lnTo>
                  <a:pt x="6013450" y="1454150"/>
                </a:lnTo>
                <a:lnTo>
                  <a:pt x="5911850" y="1530350"/>
                </a:lnTo>
                <a:lnTo>
                  <a:pt x="0" y="1549400"/>
                </a:lnTo>
                <a:cubicBezTo>
                  <a:pt x="2117" y="1032933"/>
                  <a:pt x="4233" y="516467"/>
                  <a:pt x="0" y="0"/>
                </a:cubicBezTo>
                <a:close/>
              </a:path>
            </a:pathLst>
          </a:custGeom>
          <a:solidFill>
            <a:schemeClr val="accent4">
              <a:lumMod val="60000"/>
              <a:lumOff val="40000"/>
              <a:alpha val="5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4" name="对象 53">
            <a:extLst>
              <a:ext uri="{FF2B5EF4-FFF2-40B4-BE49-F238E27FC236}">
                <a16:creationId xmlns:a16="http://schemas.microsoft.com/office/drawing/2014/main" id="{20247E34-A816-4E8D-AB64-2EF1F0FF4E1B}"/>
              </a:ext>
            </a:extLst>
          </p:cNvPr>
          <p:cNvGraphicFramePr>
            <a:graphicFrameLocks noChangeAspect="1"/>
          </p:cNvGraphicFramePr>
          <p:nvPr>
            <p:extLst>
              <p:ext uri="{D42A27DB-BD31-4B8C-83A1-F6EECF244321}">
                <p14:modId xmlns:p14="http://schemas.microsoft.com/office/powerpoint/2010/main" val="2307186206"/>
              </p:ext>
            </p:extLst>
          </p:nvPr>
        </p:nvGraphicFramePr>
        <p:xfrm>
          <a:off x="6781020" y="5671664"/>
          <a:ext cx="1790304" cy="376906"/>
        </p:xfrm>
        <a:graphic>
          <a:graphicData uri="http://schemas.openxmlformats.org/presentationml/2006/ole">
            <mc:AlternateContent xmlns:mc="http://schemas.openxmlformats.org/markup-compatibility/2006">
              <mc:Choice xmlns:v="urn:schemas-microsoft-com:vml" Requires="v">
                <p:oleObj name="Equation" r:id="rId17" imgW="965160" imgH="203040" progId="Equation.DSMT4">
                  <p:embed/>
                </p:oleObj>
              </mc:Choice>
              <mc:Fallback>
                <p:oleObj name="Equation" r:id="rId17" imgW="965160" imgH="203040" progId="Equation.DSMT4">
                  <p:embed/>
                  <p:pic>
                    <p:nvPicPr>
                      <p:cNvPr id="0" name=""/>
                      <p:cNvPicPr/>
                      <p:nvPr/>
                    </p:nvPicPr>
                    <p:blipFill>
                      <a:blip r:embed="rId18"/>
                      <a:stretch>
                        <a:fillRect/>
                      </a:stretch>
                    </p:blipFill>
                    <p:spPr>
                      <a:xfrm>
                        <a:off x="6781020" y="5671664"/>
                        <a:ext cx="1790304" cy="376906"/>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83742F40-8396-4BD9-A3DB-3A2A707C1232}"/>
              </a:ext>
            </a:extLst>
          </p:cNvPr>
          <p:cNvGraphicFramePr>
            <a:graphicFrameLocks noChangeAspect="1"/>
          </p:cNvGraphicFramePr>
          <p:nvPr>
            <p:extLst>
              <p:ext uri="{D42A27DB-BD31-4B8C-83A1-F6EECF244321}">
                <p14:modId xmlns:p14="http://schemas.microsoft.com/office/powerpoint/2010/main" val="415515758"/>
              </p:ext>
            </p:extLst>
          </p:nvPr>
        </p:nvGraphicFramePr>
        <p:xfrm>
          <a:off x="5772483" y="2589132"/>
          <a:ext cx="3342350" cy="931083"/>
        </p:xfrm>
        <a:graphic>
          <a:graphicData uri="http://schemas.openxmlformats.org/presentationml/2006/ole">
            <mc:AlternateContent xmlns:mc="http://schemas.openxmlformats.org/markup-compatibility/2006">
              <mc:Choice xmlns:v="urn:schemas-microsoft-com:vml" Requires="v">
                <p:oleObj name="Equation" r:id="rId19" imgW="1777680" imgH="495000" progId="Equation.DSMT4">
                  <p:embed/>
                </p:oleObj>
              </mc:Choice>
              <mc:Fallback>
                <p:oleObj name="Equation" r:id="rId19" imgW="1777680" imgH="495000" progId="Equation.DSMT4">
                  <p:embed/>
                  <p:pic>
                    <p:nvPicPr>
                      <p:cNvPr id="0" name=""/>
                      <p:cNvPicPr/>
                      <p:nvPr/>
                    </p:nvPicPr>
                    <p:blipFill>
                      <a:blip r:embed="rId20"/>
                      <a:stretch>
                        <a:fillRect/>
                      </a:stretch>
                    </p:blipFill>
                    <p:spPr>
                      <a:xfrm>
                        <a:off x="5772483" y="2589132"/>
                        <a:ext cx="3342350" cy="931083"/>
                      </a:xfrm>
                      <a:prstGeom prst="rect">
                        <a:avLst/>
                      </a:prstGeom>
                    </p:spPr>
                  </p:pic>
                </p:oleObj>
              </mc:Fallback>
            </mc:AlternateContent>
          </a:graphicData>
        </a:graphic>
      </p:graphicFrame>
      <p:sp>
        <p:nvSpPr>
          <p:cNvPr id="77" name="标题 1">
            <a:extLst>
              <a:ext uri="{FF2B5EF4-FFF2-40B4-BE49-F238E27FC236}">
                <a16:creationId xmlns:a16="http://schemas.microsoft.com/office/drawing/2014/main" id="{E2FB2FBB-7913-488F-B013-200DCAB930EB}"/>
              </a:ext>
            </a:extLst>
          </p:cNvPr>
          <p:cNvSpPr txBox="1">
            <a:spLocks/>
          </p:cNvSpPr>
          <p:nvPr/>
        </p:nvSpPr>
        <p:spPr bwMode="auto">
          <a:xfrm>
            <a:off x="4364302" y="1335427"/>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8" name="标题 1">
            <a:extLst>
              <a:ext uri="{FF2B5EF4-FFF2-40B4-BE49-F238E27FC236}">
                <a16:creationId xmlns:a16="http://schemas.microsoft.com/office/drawing/2014/main" id="{B46D476B-F8F3-4A52-B6A2-0E1C60A98EB0}"/>
              </a:ext>
            </a:extLst>
          </p:cNvPr>
          <p:cNvSpPr txBox="1">
            <a:spLocks/>
          </p:cNvSpPr>
          <p:nvPr/>
        </p:nvSpPr>
        <p:spPr bwMode="auto">
          <a:xfrm>
            <a:off x="5572551" y="1328536"/>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相位匹配</a:t>
            </a:r>
          </a:p>
        </p:txBody>
      </p:sp>
      <p:sp>
        <p:nvSpPr>
          <p:cNvPr id="79" name="标题 1">
            <a:extLst>
              <a:ext uri="{FF2B5EF4-FFF2-40B4-BE49-F238E27FC236}">
                <a16:creationId xmlns:a16="http://schemas.microsoft.com/office/drawing/2014/main" id="{F1EBDDEC-6A80-40BC-B789-EADE0DC6A570}"/>
              </a:ext>
            </a:extLst>
          </p:cNvPr>
          <p:cNvSpPr txBox="1">
            <a:spLocks/>
          </p:cNvSpPr>
          <p:nvPr/>
        </p:nvSpPr>
        <p:spPr bwMode="auto">
          <a:xfrm>
            <a:off x="5676440" y="5996721"/>
            <a:ext cx="123547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能量守恒</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aphicFrame>
        <p:nvGraphicFramePr>
          <p:cNvPr id="66" name="对象 65">
            <a:extLst>
              <a:ext uri="{FF2B5EF4-FFF2-40B4-BE49-F238E27FC236}">
                <a16:creationId xmlns:a16="http://schemas.microsoft.com/office/drawing/2014/main" id="{E2147FEA-7022-45B6-BBA8-720CE984E6A4}"/>
              </a:ext>
            </a:extLst>
          </p:cNvPr>
          <p:cNvGraphicFramePr>
            <a:graphicFrameLocks noChangeAspect="1"/>
          </p:cNvGraphicFramePr>
          <p:nvPr>
            <p:extLst>
              <p:ext uri="{D42A27DB-BD31-4B8C-83A1-F6EECF244321}">
                <p14:modId xmlns:p14="http://schemas.microsoft.com/office/powerpoint/2010/main" val="216916045"/>
              </p:ext>
            </p:extLst>
          </p:nvPr>
        </p:nvGraphicFramePr>
        <p:xfrm>
          <a:off x="6735476" y="6003172"/>
          <a:ext cx="1934212" cy="376906"/>
        </p:xfrm>
        <a:graphic>
          <a:graphicData uri="http://schemas.openxmlformats.org/presentationml/2006/ole">
            <mc:AlternateContent xmlns:mc="http://schemas.openxmlformats.org/markup-compatibility/2006">
              <mc:Choice xmlns:v="urn:schemas-microsoft-com:vml" Requires="v">
                <p:oleObj name="Equation" r:id="rId21" imgW="1041120" imgH="203040" progId="Equation.DSMT4">
                  <p:embed/>
                </p:oleObj>
              </mc:Choice>
              <mc:Fallback>
                <p:oleObj name="Equation" r:id="rId21" imgW="1041120" imgH="203040" progId="Equation.DSMT4">
                  <p:embed/>
                  <p:pic>
                    <p:nvPicPr>
                      <p:cNvPr id="0" name=""/>
                      <p:cNvPicPr/>
                      <p:nvPr/>
                    </p:nvPicPr>
                    <p:blipFill>
                      <a:blip r:embed="rId22"/>
                      <a:stretch>
                        <a:fillRect/>
                      </a:stretch>
                    </p:blipFill>
                    <p:spPr>
                      <a:xfrm>
                        <a:off x="6735476" y="6003172"/>
                        <a:ext cx="1934212" cy="376906"/>
                      </a:xfrm>
                      <a:prstGeom prst="rect">
                        <a:avLst/>
                      </a:prstGeom>
                    </p:spPr>
                  </p:pic>
                </p:oleObj>
              </mc:Fallback>
            </mc:AlternateContent>
          </a:graphicData>
        </a:graphic>
      </p:graphicFrame>
      <p:sp>
        <p:nvSpPr>
          <p:cNvPr id="82" name="标题 1">
            <a:extLst>
              <a:ext uri="{FF2B5EF4-FFF2-40B4-BE49-F238E27FC236}">
                <a16:creationId xmlns:a16="http://schemas.microsoft.com/office/drawing/2014/main" id="{50480C14-35B8-4C7F-A89A-A89807C2D40D}"/>
              </a:ext>
            </a:extLst>
          </p:cNvPr>
          <p:cNvSpPr txBox="1">
            <a:spLocks/>
          </p:cNvSpPr>
          <p:nvPr/>
        </p:nvSpPr>
        <p:spPr bwMode="auto">
          <a:xfrm>
            <a:off x="5678661" y="5668115"/>
            <a:ext cx="123547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动量守恒</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aphicFrame>
        <p:nvGraphicFramePr>
          <p:cNvPr id="67" name="对象 66">
            <a:extLst>
              <a:ext uri="{FF2B5EF4-FFF2-40B4-BE49-F238E27FC236}">
                <a16:creationId xmlns:a16="http://schemas.microsoft.com/office/drawing/2014/main" id="{833B7299-E5A5-42CD-8389-F4CA3AD16EA0}"/>
              </a:ext>
            </a:extLst>
          </p:cNvPr>
          <p:cNvGraphicFramePr>
            <a:graphicFrameLocks noChangeAspect="1"/>
          </p:cNvGraphicFramePr>
          <p:nvPr>
            <p:extLst>
              <p:ext uri="{D42A27DB-BD31-4B8C-83A1-F6EECF244321}">
                <p14:modId xmlns:p14="http://schemas.microsoft.com/office/powerpoint/2010/main" val="595224406"/>
              </p:ext>
            </p:extLst>
          </p:nvPr>
        </p:nvGraphicFramePr>
        <p:xfrm>
          <a:off x="8639242" y="6035818"/>
          <a:ext cx="436483" cy="315238"/>
        </p:xfrm>
        <a:graphic>
          <a:graphicData uri="http://schemas.openxmlformats.org/presentationml/2006/ole">
            <mc:AlternateContent xmlns:mc="http://schemas.openxmlformats.org/markup-compatibility/2006">
              <mc:Choice xmlns:v="urn:schemas-microsoft-com:vml" Requires="v">
                <p:oleObj name="Equation" r:id="rId23" imgW="228600" imgH="164880" progId="Equation.DSMT4">
                  <p:embed/>
                </p:oleObj>
              </mc:Choice>
              <mc:Fallback>
                <p:oleObj name="Equation" r:id="rId23" imgW="228600" imgH="164880" progId="Equation.DSMT4">
                  <p:embed/>
                  <p:pic>
                    <p:nvPicPr>
                      <p:cNvPr id="0" name=""/>
                      <p:cNvPicPr/>
                      <p:nvPr/>
                    </p:nvPicPr>
                    <p:blipFill>
                      <a:blip r:embed="rId24"/>
                      <a:stretch>
                        <a:fillRect/>
                      </a:stretch>
                    </p:blipFill>
                    <p:spPr>
                      <a:xfrm>
                        <a:off x="8639242" y="6035818"/>
                        <a:ext cx="436483" cy="315238"/>
                      </a:xfrm>
                      <a:prstGeom prst="rect">
                        <a:avLst/>
                      </a:prstGeom>
                    </p:spPr>
                  </p:pic>
                </p:oleObj>
              </mc:Fallback>
            </mc:AlternateContent>
          </a:graphicData>
        </a:graphic>
      </p:graphicFrame>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extLst>
              <p:ext uri="{D42A27DB-BD31-4B8C-83A1-F6EECF244321}">
                <p14:modId xmlns:p14="http://schemas.microsoft.com/office/powerpoint/2010/main" val="2253868344"/>
              </p:ext>
            </p:extLst>
          </p:nvPr>
        </p:nvGraphicFramePr>
        <p:xfrm>
          <a:off x="8639241" y="5696340"/>
          <a:ext cx="436483" cy="315238"/>
        </p:xfrm>
        <a:graphic>
          <a:graphicData uri="http://schemas.openxmlformats.org/presentationml/2006/ole">
            <mc:AlternateContent xmlns:mc="http://schemas.openxmlformats.org/markup-compatibility/2006">
              <mc:Choice xmlns:v="urn:schemas-microsoft-com:vml" Requires="v">
                <p:oleObj name="Equation" r:id="rId25" imgW="228600" imgH="164880" progId="Equation.DSMT4">
                  <p:embed/>
                </p:oleObj>
              </mc:Choice>
              <mc:Fallback>
                <p:oleObj name="Equation" r:id="rId25" imgW="228600" imgH="164880" progId="Equation.DSMT4">
                  <p:embed/>
                  <p:pic>
                    <p:nvPicPr>
                      <p:cNvPr id="0" name=""/>
                      <p:cNvPicPr/>
                      <p:nvPr/>
                    </p:nvPicPr>
                    <p:blipFill>
                      <a:blip r:embed="rId26"/>
                      <a:stretch>
                        <a:fillRect/>
                      </a:stretch>
                    </p:blipFill>
                    <p:spPr>
                      <a:xfrm>
                        <a:off x="8639241" y="5696340"/>
                        <a:ext cx="436483" cy="315238"/>
                      </a:xfrm>
                      <a:prstGeom prst="rect">
                        <a:avLst/>
                      </a:prstGeom>
                    </p:spPr>
                  </p:pic>
                </p:oleObj>
              </mc:Fallback>
            </mc:AlternateContent>
          </a:graphicData>
        </a:graphic>
      </p:graphicFrame>
      <p:graphicFrame>
        <p:nvGraphicFramePr>
          <p:cNvPr id="69" name="对象 68">
            <a:extLst>
              <a:ext uri="{FF2B5EF4-FFF2-40B4-BE49-F238E27FC236}">
                <a16:creationId xmlns:a16="http://schemas.microsoft.com/office/drawing/2014/main" id="{2A2ADEA0-A0C2-4957-AF25-9D712782DB65}"/>
              </a:ext>
            </a:extLst>
          </p:cNvPr>
          <p:cNvGraphicFramePr>
            <a:graphicFrameLocks noChangeAspect="1"/>
          </p:cNvGraphicFramePr>
          <p:nvPr>
            <p:extLst>
              <p:ext uri="{D42A27DB-BD31-4B8C-83A1-F6EECF244321}">
                <p14:modId xmlns:p14="http://schemas.microsoft.com/office/powerpoint/2010/main" val="1637870767"/>
              </p:ext>
            </p:extLst>
          </p:nvPr>
        </p:nvGraphicFramePr>
        <p:xfrm>
          <a:off x="8643938" y="5697538"/>
          <a:ext cx="409575" cy="312737"/>
        </p:xfrm>
        <a:graphic>
          <a:graphicData uri="http://schemas.openxmlformats.org/presentationml/2006/ole">
            <mc:AlternateContent xmlns:mc="http://schemas.openxmlformats.org/markup-compatibility/2006">
              <mc:Choice xmlns:v="urn:schemas-microsoft-com:vml" Requires="v">
                <p:oleObj name="Equation" r:id="rId27" imgW="215640" imgH="164880" progId="Equation.DSMT4">
                  <p:embed/>
                </p:oleObj>
              </mc:Choice>
              <mc:Fallback>
                <p:oleObj name="Equation" r:id="rId27" imgW="215640" imgH="164880" progId="Equation.DSMT4">
                  <p:embed/>
                  <p:pic>
                    <p:nvPicPr>
                      <p:cNvPr id="0" name=""/>
                      <p:cNvPicPr/>
                      <p:nvPr/>
                    </p:nvPicPr>
                    <p:blipFill>
                      <a:blip r:embed="rId28"/>
                      <a:stretch>
                        <a:fillRect/>
                      </a:stretch>
                    </p:blipFill>
                    <p:spPr>
                      <a:xfrm>
                        <a:off x="8643938" y="5697538"/>
                        <a:ext cx="409575" cy="312737"/>
                      </a:xfrm>
                      <a:prstGeom prst="rect">
                        <a:avLst/>
                      </a:prstGeom>
                    </p:spPr>
                  </p:pic>
                </p:oleObj>
              </mc:Fallback>
            </mc:AlternateContent>
          </a:graphicData>
        </a:graphic>
      </p:graphicFrame>
      <p:grpSp>
        <p:nvGrpSpPr>
          <p:cNvPr id="127" name="组合 126">
            <a:extLst>
              <a:ext uri="{FF2B5EF4-FFF2-40B4-BE49-F238E27FC236}">
                <a16:creationId xmlns:a16="http://schemas.microsoft.com/office/drawing/2014/main" id="{1144E0E8-B5EC-49E6-B9CA-FCB20633C687}"/>
              </a:ext>
            </a:extLst>
          </p:cNvPr>
          <p:cNvGrpSpPr/>
          <p:nvPr/>
        </p:nvGrpSpPr>
        <p:grpSpPr>
          <a:xfrm>
            <a:off x="6337545" y="3272527"/>
            <a:ext cx="2494484" cy="2367361"/>
            <a:chOff x="6601070" y="3429002"/>
            <a:chExt cx="2494484" cy="2367361"/>
          </a:xfrm>
        </p:grpSpPr>
        <p:sp>
          <p:nvSpPr>
            <p:cNvPr id="93" name="标题 1">
              <a:extLst>
                <a:ext uri="{FF2B5EF4-FFF2-40B4-BE49-F238E27FC236}">
                  <a16:creationId xmlns:a16="http://schemas.microsoft.com/office/drawing/2014/main" id="{3BA38921-C40F-4FFC-852D-8B0D2AEE1D94}"/>
                </a:ext>
              </a:extLst>
            </p:cNvPr>
            <p:cNvSpPr txBox="1">
              <a:spLocks/>
            </p:cNvSpPr>
            <p:nvPr/>
          </p:nvSpPr>
          <p:spPr bwMode="auto">
            <a:xfrm>
              <a:off x="7397920" y="544514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4" name="标题 1">
              <a:extLst>
                <a:ext uri="{FF2B5EF4-FFF2-40B4-BE49-F238E27FC236}">
                  <a16:creationId xmlns:a16="http://schemas.microsoft.com/office/drawing/2014/main" id="{716CBD5D-31F7-4017-98AF-FB53223E10D0}"/>
                </a:ext>
              </a:extLst>
            </p:cNvPr>
            <p:cNvSpPr txBox="1">
              <a:spLocks/>
            </p:cNvSpPr>
            <p:nvPr/>
          </p:nvSpPr>
          <p:spPr bwMode="auto">
            <a:xfrm>
              <a:off x="8094836"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85" name="组合 84">
              <a:extLst>
                <a:ext uri="{FF2B5EF4-FFF2-40B4-BE49-F238E27FC236}">
                  <a16:creationId xmlns:a16="http://schemas.microsoft.com/office/drawing/2014/main" id="{D80B53C9-4CF3-4823-A57C-E7F392E0A503}"/>
                </a:ext>
              </a:extLst>
            </p:cNvPr>
            <p:cNvGrpSpPr/>
            <p:nvPr/>
          </p:nvGrpSpPr>
          <p:grpSpPr>
            <a:xfrm>
              <a:off x="7170735" y="3429002"/>
              <a:ext cx="1924819" cy="2092164"/>
              <a:chOff x="7107235" y="3429002"/>
              <a:chExt cx="1924819" cy="2092164"/>
            </a:xfrm>
          </p:grpSpPr>
          <p:cxnSp>
            <p:nvCxnSpPr>
              <p:cNvPr id="71" name="直接箭头连接符 70">
                <a:extLst>
                  <a:ext uri="{FF2B5EF4-FFF2-40B4-BE49-F238E27FC236}">
                    <a16:creationId xmlns:a16="http://schemas.microsoft.com/office/drawing/2014/main" id="{8E7A05FF-02B3-4754-B0D9-4376980DBBE5}"/>
                  </a:ext>
                </a:extLst>
              </p:cNvPr>
              <p:cNvCxnSpPr>
                <a:cxnSpLocks/>
              </p:cNvCxnSpPr>
              <p:nvPr/>
            </p:nvCxnSpPr>
            <p:spPr>
              <a:xfrm>
                <a:off x="7107235" y="5200650"/>
                <a:ext cx="1924819" cy="0"/>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AC31A41-EB32-4326-AF90-428F3D0BE3AF}"/>
                  </a:ext>
                </a:extLst>
              </p:cNvPr>
              <p:cNvCxnSpPr>
                <a:cxnSpLocks/>
              </p:cNvCxnSpPr>
              <p:nvPr/>
            </p:nvCxnSpPr>
            <p:spPr>
              <a:xfrm flipV="1">
                <a:off x="7107235" y="3429002"/>
                <a:ext cx="0" cy="2089148"/>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9C5D1C5-AE4C-4DFE-951F-70465A8FABE6}"/>
                  </a:ext>
                </a:extLst>
              </p:cNvPr>
              <p:cNvCxnSpPr/>
              <p:nvPr/>
            </p:nvCxnSpPr>
            <p:spPr>
              <a:xfrm>
                <a:off x="7460365" y="5107787"/>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7D27308C-E743-40A2-8919-D853F20AD86C}"/>
                  </a:ext>
                </a:extLst>
              </p:cNvPr>
              <p:cNvCxnSpPr/>
              <p:nvPr/>
            </p:nvCxnSpPr>
            <p:spPr>
              <a:xfrm>
                <a:off x="7807357"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CA8E905-05D5-4A37-A4B5-05D37B4A80D5}"/>
                  </a:ext>
                </a:extLst>
              </p:cNvPr>
              <p:cNvCxnSpPr/>
              <p:nvPr/>
            </p:nvCxnSpPr>
            <p:spPr>
              <a:xfrm>
                <a:off x="8159831"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1397365-ED29-4039-9801-EC1675D1A953}"/>
                  </a:ext>
                </a:extLst>
              </p:cNvPr>
              <p:cNvCxnSpPr/>
              <p:nvPr/>
            </p:nvCxnSpPr>
            <p:spPr>
              <a:xfrm>
                <a:off x="8859095" y="510921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8FEEFF9-5809-4C83-91BB-6177C51DDB54}"/>
                  </a:ext>
                </a:extLst>
              </p:cNvPr>
              <p:cNvCxnSpPr/>
              <p:nvPr/>
            </p:nvCxnSpPr>
            <p:spPr>
              <a:xfrm>
                <a:off x="8507494"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BDD3FF1-B469-43F8-8E89-62773EBED882}"/>
                  </a:ext>
                </a:extLst>
              </p:cNvPr>
              <p:cNvCxnSpPr>
                <a:cxnSpLocks/>
              </p:cNvCxnSpPr>
              <p:nvPr/>
            </p:nvCxnSpPr>
            <p:spPr>
              <a:xfrm rot="5400000">
                <a:off x="7160120" y="484870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3617FD8-6070-4539-8510-F5C47BC6F4D7}"/>
                  </a:ext>
                </a:extLst>
              </p:cNvPr>
              <p:cNvCxnSpPr>
                <a:cxnSpLocks/>
              </p:cNvCxnSpPr>
              <p:nvPr/>
            </p:nvCxnSpPr>
            <p:spPr>
              <a:xfrm rot="5400000">
                <a:off x="7160120" y="4516276"/>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4A22A89-057F-4A29-AB59-B8DF4CDEF4B9}"/>
                  </a:ext>
                </a:extLst>
              </p:cNvPr>
              <p:cNvCxnSpPr>
                <a:cxnSpLocks/>
              </p:cNvCxnSpPr>
              <p:nvPr/>
            </p:nvCxnSpPr>
            <p:spPr>
              <a:xfrm rot="5400000">
                <a:off x="7160120" y="4212905"/>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5DD3001B-22AC-4407-B0CD-D400952DC4B3}"/>
                  </a:ext>
                </a:extLst>
              </p:cNvPr>
              <p:cNvCxnSpPr>
                <a:cxnSpLocks/>
              </p:cNvCxnSpPr>
              <p:nvPr/>
            </p:nvCxnSpPr>
            <p:spPr>
              <a:xfrm rot="5400000">
                <a:off x="7160120" y="357711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99702CE-0C18-4804-9100-22B8FDD2ECC4}"/>
                  </a:ext>
                </a:extLst>
              </p:cNvPr>
              <p:cNvCxnSpPr>
                <a:cxnSpLocks/>
              </p:cNvCxnSpPr>
              <p:nvPr/>
            </p:nvCxnSpPr>
            <p:spPr>
              <a:xfrm rot="5400000">
                <a:off x="7160120" y="387953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9A5D1CF2-B642-4CFD-BF3C-20367DCE5D5B}"/>
                  </a:ext>
                </a:extLst>
              </p:cNvPr>
              <p:cNvCxnSpPr>
                <a:cxnSpLocks/>
              </p:cNvCxnSpPr>
              <p:nvPr/>
            </p:nvCxnSpPr>
            <p:spPr>
              <a:xfrm rot="5400000">
                <a:off x="7160120" y="547735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标题 1">
              <a:extLst>
                <a:ext uri="{FF2B5EF4-FFF2-40B4-BE49-F238E27FC236}">
                  <a16:creationId xmlns:a16="http://schemas.microsoft.com/office/drawing/2014/main" id="{9E010F68-791D-4A8E-8C7A-9DDD72C7E1C9}"/>
                </a:ext>
              </a:extLst>
            </p:cNvPr>
            <p:cNvSpPr txBox="1">
              <a:spLocks/>
            </p:cNvSpPr>
            <p:nvPr/>
          </p:nvSpPr>
          <p:spPr bwMode="auto">
            <a:xfrm>
              <a:off x="7042942" y="5442723"/>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7" name="标题 1">
              <a:extLst>
                <a:ext uri="{FF2B5EF4-FFF2-40B4-BE49-F238E27FC236}">
                  <a16:creationId xmlns:a16="http://schemas.microsoft.com/office/drawing/2014/main" id="{34F4506C-61CE-4EEA-86B3-C952DF526FE4}"/>
                </a:ext>
              </a:extLst>
            </p:cNvPr>
            <p:cNvSpPr txBox="1">
              <a:spLocks/>
            </p:cNvSpPr>
            <p:nvPr/>
          </p:nvSpPr>
          <p:spPr bwMode="auto">
            <a:xfrm>
              <a:off x="7747208" y="544635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8" name="标题 1">
              <a:extLst>
                <a:ext uri="{FF2B5EF4-FFF2-40B4-BE49-F238E27FC236}">
                  <a16:creationId xmlns:a16="http://schemas.microsoft.com/office/drawing/2014/main" id="{1E281265-7CBD-46ED-92EC-242FBCCCA98A}"/>
                </a:ext>
              </a:extLst>
            </p:cNvPr>
            <p:cNvSpPr txBox="1">
              <a:spLocks/>
            </p:cNvSpPr>
            <p:nvPr/>
          </p:nvSpPr>
          <p:spPr bwMode="auto">
            <a:xfrm>
              <a:off x="8437730"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9" name="标题 1">
              <a:extLst>
                <a:ext uri="{FF2B5EF4-FFF2-40B4-BE49-F238E27FC236}">
                  <a16:creationId xmlns:a16="http://schemas.microsoft.com/office/drawing/2014/main" id="{D048E089-C711-4085-A1F3-21395D9E7561}"/>
                </a:ext>
              </a:extLst>
            </p:cNvPr>
            <p:cNvSpPr txBox="1">
              <a:spLocks/>
            </p:cNvSpPr>
            <p:nvPr/>
          </p:nvSpPr>
          <p:spPr bwMode="auto">
            <a:xfrm>
              <a:off x="8786740" y="5446131"/>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5</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20" name="标题 1">
                  <a:extLst>
                    <a:ext uri="{FF2B5EF4-FFF2-40B4-BE49-F238E27FC236}">
                      <a16:creationId xmlns:a16="http://schemas.microsoft.com/office/drawing/2014/main" id="{6FA68EAA-69C7-47DF-A84B-72C85850AFE5}"/>
                    </a:ext>
                  </a:extLst>
                </p:cNvPr>
                <p:cNvSpPr txBox="1">
                  <a:spLocks/>
                </p:cNvSpPr>
                <p:nvPr/>
              </p:nvSpPr>
              <p:spPr bwMode="auto">
                <a:xfrm>
                  <a:off x="6601070" y="5319463"/>
                  <a:ext cx="601912"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20" name="标题 1">
                  <a:extLst>
                    <a:ext uri="{FF2B5EF4-FFF2-40B4-BE49-F238E27FC236}">
                      <a16:creationId xmlns:a16="http://schemas.microsoft.com/office/drawing/2014/main" id="{6FA68EAA-69C7-47DF-A84B-72C85850AFE5}"/>
                    </a:ext>
                  </a:extLst>
                </p:cNvPr>
                <p:cNvSpPr txBox="1">
                  <a:spLocks noRot="1" noChangeAspect="1" noMove="1" noResize="1" noEditPoints="1" noAdjustHandles="1" noChangeArrowheads="1" noChangeShapeType="1" noTextEdit="1"/>
                </p:cNvSpPr>
                <p:nvPr/>
              </p:nvSpPr>
              <p:spPr bwMode="auto">
                <a:xfrm>
                  <a:off x="6601070" y="5319463"/>
                  <a:ext cx="601912" cy="350004"/>
                </a:xfrm>
                <a:prstGeom prst="rect">
                  <a:avLst/>
                </a:prstGeom>
                <a:blipFill>
                  <a:blip r:embed="rId32"/>
                  <a:stretch>
                    <a:fillRect r="-4082"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1" name="标题 1">
              <a:extLst>
                <a:ext uri="{FF2B5EF4-FFF2-40B4-BE49-F238E27FC236}">
                  <a16:creationId xmlns:a16="http://schemas.microsoft.com/office/drawing/2014/main" id="{5C628D06-30C0-4D49-B091-1A5CBDBFCE5D}"/>
                </a:ext>
              </a:extLst>
            </p:cNvPr>
            <p:cNvSpPr txBox="1">
              <a:spLocks/>
            </p:cNvSpPr>
            <p:nvPr/>
          </p:nvSpPr>
          <p:spPr bwMode="auto">
            <a:xfrm>
              <a:off x="6739815" y="4707112"/>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2" name="标题 1">
              <a:extLst>
                <a:ext uri="{FF2B5EF4-FFF2-40B4-BE49-F238E27FC236}">
                  <a16:creationId xmlns:a16="http://schemas.microsoft.com/office/drawing/2014/main" id="{AE4DEEAF-9C35-4CB3-8A44-3E8F1A0E33F5}"/>
                </a:ext>
              </a:extLst>
            </p:cNvPr>
            <p:cNvSpPr txBox="1">
              <a:spLocks/>
            </p:cNvSpPr>
            <p:nvPr/>
          </p:nvSpPr>
          <p:spPr bwMode="auto">
            <a:xfrm>
              <a:off x="6737361" y="437933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3" name="标题 1">
              <a:extLst>
                <a:ext uri="{FF2B5EF4-FFF2-40B4-BE49-F238E27FC236}">
                  <a16:creationId xmlns:a16="http://schemas.microsoft.com/office/drawing/2014/main" id="{AF2DA438-FDC5-42F0-AB22-F9836FEABA9B}"/>
                </a:ext>
              </a:extLst>
            </p:cNvPr>
            <p:cNvSpPr txBox="1">
              <a:spLocks/>
            </p:cNvSpPr>
            <p:nvPr/>
          </p:nvSpPr>
          <p:spPr bwMode="auto">
            <a:xfrm>
              <a:off x="6737361" y="408346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0.6</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4" name="标题 1">
              <a:extLst>
                <a:ext uri="{FF2B5EF4-FFF2-40B4-BE49-F238E27FC236}">
                  <a16:creationId xmlns:a16="http://schemas.microsoft.com/office/drawing/2014/main" id="{978A368B-B548-4025-B105-D3D4C46A6F5A}"/>
                </a:ext>
              </a:extLst>
            </p:cNvPr>
            <p:cNvSpPr txBox="1">
              <a:spLocks/>
            </p:cNvSpPr>
            <p:nvPr/>
          </p:nvSpPr>
          <p:spPr bwMode="auto">
            <a:xfrm>
              <a:off x="6737361" y="3749130"/>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0.8</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5" name="标题 1">
              <a:extLst>
                <a:ext uri="{FF2B5EF4-FFF2-40B4-BE49-F238E27FC236}">
                  <a16:creationId xmlns:a16="http://schemas.microsoft.com/office/drawing/2014/main" id="{4EE0473B-7B15-4967-9B5E-EC497EB4C885}"/>
                </a:ext>
              </a:extLst>
            </p:cNvPr>
            <p:cNvSpPr txBox="1">
              <a:spLocks/>
            </p:cNvSpPr>
            <p:nvPr/>
          </p:nvSpPr>
          <p:spPr bwMode="auto">
            <a:xfrm>
              <a:off x="6737361" y="3443635"/>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6" name="标题 1">
              <a:extLst>
                <a:ext uri="{FF2B5EF4-FFF2-40B4-BE49-F238E27FC236}">
                  <a16:creationId xmlns:a16="http://schemas.microsoft.com/office/drawing/2014/main" id="{0C3C5EBE-A3B0-41DE-88F7-59EE3B118628}"/>
                </a:ext>
              </a:extLst>
            </p:cNvPr>
            <p:cNvSpPr txBox="1">
              <a:spLocks/>
            </p:cNvSpPr>
            <p:nvPr/>
          </p:nvSpPr>
          <p:spPr bwMode="auto">
            <a:xfrm>
              <a:off x="6914638" y="502381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aphicFrame>
        <p:nvGraphicFramePr>
          <p:cNvPr id="130" name="对象 129">
            <a:extLst>
              <a:ext uri="{FF2B5EF4-FFF2-40B4-BE49-F238E27FC236}">
                <a16:creationId xmlns:a16="http://schemas.microsoft.com/office/drawing/2014/main" id="{9708B2D9-F618-44C5-9B46-B0109DD359CF}"/>
              </a:ext>
            </a:extLst>
          </p:cNvPr>
          <p:cNvGraphicFramePr>
            <a:graphicFrameLocks noChangeAspect="1"/>
          </p:cNvGraphicFramePr>
          <p:nvPr>
            <p:extLst>
              <p:ext uri="{D42A27DB-BD31-4B8C-83A1-F6EECF244321}">
                <p14:modId xmlns:p14="http://schemas.microsoft.com/office/powerpoint/2010/main" val="1729595854"/>
              </p:ext>
            </p:extLst>
          </p:nvPr>
        </p:nvGraphicFramePr>
        <p:xfrm>
          <a:off x="8782282" y="4867344"/>
          <a:ext cx="382074" cy="477592"/>
        </p:xfrm>
        <a:graphic>
          <a:graphicData uri="http://schemas.openxmlformats.org/presentationml/2006/ole">
            <mc:AlternateContent xmlns:mc="http://schemas.openxmlformats.org/markup-compatibility/2006">
              <mc:Choice xmlns:v="urn:schemas-microsoft-com:vml" Requires="v">
                <p:oleObj name="Equation" r:id="rId33" imgW="203040" imgH="253800" progId="Equation.DSMT4">
                  <p:embed/>
                </p:oleObj>
              </mc:Choice>
              <mc:Fallback>
                <p:oleObj name="Equation" r:id="rId33" imgW="203040" imgH="253800" progId="Equation.DSMT4">
                  <p:embed/>
                  <p:pic>
                    <p:nvPicPr>
                      <p:cNvPr id="0" name=""/>
                      <p:cNvPicPr/>
                      <p:nvPr/>
                    </p:nvPicPr>
                    <p:blipFill>
                      <a:blip r:embed="rId34"/>
                      <a:stretch>
                        <a:fillRect/>
                      </a:stretch>
                    </p:blipFill>
                    <p:spPr>
                      <a:xfrm>
                        <a:off x="8782282" y="4867344"/>
                        <a:ext cx="382074" cy="477592"/>
                      </a:xfrm>
                      <a:prstGeom prst="rect">
                        <a:avLst/>
                      </a:prstGeom>
                    </p:spPr>
                  </p:pic>
                </p:oleObj>
              </mc:Fallback>
            </mc:AlternateContent>
          </a:graphicData>
        </a:graphic>
      </p:graphicFrame>
      <p:graphicFrame>
        <p:nvGraphicFramePr>
          <p:cNvPr id="131" name="对象 130">
            <a:extLst>
              <a:ext uri="{FF2B5EF4-FFF2-40B4-BE49-F238E27FC236}">
                <a16:creationId xmlns:a16="http://schemas.microsoft.com/office/drawing/2014/main" id="{42B1C67E-6EC9-4F05-844A-404B68EA7C87}"/>
              </a:ext>
            </a:extLst>
          </p:cNvPr>
          <p:cNvGraphicFramePr>
            <a:graphicFrameLocks noChangeAspect="1"/>
          </p:cNvGraphicFramePr>
          <p:nvPr>
            <p:extLst>
              <p:ext uri="{D42A27DB-BD31-4B8C-83A1-F6EECF244321}">
                <p14:modId xmlns:p14="http://schemas.microsoft.com/office/powerpoint/2010/main" val="3508239702"/>
              </p:ext>
            </p:extLst>
          </p:nvPr>
        </p:nvGraphicFramePr>
        <p:xfrm>
          <a:off x="8702561" y="5244260"/>
          <a:ext cx="464833" cy="511316"/>
        </p:xfrm>
        <a:graphic>
          <a:graphicData uri="http://schemas.openxmlformats.org/presentationml/2006/ole">
            <mc:AlternateContent xmlns:mc="http://schemas.openxmlformats.org/markup-compatibility/2006">
              <mc:Choice xmlns:v="urn:schemas-microsoft-com:vml" Requires="v">
                <p:oleObj name="Equation" r:id="rId35" imgW="380880" imgH="419040" progId="Equation.DSMT4">
                  <p:embed/>
                </p:oleObj>
              </mc:Choice>
              <mc:Fallback>
                <p:oleObj name="Equation" r:id="rId35" imgW="380880" imgH="419040" progId="Equation.DSMT4">
                  <p:embed/>
                  <p:pic>
                    <p:nvPicPr>
                      <p:cNvPr id="0" name=""/>
                      <p:cNvPicPr/>
                      <p:nvPr/>
                    </p:nvPicPr>
                    <p:blipFill>
                      <a:blip r:embed="rId36"/>
                      <a:stretch>
                        <a:fillRect/>
                      </a:stretch>
                    </p:blipFill>
                    <p:spPr>
                      <a:xfrm>
                        <a:off x="8702561" y="5244260"/>
                        <a:ext cx="464833" cy="511316"/>
                      </a:xfrm>
                      <a:prstGeom prst="rect">
                        <a:avLst/>
                      </a:prstGeom>
                    </p:spPr>
                  </p:pic>
                </p:oleObj>
              </mc:Fallback>
            </mc:AlternateContent>
          </a:graphicData>
        </a:graphic>
      </p:graphicFrame>
      <p:grpSp>
        <p:nvGrpSpPr>
          <p:cNvPr id="134" name="组合 133">
            <a:extLst>
              <a:ext uri="{FF2B5EF4-FFF2-40B4-BE49-F238E27FC236}">
                <a16:creationId xmlns:a16="http://schemas.microsoft.com/office/drawing/2014/main" id="{7912B717-2C53-4A14-B7CF-E433D7AA4F0C}"/>
              </a:ext>
            </a:extLst>
          </p:cNvPr>
          <p:cNvGrpSpPr/>
          <p:nvPr/>
        </p:nvGrpSpPr>
        <p:grpSpPr>
          <a:xfrm>
            <a:off x="159932" y="4195762"/>
            <a:ext cx="844550" cy="928716"/>
            <a:chOff x="159932" y="4195762"/>
            <a:chExt cx="844550" cy="928716"/>
          </a:xfrm>
        </p:grpSpPr>
        <p:graphicFrame>
          <p:nvGraphicFramePr>
            <p:cNvPr id="132" name="对象 131">
              <a:extLst>
                <a:ext uri="{FF2B5EF4-FFF2-40B4-BE49-F238E27FC236}">
                  <a16:creationId xmlns:a16="http://schemas.microsoft.com/office/drawing/2014/main" id="{6D607B4C-0478-4273-B004-24667D94C01C}"/>
                </a:ext>
              </a:extLst>
            </p:cNvPr>
            <p:cNvGraphicFramePr>
              <a:graphicFrameLocks noChangeAspect="1"/>
            </p:cNvGraphicFramePr>
            <p:nvPr>
              <p:extLst>
                <p:ext uri="{D42A27DB-BD31-4B8C-83A1-F6EECF244321}">
                  <p14:modId xmlns:p14="http://schemas.microsoft.com/office/powerpoint/2010/main" val="3796344691"/>
                </p:ext>
              </p:extLst>
            </p:nvPr>
          </p:nvGraphicFramePr>
          <p:xfrm>
            <a:off x="184053" y="4195762"/>
            <a:ext cx="817563" cy="447675"/>
          </p:xfrm>
          <a:graphic>
            <a:graphicData uri="http://schemas.openxmlformats.org/presentationml/2006/ole">
              <mc:AlternateContent xmlns:mc="http://schemas.openxmlformats.org/markup-compatibility/2006">
                <mc:Choice xmlns:v="urn:schemas-microsoft-com:vml" Requires="v">
                  <p:oleObj name="Equation" r:id="rId37" imgW="816901" imgH="448216" progId="Equation.DSMT4">
                    <p:embed/>
                  </p:oleObj>
                </mc:Choice>
                <mc:Fallback>
                  <p:oleObj name="Equation" r:id="rId37" imgW="816901" imgH="448216" progId="Equation.DSMT4">
                    <p:embed/>
                    <p:pic>
                      <p:nvPicPr>
                        <p:cNvPr id="0" name=""/>
                        <p:cNvPicPr/>
                        <p:nvPr/>
                      </p:nvPicPr>
                      <p:blipFill>
                        <a:blip r:embed="rId38"/>
                        <a:stretch>
                          <a:fillRect/>
                        </a:stretch>
                      </p:blipFill>
                      <p:spPr>
                        <a:xfrm>
                          <a:off x="184053" y="4195762"/>
                          <a:ext cx="817563" cy="447675"/>
                        </a:xfrm>
                        <a:prstGeom prst="rect">
                          <a:avLst/>
                        </a:prstGeom>
                      </p:spPr>
                    </p:pic>
                  </p:oleObj>
                </mc:Fallback>
              </mc:AlternateContent>
            </a:graphicData>
          </a:graphic>
        </p:graphicFrame>
        <p:graphicFrame>
          <p:nvGraphicFramePr>
            <p:cNvPr id="133" name="对象 132">
              <a:extLst>
                <a:ext uri="{FF2B5EF4-FFF2-40B4-BE49-F238E27FC236}">
                  <a16:creationId xmlns:a16="http://schemas.microsoft.com/office/drawing/2014/main" id="{12582C4B-E9F7-4009-8E94-5F02DC6532D0}"/>
                </a:ext>
              </a:extLst>
            </p:cNvPr>
            <p:cNvGraphicFramePr>
              <a:graphicFrameLocks noChangeAspect="1"/>
            </p:cNvGraphicFramePr>
            <p:nvPr>
              <p:extLst>
                <p:ext uri="{D42A27DB-BD31-4B8C-83A1-F6EECF244321}">
                  <p14:modId xmlns:p14="http://schemas.microsoft.com/office/powerpoint/2010/main" val="1173058544"/>
                </p:ext>
              </p:extLst>
            </p:nvPr>
          </p:nvGraphicFramePr>
          <p:xfrm>
            <a:off x="159932" y="4676803"/>
            <a:ext cx="844550" cy="447675"/>
          </p:xfrm>
          <a:graphic>
            <a:graphicData uri="http://schemas.openxmlformats.org/presentationml/2006/ole">
              <mc:AlternateContent xmlns:mc="http://schemas.openxmlformats.org/markup-compatibility/2006">
                <mc:Choice xmlns:v="urn:schemas-microsoft-com:vml" Requires="v">
                  <p:oleObj name="Equation" r:id="rId39" imgW="844263" imgH="448216" progId="Equation.DSMT4">
                    <p:embed/>
                  </p:oleObj>
                </mc:Choice>
                <mc:Fallback>
                  <p:oleObj name="Equation" r:id="rId39" imgW="844263" imgH="448216" progId="Equation.DSMT4">
                    <p:embed/>
                    <p:pic>
                      <p:nvPicPr>
                        <p:cNvPr id="0" name=""/>
                        <p:cNvPicPr/>
                        <p:nvPr/>
                      </p:nvPicPr>
                      <p:blipFill>
                        <a:blip r:embed="rId40"/>
                        <a:stretch>
                          <a:fillRect/>
                        </a:stretch>
                      </p:blipFill>
                      <p:spPr>
                        <a:xfrm>
                          <a:off x="159932" y="4676803"/>
                          <a:ext cx="844550" cy="447675"/>
                        </a:xfrm>
                        <a:prstGeom prst="rect">
                          <a:avLst/>
                        </a:prstGeom>
                      </p:spPr>
                    </p:pic>
                  </p:oleObj>
                </mc:Fallback>
              </mc:AlternateContent>
            </a:graphicData>
          </a:graphic>
        </p:graphicFrame>
      </p:grpSp>
      <p:graphicFrame>
        <p:nvGraphicFramePr>
          <p:cNvPr id="4" name="对象 3">
            <a:extLst>
              <a:ext uri="{FF2B5EF4-FFF2-40B4-BE49-F238E27FC236}">
                <a16:creationId xmlns:a16="http://schemas.microsoft.com/office/drawing/2014/main" id="{4508C304-F346-4219-B549-6E294D5643CD}"/>
              </a:ext>
            </a:extLst>
          </p:cNvPr>
          <p:cNvGraphicFramePr>
            <a:graphicFrameLocks noChangeAspect="1"/>
          </p:cNvGraphicFramePr>
          <p:nvPr>
            <p:extLst>
              <p:ext uri="{D42A27DB-BD31-4B8C-83A1-F6EECF244321}">
                <p14:modId xmlns:p14="http://schemas.microsoft.com/office/powerpoint/2010/main" val="413053384"/>
              </p:ext>
            </p:extLst>
          </p:nvPr>
        </p:nvGraphicFramePr>
        <p:xfrm>
          <a:off x="6059973" y="3327504"/>
          <a:ext cx="555144" cy="308413"/>
        </p:xfrm>
        <a:graphic>
          <a:graphicData uri="http://schemas.openxmlformats.org/presentationml/2006/ole">
            <mc:AlternateContent xmlns:mc="http://schemas.openxmlformats.org/markup-compatibility/2006">
              <mc:Choice xmlns:v="urn:schemas-microsoft-com:vml" Requires="v">
                <p:oleObj name="Equation" r:id="rId41" imgW="342720" imgH="190440" progId="Equation.DSMT4">
                  <p:embed/>
                </p:oleObj>
              </mc:Choice>
              <mc:Fallback>
                <p:oleObj name="Equation" r:id="rId41" imgW="342720" imgH="190440" progId="Equation.DSMT4">
                  <p:embed/>
                  <p:pic>
                    <p:nvPicPr>
                      <p:cNvPr id="0" name=""/>
                      <p:cNvPicPr/>
                      <p:nvPr/>
                    </p:nvPicPr>
                    <p:blipFill>
                      <a:blip r:embed="rId42"/>
                      <a:stretch>
                        <a:fillRect/>
                      </a:stretch>
                    </p:blipFill>
                    <p:spPr>
                      <a:xfrm>
                        <a:off x="6059973" y="3327504"/>
                        <a:ext cx="555144" cy="308413"/>
                      </a:xfrm>
                      <a:prstGeom prst="rect">
                        <a:avLst/>
                      </a:prstGeom>
                    </p:spPr>
                  </p:pic>
                </p:oleObj>
              </mc:Fallback>
            </mc:AlternateContent>
          </a:graphicData>
        </a:graphic>
      </p:graphicFrame>
      <p:sp>
        <p:nvSpPr>
          <p:cNvPr id="29" name="任意多边形: 形状 28">
            <a:extLst>
              <a:ext uri="{FF2B5EF4-FFF2-40B4-BE49-F238E27FC236}">
                <a16:creationId xmlns:a16="http://schemas.microsoft.com/office/drawing/2014/main" id="{D0E89379-5DB9-4F78-858F-105870A9D8CE}"/>
              </a:ext>
            </a:extLst>
          </p:cNvPr>
          <p:cNvSpPr/>
          <p:nvPr/>
        </p:nvSpPr>
        <p:spPr>
          <a:xfrm>
            <a:off x="2764720" y="3771900"/>
            <a:ext cx="5731580" cy="1828800"/>
          </a:xfrm>
          <a:custGeom>
            <a:avLst/>
            <a:gdLst>
              <a:gd name="connsiteX0" fmla="*/ 0 w 5753100"/>
              <a:gd name="connsiteY0" fmla="*/ 876300 h 1828800"/>
              <a:gd name="connsiteX1" fmla="*/ 3352800 w 5753100"/>
              <a:gd name="connsiteY1" fmla="*/ 1828800 h 1828800"/>
              <a:gd name="connsiteX2" fmla="*/ 5753100 w 5753100"/>
              <a:gd name="connsiteY2" fmla="*/ 1828800 h 1828800"/>
              <a:gd name="connsiteX3" fmla="*/ 5753100 w 5753100"/>
              <a:gd name="connsiteY3" fmla="*/ 0 h 1828800"/>
              <a:gd name="connsiteX4" fmla="*/ 3519488 w 5753100"/>
              <a:gd name="connsiteY4" fmla="*/ 0 h 1828800"/>
              <a:gd name="connsiteX5" fmla="*/ 0 w 5753100"/>
              <a:gd name="connsiteY5" fmla="*/ 8763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3100" h="1828800">
                <a:moveTo>
                  <a:pt x="0" y="876300"/>
                </a:moveTo>
                <a:lnTo>
                  <a:pt x="3352800" y="1828800"/>
                </a:lnTo>
                <a:lnTo>
                  <a:pt x="5753100" y="1828800"/>
                </a:lnTo>
                <a:lnTo>
                  <a:pt x="5753100" y="0"/>
                </a:lnTo>
                <a:lnTo>
                  <a:pt x="3519488" y="0"/>
                </a:lnTo>
                <a:lnTo>
                  <a:pt x="0" y="876300"/>
                </a:lnTo>
                <a:close/>
              </a:path>
            </a:pathLst>
          </a:cu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04D7E7D1-942E-4052-B7D8-36ED418C7D79}"/>
              </a:ext>
            </a:extLst>
          </p:cNvPr>
          <p:cNvSpPr/>
          <p:nvPr/>
        </p:nvSpPr>
        <p:spPr>
          <a:xfrm>
            <a:off x="2971800" y="3771873"/>
            <a:ext cx="5524500" cy="1824067"/>
          </a:xfrm>
          <a:custGeom>
            <a:avLst/>
            <a:gdLst>
              <a:gd name="connsiteX0" fmla="*/ 0 w 5524500"/>
              <a:gd name="connsiteY0" fmla="*/ 828702 h 1824067"/>
              <a:gd name="connsiteX1" fmla="*/ 204788 w 5524500"/>
              <a:gd name="connsiteY1" fmla="*/ 976340 h 1824067"/>
              <a:gd name="connsiteX2" fmla="*/ 476250 w 5524500"/>
              <a:gd name="connsiteY2" fmla="*/ 719165 h 1824067"/>
              <a:gd name="connsiteX3" fmla="*/ 866775 w 5524500"/>
              <a:gd name="connsiteY3" fmla="*/ 1166840 h 1824067"/>
              <a:gd name="connsiteX4" fmla="*/ 1252538 w 5524500"/>
              <a:gd name="connsiteY4" fmla="*/ 528665 h 1824067"/>
              <a:gd name="connsiteX5" fmla="*/ 1781175 w 5524500"/>
              <a:gd name="connsiteY5" fmla="*/ 1433540 h 1824067"/>
              <a:gd name="connsiteX6" fmla="*/ 2324100 w 5524500"/>
              <a:gd name="connsiteY6" fmla="*/ 261965 h 1824067"/>
              <a:gd name="connsiteX7" fmla="*/ 3014663 w 5524500"/>
              <a:gd name="connsiteY7" fmla="*/ 1776440 h 1824067"/>
              <a:gd name="connsiteX8" fmla="*/ 3652838 w 5524500"/>
              <a:gd name="connsiteY8" fmla="*/ 27 h 1824067"/>
              <a:gd name="connsiteX9" fmla="*/ 4333875 w 5524500"/>
              <a:gd name="connsiteY9" fmla="*/ 1824065 h 1824067"/>
              <a:gd name="connsiteX10" fmla="*/ 4995863 w 5524500"/>
              <a:gd name="connsiteY10" fmla="*/ 14315 h 1824067"/>
              <a:gd name="connsiteX11" fmla="*/ 5524500 w 5524500"/>
              <a:gd name="connsiteY11" fmla="*/ 1447827 h 182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4500" h="1824067">
                <a:moveTo>
                  <a:pt x="0" y="828702"/>
                </a:moveTo>
                <a:cubicBezTo>
                  <a:pt x="62706" y="911649"/>
                  <a:pt x="125413" y="994596"/>
                  <a:pt x="204788" y="976340"/>
                </a:cubicBezTo>
                <a:cubicBezTo>
                  <a:pt x="284163" y="958084"/>
                  <a:pt x="365919" y="687415"/>
                  <a:pt x="476250" y="719165"/>
                </a:cubicBezTo>
                <a:cubicBezTo>
                  <a:pt x="586581" y="750915"/>
                  <a:pt x="737394" y="1198590"/>
                  <a:pt x="866775" y="1166840"/>
                </a:cubicBezTo>
                <a:cubicBezTo>
                  <a:pt x="996156" y="1135090"/>
                  <a:pt x="1100138" y="484215"/>
                  <a:pt x="1252538" y="528665"/>
                </a:cubicBezTo>
                <a:cubicBezTo>
                  <a:pt x="1404938" y="573115"/>
                  <a:pt x="1602581" y="1477990"/>
                  <a:pt x="1781175" y="1433540"/>
                </a:cubicBezTo>
                <a:cubicBezTo>
                  <a:pt x="1959769" y="1389090"/>
                  <a:pt x="2118519" y="204815"/>
                  <a:pt x="2324100" y="261965"/>
                </a:cubicBezTo>
                <a:cubicBezTo>
                  <a:pt x="2529681" y="319115"/>
                  <a:pt x="2793207" y="1820096"/>
                  <a:pt x="3014663" y="1776440"/>
                </a:cubicBezTo>
                <a:cubicBezTo>
                  <a:pt x="3236119" y="1732784"/>
                  <a:pt x="3432969" y="-7911"/>
                  <a:pt x="3652838" y="27"/>
                </a:cubicBezTo>
                <a:cubicBezTo>
                  <a:pt x="3872707" y="7964"/>
                  <a:pt x="4110038" y="1821684"/>
                  <a:pt x="4333875" y="1824065"/>
                </a:cubicBezTo>
                <a:cubicBezTo>
                  <a:pt x="4557712" y="1826446"/>
                  <a:pt x="4797425" y="77021"/>
                  <a:pt x="4995863" y="14315"/>
                </a:cubicBezTo>
                <a:cubicBezTo>
                  <a:pt x="5194301" y="-48391"/>
                  <a:pt x="5359400" y="699718"/>
                  <a:pt x="5524500" y="14478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标题 1">
            <a:extLst>
              <a:ext uri="{FF2B5EF4-FFF2-40B4-BE49-F238E27FC236}">
                <a16:creationId xmlns:a16="http://schemas.microsoft.com/office/drawing/2014/main" id="{7BA52CA1-8076-4B19-8AD3-878E78491949}"/>
              </a:ext>
            </a:extLst>
          </p:cNvPr>
          <p:cNvSpPr txBox="1">
            <a:spLocks/>
          </p:cNvSpPr>
          <p:nvPr/>
        </p:nvSpPr>
        <p:spPr bwMode="auto">
          <a:xfrm>
            <a:off x="5674911" y="5665972"/>
            <a:ext cx="123547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rgbClr val="FF0000"/>
                </a:solidFill>
                <a:latin typeface="+mn-lt"/>
                <a:ea typeface="黑体" panose="02010609060101010101" pitchFamily="49" charset="-122"/>
                <a:cs typeface="Gisha" panose="020B0604020202020204" pitchFamily="34" charset="-79"/>
              </a:rPr>
              <a:t>波矢失配</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nvGrpSpPr>
          <p:cNvPr id="44" name="组合 43">
            <a:extLst>
              <a:ext uri="{FF2B5EF4-FFF2-40B4-BE49-F238E27FC236}">
                <a16:creationId xmlns:a16="http://schemas.microsoft.com/office/drawing/2014/main" id="{4171219E-5844-490B-929C-93C9010320B8}"/>
              </a:ext>
            </a:extLst>
          </p:cNvPr>
          <p:cNvGrpSpPr/>
          <p:nvPr/>
        </p:nvGrpSpPr>
        <p:grpSpPr>
          <a:xfrm>
            <a:off x="6907210" y="3269958"/>
            <a:ext cx="2278816" cy="1778031"/>
            <a:chOff x="6907210" y="3260432"/>
            <a:chExt cx="2278816" cy="1778031"/>
          </a:xfrm>
        </p:grpSpPr>
        <p:cxnSp>
          <p:nvCxnSpPr>
            <p:cNvPr id="38" name="直接连接符 37">
              <a:extLst>
                <a:ext uri="{FF2B5EF4-FFF2-40B4-BE49-F238E27FC236}">
                  <a16:creationId xmlns:a16="http://schemas.microsoft.com/office/drawing/2014/main" id="{1B25435E-AD8B-4F72-A95F-DF7CA7AFD2FB}"/>
                </a:ext>
              </a:extLst>
            </p:cNvPr>
            <p:cNvCxnSpPr>
              <a:cxnSpLocks/>
            </p:cNvCxnSpPr>
            <p:nvPr/>
          </p:nvCxnSpPr>
          <p:spPr>
            <a:xfrm flipV="1">
              <a:off x="6907210" y="3464451"/>
              <a:ext cx="1762478" cy="157401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3" name="标题 1">
              <a:extLst>
                <a:ext uri="{FF2B5EF4-FFF2-40B4-BE49-F238E27FC236}">
                  <a16:creationId xmlns:a16="http://schemas.microsoft.com/office/drawing/2014/main" id="{F5DD0854-BBCE-4777-A3C4-1E5DEE7692A9}"/>
                </a:ext>
              </a:extLst>
            </p:cNvPr>
            <p:cNvSpPr txBox="1">
              <a:spLocks/>
            </p:cNvSpPr>
            <p:nvPr/>
          </p:nvSpPr>
          <p:spPr bwMode="auto">
            <a:xfrm>
              <a:off x="8570336" y="3260432"/>
              <a:ext cx="61569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C00000"/>
                  </a:solidFill>
                  <a:latin typeface="+mn-lt"/>
                  <a:ea typeface="黑体" panose="02010609060101010101" pitchFamily="49" charset="-122"/>
                  <a:cs typeface="Gisha" panose="020B0604020202020204" pitchFamily="34" charset="-79"/>
                </a:rPr>
                <a:t>PPM</a:t>
              </a:r>
              <a:endParaRPr lang="zh-CN" altLang="en-US" sz="1600" i="1" dirty="0">
                <a:solidFill>
                  <a:srgbClr val="C00000"/>
                </a:solidFill>
                <a:latin typeface="+mn-lt"/>
                <a:ea typeface="黑体" panose="02010609060101010101" pitchFamily="49" charset="-122"/>
                <a:cs typeface="Gisha" panose="020B0604020202020204" pitchFamily="34" charset="-79"/>
              </a:endParaRPr>
            </a:p>
          </p:txBody>
        </p:sp>
      </p:grpSp>
      <p:sp>
        <p:nvSpPr>
          <p:cNvPr id="105" name="任意多边形: 形状 104">
            <a:extLst>
              <a:ext uri="{FF2B5EF4-FFF2-40B4-BE49-F238E27FC236}">
                <a16:creationId xmlns:a16="http://schemas.microsoft.com/office/drawing/2014/main" id="{F171050D-3B2F-45B4-99AA-033ADDBF573C}"/>
              </a:ext>
            </a:extLst>
          </p:cNvPr>
          <p:cNvSpPr/>
          <p:nvPr/>
        </p:nvSpPr>
        <p:spPr>
          <a:xfrm>
            <a:off x="2764720" y="3769804"/>
            <a:ext cx="5731580" cy="1828800"/>
          </a:xfrm>
          <a:custGeom>
            <a:avLst/>
            <a:gdLst>
              <a:gd name="connsiteX0" fmla="*/ 0 w 5753100"/>
              <a:gd name="connsiteY0" fmla="*/ 876300 h 1828800"/>
              <a:gd name="connsiteX1" fmla="*/ 3352800 w 5753100"/>
              <a:gd name="connsiteY1" fmla="*/ 1828800 h 1828800"/>
              <a:gd name="connsiteX2" fmla="*/ 5753100 w 5753100"/>
              <a:gd name="connsiteY2" fmla="*/ 1828800 h 1828800"/>
              <a:gd name="connsiteX3" fmla="*/ 5753100 w 5753100"/>
              <a:gd name="connsiteY3" fmla="*/ 0 h 1828800"/>
              <a:gd name="connsiteX4" fmla="*/ 3519488 w 5753100"/>
              <a:gd name="connsiteY4" fmla="*/ 0 h 1828800"/>
              <a:gd name="connsiteX5" fmla="*/ 0 w 5753100"/>
              <a:gd name="connsiteY5" fmla="*/ 8763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3100" h="1828800">
                <a:moveTo>
                  <a:pt x="0" y="876300"/>
                </a:moveTo>
                <a:lnTo>
                  <a:pt x="3352800" y="1828800"/>
                </a:lnTo>
                <a:lnTo>
                  <a:pt x="5753100" y="1828800"/>
                </a:lnTo>
                <a:lnTo>
                  <a:pt x="5753100" y="0"/>
                </a:lnTo>
                <a:lnTo>
                  <a:pt x="3519488" y="0"/>
                </a:lnTo>
                <a:lnTo>
                  <a:pt x="0" y="876300"/>
                </a:lnTo>
                <a:close/>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15F5B7FB-38A3-4C4B-863E-3A4007F77C0C}"/>
              </a:ext>
            </a:extLst>
          </p:cNvPr>
          <p:cNvGrpSpPr/>
          <p:nvPr/>
        </p:nvGrpSpPr>
        <p:grpSpPr>
          <a:xfrm>
            <a:off x="1755245" y="5957687"/>
            <a:ext cx="4104307" cy="449988"/>
            <a:chOff x="1755245" y="5957687"/>
            <a:chExt cx="4104307" cy="449988"/>
          </a:xfrm>
        </p:grpSpPr>
        <p:graphicFrame>
          <p:nvGraphicFramePr>
            <p:cNvPr id="10" name="对象 9">
              <a:extLst>
                <a:ext uri="{FF2B5EF4-FFF2-40B4-BE49-F238E27FC236}">
                  <a16:creationId xmlns:a16="http://schemas.microsoft.com/office/drawing/2014/main" id="{2C156C8B-1551-4D9C-A265-EA5D05269F8E}"/>
                </a:ext>
              </a:extLst>
            </p:cNvPr>
            <p:cNvGraphicFramePr>
              <a:graphicFrameLocks noChangeAspect="1"/>
            </p:cNvGraphicFramePr>
            <p:nvPr>
              <p:extLst>
                <p:ext uri="{D42A27DB-BD31-4B8C-83A1-F6EECF244321}">
                  <p14:modId xmlns:p14="http://schemas.microsoft.com/office/powerpoint/2010/main" val="3281164528"/>
                </p:ext>
              </p:extLst>
            </p:nvPr>
          </p:nvGraphicFramePr>
          <p:xfrm>
            <a:off x="3425825" y="6089650"/>
            <a:ext cx="2419350" cy="295275"/>
          </p:xfrm>
          <a:graphic>
            <a:graphicData uri="http://schemas.openxmlformats.org/presentationml/2006/ole">
              <mc:AlternateContent xmlns:mc="http://schemas.openxmlformats.org/markup-compatibility/2006">
                <mc:Choice xmlns:v="urn:schemas-microsoft-com:vml" Requires="v">
                  <p:oleObj name="Equation" r:id="rId43" imgW="1663560" imgH="203040" progId="Equation.DSMT4">
                    <p:embed/>
                  </p:oleObj>
                </mc:Choice>
                <mc:Fallback>
                  <p:oleObj name="Equation" r:id="rId43" imgW="1663560" imgH="203040" progId="Equation.DSMT4">
                    <p:embed/>
                    <p:pic>
                      <p:nvPicPr>
                        <p:cNvPr id="0" name=""/>
                        <p:cNvPicPr/>
                        <p:nvPr/>
                      </p:nvPicPr>
                      <p:blipFill>
                        <a:blip r:embed="rId44"/>
                        <a:stretch>
                          <a:fillRect/>
                        </a:stretch>
                      </p:blipFill>
                      <p:spPr>
                        <a:xfrm>
                          <a:off x="3425825" y="6089650"/>
                          <a:ext cx="2419350" cy="295275"/>
                        </a:xfrm>
                        <a:prstGeom prst="rect">
                          <a:avLst/>
                        </a:prstGeom>
                      </p:spPr>
                    </p:pic>
                  </p:oleObj>
                </mc:Fallback>
              </mc:AlternateContent>
            </a:graphicData>
          </a:graphic>
        </p:graphicFrame>
        <p:sp>
          <p:nvSpPr>
            <p:cNvPr id="80" name="标题 1">
              <a:extLst>
                <a:ext uri="{FF2B5EF4-FFF2-40B4-BE49-F238E27FC236}">
                  <a16:creationId xmlns:a16="http://schemas.microsoft.com/office/drawing/2014/main" id="{31211CD6-5A55-4899-BCDF-A27E98591E5A}"/>
                </a:ext>
              </a:extLst>
            </p:cNvPr>
            <p:cNvSpPr txBox="1">
              <a:spLocks/>
            </p:cNvSpPr>
            <p:nvPr/>
          </p:nvSpPr>
          <p:spPr bwMode="auto">
            <a:xfrm>
              <a:off x="1755245" y="6057671"/>
              <a:ext cx="176055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rgbClr val="FF0000"/>
                  </a:solidFill>
                  <a:latin typeface="+mn-lt"/>
                  <a:ea typeface="黑体" panose="02010609060101010101" pitchFamily="49" charset="-122"/>
                  <a:cs typeface="Gisha" panose="020B0604020202020204" pitchFamily="34" charset="-79"/>
                </a:rPr>
                <a:t>介质的正常色散</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sp>
          <p:nvSpPr>
            <p:cNvPr id="12" name="箭头: 上 11">
              <a:extLst>
                <a:ext uri="{FF2B5EF4-FFF2-40B4-BE49-F238E27FC236}">
                  <a16:creationId xmlns:a16="http://schemas.microsoft.com/office/drawing/2014/main" id="{38C1385D-8BE0-4AEA-8989-01735CFDC7A3}"/>
                </a:ext>
              </a:extLst>
            </p:cNvPr>
            <p:cNvSpPr/>
            <p:nvPr/>
          </p:nvSpPr>
          <p:spPr>
            <a:xfrm rot="3548008">
              <a:off x="5659530" y="5854910"/>
              <a:ext cx="97246" cy="302799"/>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a:extLst>
              <a:ext uri="{FF2B5EF4-FFF2-40B4-BE49-F238E27FC236}">
                <a16:creationId xmlns:a16="http://schemas.microsoft.com/office/drawing/2014/main" id="{6FA5519B-D499-4D8B-BBB3-B0BD3DE6145C}"/>
              </a:ext>
            </a:extLst>
          </p:cNvPr>
          <p:cNvGrpSpPr/>
          <p:nvPr/>
        </p:nvGrpSpPr>
        <p:grpSpPr>
          <a:xfrm>
            <a:off x="31809" y="6491415"/>
            <a:ext cx="437891" cy="299556"/>
            <a:chOff x="8539422" y="6009541"/>
            <a:chExt cx="437891" cy="299556"/>
          </a:xfrm>
        </p:grpSpPr>
        <p:sp>
          <p:nvSpPr>
            <p:cNvPr id="81" name="卷形: 垂直 80">
              <a:extLst>
                <a:ext uri="{FF2B5EF4-FFF2-40B4-BE49-F238E27FC236}">
                  <a16:creationId xmlns:a16="http://schemas.microsoft.com/office/drawing/2014/main" id="{E7A22EA4-FFF3-45E2-973D-F94505405223}"/>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标题 1">
              <a:extLst>
                <a:ext uri="{FF2B5EF4-FFF2-40B4-BE49-F238E27FC236}">
                  <a16:creationId xmlns:a16="http://schemas.microsoft.com/office/drawing/2014/main" id="{14E5E8C8-2224-4833-BCF2-B32B20A32DA6}"/>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12</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1940875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circle(out)">
                                      <p:cBhvr>
                                        <p:cTn id="7" dur="500"/>
                                        <p:tgtEl>
                                          <p:spTgt spid="127"/>
                                        </p:tgtEl>
                                      </p:cBhvr>
                                    </p:animEffect>
                                  </p:childTnLst>
                                </p:cTn>
                              </p:par>
                              <p:par>
                                <p:cTn id="8" presetID="6" presetClass="entr" presetSubtype="32"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circle(out)">
                                      <p:cBhvr>
                                        <p:cTn id="10" dur="500"/>
                                        <p:tgtEl>
                                          <p:spTgt spid="130"/>
                                        </p:tgtEl>
                                      </p:cBhvr>
                                    </p:animEffect>
                                  </p:childTnLst>
                                </p:cTn>
                              </p:par>
                              <p:par>
                                <p:cTn id="11" presetID="6" presetClass="entr" presetSubtype="32"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circle(out)">
                                      <p:cBhvr>
                                        <p:cTn id="13" dur="500"/>
                                        <p:tgtEl>
                                          <p:spTgt spid="131"/>
                                        </p:tgtEl>
                                      </p:cBhvr>
                                    </p:animEffect>
                                  </p:childTnLst>
                                </p:cTn>
                              </p:par>
                              <p:par>
                                <p:cTn id="14" presetID="6" presetClass="entr" presetSubtype="32"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ou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circle(in)">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
                                        </p:tgtEl>
                                        <p:attrNameLst>
                                          <p:attrName>style.visibility</p:attrName>
                                        </p:attrNameLst>
                                      </p:cBhvr>
                                      <p:to>
                                        <p:strVal val="visible"/>
                                      </p:to>
                                    </p:set>
                                  </p:childTnLst>
                                </p:cTn>
                              </p:par>
                              <p:par>
                                <p:cTn id="26" presetID="22" presetClass="entr" presetSubtype="8"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left)">
                                      <p:cBhvr>
                                        <p:cTn id="36" dur="500"/>
                                        <p:tgtEl>
                                          <p:spTgt spid="50"/>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left)">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xit" presetSubtype="26" fill="hold" grpId="1" nodeType="clickEffect">
                                  <p:stCondLst>
                                    <p:cond delay="0"/>
                                  </p:stCondLst>
                                  <p:childTnLst>
                                    <p:animEffect transition="out" filter="barn(inHorizontal)">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par>
                                <p:cTn id="45" presetID="16" presetClass="exit" presetSubtype="26" fill="hold" grpId="1" nodeType="withEffect">
                                  <p:stCondLst>
                                    <p:cond delay="0"/>
                                  </p:stCondLst>
                                  <p:childTnLst>
                                    <p:animEffect transition="out" filter="barn(inHorizontal)">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1" nodeType="click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left)">
                                      <p:cBhvr>
                                        <p:cTn id="52" dur="200"/>
                                        <p:tgtEl>
                                          <p:spTgt spid="79"/>
                                        </p:tgtEl>
                                      </p:cBhvr>
                                    </p:animEffect>
                                  </p:childTnLst>
                                </p:cTn>
                              </p:par>
                            </p:childTnLst>
                          </p:cTn>
                        </p:par>
                        <p:par>
                          <p:cTn id="53" fill="hold">
                            <p:stCondLst>
                              <p:cond delay="200"/>
                            </p:stCondLst>
                            <p:childTnLst>
                              <p:par>
                                <p:cTn id="54" presetID="22" presetClass="entr" presetSubtype="8" fill="hold" nodeType="after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left)">
                                      <p:cBhvr>
                                        <p:cTn id="56" dur="200"/>
                                        <p:tgtEl>
                                          <p:spTgt spid="66"/>
                                        </p:tgtEl>
                                      </p:cBhvr>
                                    </p:animEffect>
                                  </p:childTnLst>
                                </p:cTn>
                              </p:par>
                            </p:childTnLst>
                          </p:cTn>
                        </p:par>
                        <p:par>
                          <p:cTn id="57" fill="hold">
                            <p:stCondLst>
                              <p:cond delay="400"/>
                            </p:stCondLst>
                            <p:childTnLst>
                              <p:par>
                                <p:cTn id="58" presetID="22" presetClass="entr" presetSubtype="8" fill="hold" nodeType="after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wipe(left)">
                                      <p:cBhvr>
                                        <p:cTn id="60" dur="200"/>
                                        <p:tgtEl>
                                          <p:spTgt spid="6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ipe(left)">
                                      <p:cBhvr>
                                        <p:cTn id="65" dur="500"/>
                                        <p:tgtEl>
                                          <p:spTgt spid="82"/>
                                        </p:tgtEl>
                                      </p:cBhvr>
                                    </p:animEffect>
                                  </p:childTnLst>
                                </p:cTn>
                              </p:par>
                              <p:par>
                                <p:cTn id="66" presetID="22" presetClass="entr" presetSubtype="8" fill="hold" nodeType="with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wipe(left)">
                                      <p:cBhvr>
                                        <p:cTn id="68" dur="500"/>
                                        <p:tgtEl>
                                          <p:spTgt spid="6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500"/>
                                        <p:tgtEl>
                                          <p:spTgt spid="29"/>
                                        </p:tgtEl>
                                      </p:cBhvr>
                                    </p:animEffect>
                                  </p:childTnLst>
                                </p:cTn>
                              </p:par>
                              <p:par>
                                <p:cTn id="74" presetID="22" presetClass="entr" presetSubtype="4"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down)">
                                      <p:cBhvr>
                                        <p:cTn id="76" dur="500"/>
                                        <p:tgtEl>
                                          <p:spTgt spid="4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8" fill="hold" grpId="1" nodeType="clickEffect">
                                  <p:stCondLst>
                                    <p:cond delay="0"/>
                                  </p:stCondLst>
                                  <p:childTnLst>
                                    <p:animEffect transition="out" filter="wipe(left)">
                                      <p:cBhvr>
                                        <p:cTn id="85" dur="500"/>
                                        <p:tgtEl>
                                          <p:spTgt spid="29"/>
                                        </p:tgtEl>
                                      </p:cBhvr>
                                    </p:animEffect>
                                    <p:set>
                                      <p:cBhvr>
                                        <p:cTn id="86" dur="1" fill="hold">
                                          <p:stCondLst>
                                            <p:cond delay="499"/>
                                          </p:stCondLst>
                                        </p:cTn>
                                        <p:tgtEl>
                                          <p:spTgt spid="29"/>
                                        </p:tgtEl>
                                        <p:attrNameLst>
                                          <p:attrName>style.visibility</p:attrName>
                                        </p:attrNameLst>
                                      </p:cBhvr>
                                      <p:to>
                                        <p:strVal val="hidden"/>
                                      </p:to>
                                    </p:set>
                                  </p:childTnLst>
                                </p:cTn>
                              </p:par>
                              <p:par>
                                <p:cTn id="87" presetID="22" presetClass="exit" presetSubtype="8" fill="hold" grpId="1" nodeType="withEffect">
                                  <p:stCondLst>
                                    <p:cond delay="0"/>
                                  </p:stCondLst>
                                  <p:childTnLst>
                                    <p:animEffect transition="out" filter="wipe(left)">
                                      <p:cBhvr>
                                        <p:cTn id="88" dur="500"/>
                                        <p:tgtEl>
                                          <p:spTgt spid="36"/>
                                        </p:tgtEl>
                                      </p:cBhvr>
                                    </p:animEffect>
                                    <p:set>
                                      <p:cBhvr>
                                        <p:cTn id="89" dur="1" fill="hold">
                                          <p:stCondLst>
                                            <p:cond delay="499"/>
                                          </p:stCondLst>
                                        </p:cTn>
                                        <p:tgtEl>
                                          <p:spTgt spid="36"/>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105"/>
                                        </p:tgtEl>
                                        <p:attrNameLst>
                                          <p:attrName>style.visibility</p:attrName>
                                        </p:attrNameLst>
                                      </p:cBhvr>
                                      <p:to>
                                        <p:strVal val="visible"/>
                                      </p:to>
                                    </p:set>
                                    <p:animEffect transition="in" filter="wipe(left)">
                                      <p:cBhvr>
                                        <p:cTn id="92" dur="500"/>
                                        <p:tgtEl>
                                          <p:spTgt spid="10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ipe(down)">
                                      <p:cBhvr>
                                        <p:cTn id="97" dur="500"/>
                                        <p:tgtEl>
                                          <p:spTgt spid="13"/>
                                        </p:tgtEl>
                                      </p:cBhvr>
                                    </p:animEffect>
                                  </p:childTnLst>
                                </p:cTn>
                              </p:par>
                            </p:childTnLst>
                          </p:cTn>
                        </p:par>
                        <p:par>
                          <p:cTn id="98" fill="hold">
                            <p:stCondLst>
                              <p:cond delay="500"/>
                            </p:stCondLst>
                            <p:childTnLst>
                              <p:par>
                                <p:cTn id="99" presetID="2" presetClass="exit" presetSubtype="4" fill="hold" nodeType="afterEffect">
                                  <p:stCondLst>
                                    <p:cond delay="0"/>
                                  </p:stCondLst>
                                  <p:childTnLst>
                                    <p:anim calcmode="lin" valueType="num">
                                      <p:cBhvr additive="base">
                                        <p:cTn id="100" dur="500"/>
                                        <p:tgtEl>
                                          <p:spTgt spid="68"/>
                                        </p:tgtEl>
                                        <p:attrNameLst>
                                          <p:attrName>ppt_x</p:attrName>
                                        </p:attrNameLst>
                                      </p:cBhvr>
                                      <p:tavLst>
                                        <p:tav tm="0">
                                          <p:val>
                                            <p:strVal val="ppt_x"/>
                                          </p:val>
                                        </p:tav>
                                        <p:tav tm="100000">
                                          <p:val>
                                            <p:strVal val="ppt_x"/>
                                          </p:val>
                                        </p:tav>
                                      </p:tavLst>
                                    </p:anim>
                                    <p:anim calcmode="lin" valueType="num">
                                      <p:cBhvr additive="base">
                                        <p:cTn id="101" dur="500"/>
                                        <p:tgtEl>
                                          <p:spTgt spid="68"/>
                                        </p:tgtEl>
                                        <p:attrNameLst>
                                          <p:attrName>ppt_y</p:attrName>
                                        </p:attrNameLst>
                                      </p:cBhvr>
                                      <p:tavLst>
                                        <p:tav tm="0">
                                          <p:val>
                                            <p:strVal val="ppt_y"/>
                                          </p:val>
                                        </p:tav>
                                        <p:tav tm="100000">
                                          <p:val>
                                            <p:strVal val="1+ppt_h/2"/>
                                          </p:val>
                                        </p:tav>
                                      </p:tavLst>
                                    </p:anim>
                                    <p:set>
                                      <p:cBhvr>
                                        <p:cTn id="102" dur="1" fill="hold">
                                          <p:stCondLst>
                                            <p:cond delay="499"/>
                                          </p:stCondLst>
                                        </p:cTn>
                                        <p:tgtEl>
                                          <p:spTgt spid="68"/>
                                        </p:tgtEl>
                                        <p:attrNameLst>
                                          <p:attrName>style.visibility</p:attrName>
                                        </p:attrNameLst>
                                      </p:cBhvr>
                                      <p:to>
                                        <p:strVal val="hidden"/>
                                      </p:to>
                                    </p:set>
                                  </p:childTnLst>
                                </p:cTn>
                              </p:par>
                              <p:par>
                                <p:cTn id="103" presetID="2" presetClass="exit" presetSubtype="4" fill="hold" grpId="1" nodeType="withEffect">
                                  <p:stCondLst>
                                    <p:cond delay="0"/>
                                  </p:stCondLst>
                                  <p:childTnLst>
                                    <p:anim calcmode="lin" valueType="num">
                                      <p:cBhvr additive="base">
                                        <p:cTn id="104" dur="500"/>
                                        <p:tgtEl>
                                          <p:spTgt spid="82"/>
                                        </p:tgtEl>
                                        <p:attrNameLst>
                                          <p:attrName>ppt_x</p:attrName>
                                        </p:attrNameLst>
                                      </p:cBhvr>
                                      <p:tavLst>
                                        <p:tav tm="0">
                                          <p:val>
                                            <p:strVal val="ppt_x"/>
                                          </p:val>
                                        </p:tav>
                                        <p:tav tm="100000">
                                          <p:val>
                                            <p:strVal val="ppt_x"/>
                                          </p:val>
                                        </p:tav>
                                      </p:tavLst>
                                    </p:anim>
                                    <p:anim calcmode="lin" valueType="num">
                                      <p:cBhvr additive="base">
                                        <p:cTn id="105" dur="500"/>
                                        <p:tgtEl>
                                          <p:spTgt spid="82"/>
                                        </p:tgtEl>
                                        <p:attrNameLst>
                                          <p:attrName>ppt_y</p:attrName>
                                        </p:attrNameLst>
                                      </p:cBhvr>
                                      <p:tavLst>
                                        <p:tav tm="0">
                                          <p:val>
                                            <p:strVal val="ppt_y"/>
                                          </p:val>
                                        </p:tav>
                                        <p:tav tm="100000">
                                          <p:val>
                                            <p:strVal val="1+ppt_h/2"/>
                                          </p:val>
                                        </p:tav>
                                      </p:tavLst>
                                    </p:anim>
                                    <p:set>
                                      <p:cBhvr>
                                        <p:cTn id="106" dur="1" fill="hold">
                                          <p:stCondLst>
                                            <p:cond delay="499"/>
                                          </p:stCondLst>
                                        </p:cTn>
                                        <p:tgtEl>
                                          <p:spTgt spid="82"/>
                                        </p:tgtEl>
                                        <p:attrNameLst>
                                          <p:attrName>style.visibility</p:attrName>
                                        </p:attrNameLst>
                                      </p:cBhvr>
                                      <p:to>
                                        <p:strVal val="hidden"/>
                                      </p:to>
                                    </p:set>
                                  </p:childTnLst>
                                </p:cTn>
                              </p:par>
                              <p:par>
                                <p:cTn id="107" presetID="2" presetClass="entr" presetSubtype="4"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 calcmode="lin" valueType="num">
                                      <p:cBhvr additive="base">
                                        <p:cTn id="109" dur="500" fill="hold"/>
                                        <p:tgtEl>
                                          <p:spTgt spid="69"/>
                                        </p:tgtEl>
                                        <p:attrNameLst>
                                          <p:attrName>ppt_x</p:attrName>
                                        </p:attrNameLst>
                                      </p:cBhvr>
                                      <p:tavLst>
                                        <p:tav tm="0">
                                          <p:val>
                                            <p:strVal val="#ppt_x"/>
                                          </p:val>
                                        </p:tav>
                                        <p:tav tm="100000">
                                          <p:val>
                                            <p:strVal val="#ppt_x"/>
                                          </p:val>
                                        </p:tav>
                                      </p:tavLst>
                                    </p:anim>
                                    <p:anim calcmode="lin" valueType="num">
                                      <p:cBhvr additive="base">
                                        <p:cTn id="110" dur="500" fill="hold"/>
                                        <p:tgtEl>
                                          <p:spTgt spid="69"/>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00"/>
                                        </p:tgtEl>
                                        <p:attrNameLst>
                                          <p:attrName>style.visibility</p:attrName>
                                        </p:attrNameLst>
                                      </p:cBhvr>
                                      <p:to>
                                        <p:strVal val="visible"/>
                                      </p:to>
                                    </p:set>
                                    <p:anim calcmode="lin" valueType="num">
                                      <p:cBhvr additive="base">
                                        <p:cTn id="113" dur="500" fill="hold"/>
                                        <p:tgtEl>
                                          <p:spTgt spid="100"/>
                                        </p:tgtEl>
                                        <p:attrNameLst>
                                          <p:attrName>ppt_x</p:attrName>
                                        </p:attrNameLst>
                                      </p:cBhvr>
                                      <p:tavLst>
                                        <p:tav tm="0">
                                          <p:val>
                                            <p:strVal val="#ppt_x"/>
                                          </p:val>
                                        </p:tav>
                                        <p:tav tm="100000">
                                          <p:val>
                                            <p:strVal val="#ppt_x"/>
                                          </p:val>
                                        </p:tav>
                                      </p:tavLst>
                                    </p:anim>
                                    <p:anim calcmode="lin" valueType="num">
                                      <p:cBhvr additive="base">
                                        <p:cTn id="11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50" grpId="0" animBg="1"/>
      <p:bldP spid="53" grpId="0" animBg="1"/>
      <p:bldP spid="79" grpId="1"/>
      <p:bldP spid="82" grpId="0"/>
      <p:bldP spid="82" grpId="1"/>
      <p:bldP spid="29" grpId="0" animBg="1"/>
      <p:bldP spid="29" grpId="1" animBg="1"/>
      <p:bldP spid="36" grpId="0" animBg="1"/>
      <p:bldP spid="36" grpId="1" animBg="1"/>
      <p:bldP spid="100" grpId="0"/>
      <p:bldP spid="10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对象 57">
            <a:extLst>
              <a:ext uri="{FF2B5EF4-FFF2-40B4-BE49-F238E27FC236}">
                <a16:creationId xmlns:a16="http://schemas.microsoft.com/office/drawing/2014/main" id="{83742F40-8396-4BD9-A3DB-3A2A707C1232}"/>
              </a:ext>
            </a:extLst>
          </p:cNvPr>
          <p:cNvGraphicFramePr>
            <a:graphicFrameLocks noChangeAspect="1"/>
          </p:cNvGraphicFramePr>
          <p:nvPr>
            <p:extLst>
              <p:ext uri="{D42A27DB-BD31-4B8C-83A1-F6EECF244321}">
                <p14:modId xmlns:p14="http://schemas.microsoft.com/office/powerpoint/2010/main" val="4276459112"/>
              </p:ext>
            </p:extLst>
          </p:nvPr>
        </p:nvGraphicFramePr>
        <p:xfrm>
          <a:off x="5772150" y="2589213"/>
          <a:ext cx="3343275" cy="930275"/>
        </p:xfrm>
        <a:graphic>
          <a:graphicData uri="http://schemas.openxmlformats.org/presentationml/2006/ole">
            <mc:AlternateContent xmlns:mc="http://schemas.openxmlformats.org/markup-compatibility/2006">
              <mc:Choice xmlns:v="urn:schemas-microsoft-com:vml" Requires="v">
                <p:oleObj name="Equation" r:id="rId3" imgW="1777680" imgH="495000" progId="Equation.DSMT4">
                  <p:embed/>
                </p:oleObj>
              </mc:Choice>
              <mc:Fallback>
                <p:oleObj name="Equation" r:id="rId3" imgW="1777680" imgH="495000" progId="Equation.DSMT4">
                  <p:embed/>
                  <p:pic>
                    <p:nvPicPr>
                      <p:cNvPr id="58" name="对象 57">
                        <a:extLst>
                          <a:ext uri="{FF2B5EF4-FFF2-40B4-BE49-F238E27FC236}">
                            <a16:creationId xmlns:a16="http://schemas.microsoft.com/office/drawing/2014/main" id="{83742F40-8396-4BD9-A3DB-3A2A707C1232}"/>
                          </a:ext>
                        </a:extLst>
                      </p:cNvPr>
                      <p:cNvPicPr/>
                      <p:nvPr/>
                    </p:nvPicPr>
                    <p:blipFill>
                      <a:blip r:embed="rId4"/>
                      <a:stretch>
                        <a:fillRect/>
                      </a:stretch>
                    </p:blipFill>
                    <p:spPr>
                      <a:xfrm>
                        <a:off x="5772150" y="2589213"/>
                        <a:ext cx="3343275" cy="93027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3616CE82-467B-4E72-8C39-3EA51B7A1BF4}"/>
              </a:ext>
            </a:extLst>
          </p:cNvPr>
          <p:cNvGraphicFramePr>
            <a:graphicFrameLocks noChangeAspect="1"/>
          </p:cNvGraphicFramePr>
          <p:nvPr>
            <p:extLst>
              <p:ext uri="{D42A27DB-BD31-4B8C-83A1-F6EECF244321}">
                <p14:modId xmlns:p14="http://schemas.microsoft.com/office/powerpoint/2010/main" val="3584983971"/>
              </p:ext>
            </p:extLst>
          </p:nvPr>
        </p:nvGraphicFramePr>
        <p:xfrm>
          <a:off x="5789613" y="2695575"/>
          <a:ext cx="3313112" cy="711200"/>
        </p:xfrm>
        <a:graphic>
          <a:graphicData uri="http://schemas.openxmlformats.org/presentationml/2006/ole">
            <mc:AlternateContent xmlns:mc="http://schemas.openxmlformats.org/markup-compatibility/2006">
              <mc:Choice xmlns:v="urn:schemas-microsoft-com:vml" Requires="v">
                <p:oleObj name="Equation" r:id="rId5" imgW="2311200" imgH="495000" progId="Equation.DSMT4">
                  <p:embed/>
                </p:oleObj>
              </mc:Choice>
              <mc:Fallback>
                <p:oleObj name="Equation" r:id="rId5" imgW="2311200" imgH="495000" progId="Equation.DSMT4">
                  <p:embed/>
                  <p:pic>
                    <p:nvPicPr>
                      <p:cNvPr id="0" name=""/>
                      <p:cNvPicPr/>
                      <p:nvPr/>
                    </p:nvPicPr>
                    <p:blipFill>
                      <a:blip r:embed="rId6"/>
                      <a:stretch>
                        <a:fillRect/>
                      </a:stretch>
                    </p:blipFill>
                    <p:spPr>
                      <a:xfrm>
                        <a:off x="5789613" y="2695575"/>
                        <a:ext cx="3313112" cy="7112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extLst>
              <p:ext uri="{D42A27DB-BD31-4B8C-83A1-F6EECF244321}">
                <p14:modId xmlns:p14="http://schemas.microsoft.com/office/powerpoint/2010/main" val="2233548650"/>
              </p:ext>
            </p:extLst>
          </p:nvPr>
        </p:nvGraphicFramePr>
        <p:xfrm>
          <a:off x="5832655" y="5670998"/>
          <a:ext cx="2904333" cy="448637"/>
        </p:xfrm>
        <a:graphic>
          <a:graphicData uri="http://schemas.openxmlformats.org/presentationml/2006/ole">
            <mc:AlternateContent xmlns:mc="http://schemas.openxmlformats.org/markup-compatibility/2006">
              <mc:Choice xmlns:v="urn:schemas-microsoft-com:vml" Requires="v">
                <p:oleObj name="Equation" r:id="rId7" imgW="1562040" imgH="241200" progId="Equation.DSMT4">
                  <p:embed/>
                </p:oleObj>
              </mc:Choice>
              <mc:Fallback>
                <p:oleObj name="Equation" r:id="rId7" imgW="1562040" imgH="241200" progId="Equation.DSMT4">
                  <p:embed/>
                  <p:pic>
                    <p:nvPicPr>
                      <p:cNvPr id="0" name=""/>
                      <p:cNvPicPr/>
                      <p:nvPr/>
                    </p:nvPicPr>
                    <p:blipFill>
                      <a:blip r:embed="rId8"/>
                      <a:stretch>
                        <a:fillRect/>
                      </a:stretch>
                    </p:blipFill>
                    <p:spPr>
                      <a:xfrm>
                        <a:off x="5832655" y="5670998"/>
                        <a:ext cx="2904333" cy="448637"/>
                      </a:xfrm>
                      <a:prstGeom prst="rect">
                        <a:avLst/>
                      </a:prstGeom>
                    </p:spPr>
                  </p:pic>
                </p:oleObj>
              </mc:Fallback>
            </mc:AlternateContent>
          </a:graphicData>
        </a:graphic>
      </p:graphicFrame>
      <p:sp>
        <p:nvSpPr>
          <p:cNvPr id="164" name="任意多边形: 形状 163">
            <a:extLst>
              <a:ext uri="{FF2B5EF4-FFF2-40B4-BE49-F238E27FC236}">
                <a16:creationId xmlns:a16="http://schemas.microsoft.com/office/drawing/2014/main" id="{611B7C0B-5197-427F-8333-7A6A6664A88F}"/>
              </a:ext>
            </a:extLst>
          </p:cNvPr>
          <p:cNvSpPr/>
          <p:nvPr/>
        </p:nvSpPr>
        <p:spPr>
          <a:xfrm>
            <a:off x="2764720" y="3769804"/>
            <a:ext cx="5731580" cy="1828800"/>
          </a:xfrm>
          <a:custGeom>
            <a:avLst/>
            <a:gdLst>
              <a:gd name="connsiteX0" fmla="*/ 0 w 5753100"/>
              <a:gd name="connsiteY0" fmla="*/ 876300 h 1828800"/>
              <a:gd name="connsiteX1" fmla="*/ 3352800 w 5753100"/>
              <a:gd name="connsiteY1" fmla="*/ 1828800 h 1828800"/>
              <a:gd name="connsiteX2" fmla="*/ 5753100 w 5753100"/>
              <a:gd name="connsiteY2" fmla="*/ 1828800 h 1828800"/>
              <a:gd name="connsiteX3" fmla="*/ 5753100 w 5753100"/>
              <a:gd name="connsiteY3" fmla="*/ 0 h 1828800"/>
              <a:gd name="connsiteX4" fmla="*/ 3519488 w 5753100"/>
              <a:gd name="connsiteY4" fmla="*/ 0 h 1828800"/>
              <a:gd name="connsiteX5" fmla="*/ 0 w 5753100"/>
              <a:gd name="connsiteY5" fmla="*/ 8763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3100" h="1828800">
                <a:moveTo>
                  <a:pt x="0" y="876300"/>
                </a:moveTo>
                <a:lnTo>
                  <a:pt x="3352800" y="1828800"/>
                </a:lnTo>
                <a:lnTo>
                  <a:pt x="5753100" y="1828800"/>
                </a:lnTo>
                <a:lnTo>
                  <a:pt x="5753100" y="0"/>
                </a:lnTo>
                <a:lnTo>
                  <a:pt x="3519488" y="0"/>
                </a:lnTo>
                <a:lnTo>
                  <a:pt x="0" y="876300"/>
                </a:lnTo>
                <a:close/>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grpSp>
        <p:nvGrpSpPr>
          <p:cNvPr id="11" name="组合 10">
            <a:extLst>
              <a:ext uri="{FF2B5EF4-FFF2-40B4-BE49-F238E27FC236}">
                <a16:creationId xmlns:a16="http://schemas.microsoft.com/office/drawing/2014/main" id="{5EB67E1C-873A-4E25-9EB0-A053D1FC00C0}"/>
              </a:ext>
            </a:extLst>
          </p:cNvPr>
          <p:cNvGrpSpPr/>
          <p:nvPr/>
        </p:nvGrpSpPr>
        <p:grpSpPr>
          <a:xfrm>
            <a:off x="1966106" y="1995736"/>
            <a:ext cx="5355978" cy="823437"/>
            <a:chOff x="1966106" y="1995736"/>
            <a:chExt cx="5355978" cy="823437"/>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C8D94D4-F307-40F8-A00A-A646A13F48F2}"/>
                    </a:ext>
                  </a:extLst>
                </p:cNvPr>
                <p:cNvSpPr/>
                <p:nvPr/>
              </p:nvSpPr>
              <p:spPr>
                <a:xfrm>
                  <a:off x="4065566" y="2150828"/>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zh-CN" altLang="en-US" sz="1400" b="1" i="1">
                                <a:solidFill>
                                  <a:schemeClr val="tx1"/>
                                </a:solidFill>
                                <a:latin typeface="Cambria Math" panose="02040503050406030204" pitchFamily="18" charset="0"/>
                              </a:rPr>
                              <m:t>𝝌</m:t>
                            </m:r>
                          </m:e>
                          <m:sup>
                            <m:r>
                              <a:rPr lang="en-US" altLang="zh-CN" sz="1400" i="1">
                                <a:solidFill>
                                  <a:schemeClr val="tx1"/>
                                </a:solidFill>
                                <a:latin typeface="Cambria Math" panose="02040503050406030204" pitchFamily="18" charset="0"/>
                              </a:rPr>
                              <m:t>(2)</m:t>
                            </m:r>
                          </m:sup>
                        </m:sSup>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𝜔</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r>
                          <a:rPr lang="en-US" altLang="zh-CN" sz="1400"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C8D94D4-F307-40F8-A00A-A646A13F48F2}"/>
                    </a:ext>
                  </a:extLst>
                </p:cNvPr>
                <p:cNvSpPr>
                  <a:spLocks noRot="1" noChangeAspect="1" noMove="1" noResize="1" noEditPoints="1" noAdjustHandles="1" noChangeArrowheads="1" noChangeShapeType="1" noTextEdit="1"/>
                </p:cNvSpPr>
                <p:nvPr/>
              </p:nvSpPr>
              <p:spPr>
                <a:xfrm>
                  <a:off x="4065566" y="2150828"/>
                  <a:ext cx="1201304" cy="545772"/>
                </a:xfrm>
                <a:prstGeom prst="rect">
                  <a:avLst/>
                </a:prstGeom>
                <a:blipFill>
                  <a:blip r:embed="rId10"/>
                  <a:stretch>
                    <a:fillRect b="-6593"/>
                  </a:stretch>
                </a:blipFill>
              </p:spPr>
              <p:txBody>
                <a:bodyPr/>
                <a:lstStyle/>
                <a:p>
                  <a:r>
                    <a:rPr lang="zh-CN" altLang="en-US">
                      <a:noFill/>
                    </a:rPr>
                    <a:t> </a:t>
                  </a:r>
                </a:p>
              </p:txBody>
            </p:sp>
          </mc:Fallback>
        </mc:AlternateContent>
        <p:sp>
          <p:nvSpPr>
            <p:cNvPr id="61" name="任意多边形: 形状 60">
              <a:extLst>
                <a:ext uri="{FF2B5EF4-FFF2-40B4-BE49-F238E27FC236}">
                  <a16:creationId xmlns:a16="http://schemas.microsoft.com/office/drawing/2014/main" id="{BBD4800C-4085-4B8E-A2E2-81F68F6B91BB}"/>
                </a:ext>
              </a:extLst>
            </p:cNvPr>
            <p:cNvSpPr/>
            <p:nvPr/>
          </p:nvSpPr>
          <p:spPr>
            <a:xfrm>
              <a:off x="2912713" y="2064739"/>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6896D8F4-5A94-41F3-999B-D6E381E0B684}"/>
                </a:ext>
              </a:extLst>
            </p:cNvPr>
            <p:cNvSpPr/>
            <p:nvPr/>
          </p:nvSpPr>
          <p:spPr>
            <a:xfrm>
              <a:off x="5390462" y="2230080"/>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CCB14B0-59C0-4032-8865-457DC115D73D}"/>
                </a:ext>
              </a:extLst>
            </p:cNvPr>
            <p:cNvSpPr/>
            <p:nvPr/>
          </p:nvSpPr>
          <p:spPr>
            <a:xfrm>
              <a:off x="2912712" y="242309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chemeClr val="accent4">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name="Equation" r:id="rId11" imgW="393480" imgH="215640" progId="Equation.DSMT4">
                        <p:embed/>
                      </p:oleObj>
                    </mc:Choice>
                    <mc:Fallback>
                      <p:oleObj name="Equation" r:id="rId11"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12"/>
                            <a:stretch>
                              <a:fillRect/>
                            </a:stretch>
                          </p:blipFill>
                          <p:spPr>
                            <a:xfrm>
                              <a:off x="1979297" y="1995736"/>
                              <a:ext cx="817803" cy="448472"/>
                            </a:xfrm>
                            <a:prstGeom prst="rect">
                              <a:avLst/>
                            </a:prstGeom>
                          </p:spPr>
                        </p:pic>
                      </p:oleObj>
                    </mc:Fallback>
                  </mc:AlternateContent>
                </a:graphicData>
              </a:graphic>
            </p:graphicFrame>
          </mc:Choice>
          <mc:Fallback xmlns="">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spid="_x0000_s14196" name="Equation" r:id="rId13" imgW="393480" imgH="215640" progId="Equation.DSMT4">
                        <p:embed/>
                      </p:oleObj>
                    </mc:Choice>
                    <mc:Fallback>
                      <p:oleObj name="Equation" r:id="rId13"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14"/>
                            <a:stretch>
                              <a:fillRect/>
                            </a:stretch>
                          </p:blipFill>
                          <p:spPr>
                            <a:xfrm>
                              <a:off x="1979297" y="1995736"/>
                              <a:ext cx="81780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nvGraphicFramePr>
              <p:xfrm>
                <a:off x="1966106" y="2370701"/>
                <a:ext cx="844183" cy="448472"/>
              </p:xfrm>
              <a:graphic>
                <a:graphicData uri="http://schemas.openxmlformats.org/presentationml/2006/ole">
                  <mc:AlternateContent>
                    <mc:Choice xmlns:v="urn:schemas-microsoft-com:vml" Requires="v">
                      <p:oleObj name="Equation" r:id="rId15" imgW="406080" imgH="215640" progId="Equation.DSMT4">
                        <p:embed/>
                      </p:oleObj>
                    </mc:Choice>
                    <mc:Fallback>
                      <p:oleObj name="Equation" r:id="rId15"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16"/>
                            <a:stretch>
                              <a:fillRect/>
                            </a:stretch>
                          </p:blipFill>
                          <p:spPr>
                            <a:xfrm>
                              <a:off x="1966106" y="2370701"/>
                              <a:ext cx="844183" cy="448472"/>
                            </a:xfrm>
                            <a:prstGeom prst="rect">
                              <a:avLst/>
                            </a:prstGeom>
                          </p:spPr>
                        </p:pic>
                      </p:oleObj>
                    </mc:Fallback>
                  </mc:AlternateContent>
                </a:graphicData>
              </a:graphic>
            </p:graphicFrame>
          </mc:Choice>
          <mc:Fallback xmlns="">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2777453697"/>
                    </p:ext>
                  </p:extLst>
                </p:nvPr>
              </p:nvGraphicFramePr>
              <p:xfrm>
                <a:off x="1966106" y="2370701"/>
                <a:ext cx="844183" cy="448472"/>
              </p:xfrm>
              <a:graphic>
                <a:graphicData uri="http://schemas.openxmlformats.org/presentationml/2006/ole">
                  <mc:AlternateContent>
                    <mc:Choice xmlns:v="urn:schemas-microsoft-com:vml" Requires="v">
                      <p:oleObj spid="_x0000_s14197" name="Equation" r:id="rId17" imgW="406080" imgH="215640" progId="Equation.DSMT4">
                        <p:embed/>
                      </p:oleObj>
                    </mc:Choice>
                    <mc:Fallback>
                      <p:oleObj name="Equation" r:id="rId17"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18"/>
                            <a:stretch>
                              <a:fillRect/>
                            </a:stretch>
                          </p:blipFill>
                          <p:spPr>
                            <a:xfrm>
                              <a:off x="1966106" y="2370701"/>
                              <a:ext cx="84418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name="Equation" r:id="rId19" imgW="393480" imgH="215640" progId="Equation.DSMT4">
                        <p:embed/>
                      </p:oleObj>
                    </mc:Choice>
                    <mc:Fallback>
                      <p:oleObj name="Equation" r:id="rId19"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16"/>
                            <a:stretch>
                              <a:fillRect/>
                            </a:stretch>
                          </p:blipFill>
                          <p:spPr>
                            <a:xfrm>
                              <a:off x="6504281" y="2198856"/>
                              <a:ext cx="817803" cy="448472"/>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spid="_x0000_s14198" name="Equation" r:id="rId21" imgW="393480" imgH="215640" progId="Equation.DSMT4">
                        <p:embed/>
                      </p:oleObj>
                    </mc:Choice>
                    <mc:Fallback>
                      <p:oleObj name="Equation" r:id="rId21"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22"/>
                            <a:stretch>
                              <a:fillRect/>
                            </a:stretch>
                          </p:blipFill>
                          <p:spPr>
                            <a:xfrm>
                              <a:off x="6504281" y="2198856"/>
                              <a:ext cx="817803" cy="448472"/>
                            </a:xfrm>
                            <a:prstGeom prst="rect">
                              <a:avLst/>
                            </a:prstGeom>
                          </p:spPr>
                        </p:pic>
                      </p:oleObj>
                    </mc:Fallback>
                  </mc:AlternateContent>
                </a:graphicData>
              </a:graphic>
            </p:graphicFrame>
          </mc:Fallback>
        </mc:AlternateContent>
      </p:grpSp>
      <p:grpSp>
        <p:nvGrpSpPr>
          <p:cNvPr id="64" name="组合 63">
            <a:extLst>
              <a:ext uri="{FF2B5EF4-FFF2-40B4-BE49-F238E27FC236}">
                <a16:creationId xmlns:a16="http://schemas.microsoft.com/office/drawing/2014/main" id="{FBC45664-D5BF-4B34-8EDB-5269DE6F18B9}"/>
              </a:ext>
            </a:extLst>
          </p:cNvPr>
          <p:cNvGrpSpPr/>
          <p:nvPr/>
        </p:nvGrpSpPr>
        <p:grpSpPr>
          <a:xfrm>
            <a:off x="2745207" y="2819173"/>
            <a:ext cx="3816441" cy="3565035"/>
            <a:chOff x="2364206" y="2819173"/>
            <a:chExt cx="4606087" cy="3565035"/>
          </a:xfrm>
        </p:grpSpPr>
        <p:sp>
          <p:nvSpPr>
            <p:cNvPr id="19" name="椭圆 18">
              <a:extLst>
                <a:ext uri="{FF2B5EF4-FFF2-40B4-BE49-F238E27FC236}">
                  <a16:creationId xmlns:a16="http://schemas.microsoft.com/office/drawing/2014/main" id="{D2E0894C-8468-4899-A911-6AE34A478B62}"/>
                </a:ext>
              </a:extLst>
            </p:cNvPr>
            <p:cNvSpPr/>
            <p:nvPr/>
          </p:nvSpPr>
          <p:spPr>
            <a:xfrm>
              <a:off x="2364206" y="3071565"/>
              <a:ext cx="4606087" cy="3047055"/>
            </a:xfrm>
            <a:prstGeom prst="ellips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a:extLst>
                <a:ext uri="{FF2B5EF4-FFF2-40B4-BE49-F238E27FC236}">
                  <a16:creationId xmlns:a16="http://schemas.microsoft.com/office/drawing/2014/main" id="{38DC804B-BBDD-42B5-BBB3-B92C6B4B0B3A}"/>
                </a:ext>
              </a:extLst>
            </p:cNvPr>
            <p:cNvCxnSpPr>
              <a:cxnSpLocks/>
            </p:cNvCxnSpPr>
            <p:nvPr/>
          </p:nvCxnSpPr>
          <p:spPr>
            <a:xfrm>
              <a:off x="4655850" y="2819173"/>
              <a:ext cx="0" cy="3565035"/>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50" name="任意多边形: 形状 49">
            <a:extLst>
              <a:ext uri="{FF2B5EF4-FFF2-40B4-BE49-F238E27FC236}">
                <a16:creationId xmlns:a16="http://schemas.microsoft.com/office/drawing/2014/main" id="{92664B73-9D08-4068-9E04-50A5E4C90DC0}"/>
              </a:ext>
            </a:extLst>
          </p:cNvPr>
          <p:cNvSpPr/>
          <p:nvPr/>
        </p:nvSpPr>
        <p:spPr>
          <a:xfrm>
            <a:off x="1109664" y="3638550"/>
            <a:ext cx="5453426" cy="1562100"/>
          </a:xfrm>
          <a:custGeom>
            <a:avLst/>
            <a:gdLst>
              <a:gd name="connsiteX0" fmla="*/ 0 w 6581775"/>
              <a:gd name="connsiteY0" fmla="*/ 0 h 1562100"/>
              <a:gd name="connsiteX1" fmla="*/ 6067425 w 6581775"/>
              <a:gd name="connsiteY1" fmla="*/ 0 h 1562100"/>
              <a:gd name="connsiteX2" fmla="*/ 6191250 w 6581775"/>
              <a:gd name="connsiteY2" fmla="*/ 114300 h 1562100"/>
              <a:gd name="connsiteX3" fmla="*/ 6276975 w 6581775"/>
              <a:gd name="connsiteY3" fmla="*/ 200025 h 1562100"/>
              <a:gd name="connsiteX4" fmla="*/ 6357937 w 6581775"/>
              <a:gd name="connsiteY4" fmla="*/ 309563 h 1562100"/>
              <a:gd name="connsiteX5" fmla="*/ 6419850 w 6581775"/>
              <a:gd name="connsiteY5" fmla="*/ 404813 h 1562100"/>
              <a:gd name="connsiteX6" fmla="*/ 6481762 w 6581775"/>
              <a:gd name="connsiteY6" fmla="*/ 523875 h 1562100"/>
              <a:gd name="connsiteX7" fmla="*/ 6519862 w 6581775"/>
              <a:gd name="connsiteY7" fmla="*/ 609600 h 1562100"/>
              <a:gd name="connsiteX8" fmla="*/ 6562725 w 6581775"/>
              <a:gd name="connsiteY8" fmla="*/ 771525 h 1562100"/>
              <a:gd name="connsiteX9" fmla="*/ 6581775 w 6581775"/>
              <a:gd name="connsiteY9" fmla="*/ 919163 h 1562100"/>
              <a:gd name="connsiteX10" fmla="*/ 6577012 w 6581775"/>
              <a:gd name="connsiteY10" fmla="*/ 1019175 h 1562100"/>
              <a:gd name="connsiteX11" fmla="*/ 6557962 w 6581775"/>
              <a:gd name="connsiteY11" fmla="*/ 1166813 h 1562100"/>
              <a:gd name="connsiteX12" fmla="*/ 6500812 w 6581775"/>
              <a:gd name="connsiteY12" fmla="*/ 1352550 h 1562100"/>
              <a:gd name="connsiteX13" fmla="*/ 6434137 w 6581775"/>
              <a:gd name="connsiteY13" fmla="*/ 1495425 h 1562100"/>
              <a:gd name="connsiteX14" fmla="*/ 6391275 w 6581775"/>
              <a:gd name="connsiteY14" fmla="*/ 1562100 h 1562100"/>
              <a:gd name="connsiteX15" fmla="*/ 4762 w 6581775"/>
              <a:gd name="connsiteY15" fmla="*/ 1562100 h 1562100"/>
              <a:gd name="connsiteX16" fmla="*/ 0 w 6581775"/>
              <a:gd name="connsiteY16"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81775" h="1562100">
                <a:moveTo>
                  <a:pt x="0" y="0"/>
                </a:moveTo>
                <a:lnTo>
                  <a:pt x="6067425" y="0"/>
                </a:lnTo>
                <a:lnTo>
                  <a:pt x="6191250" y="114300"/>
                </a:lnTo>
                <a:lnTo>
                  <a:pt x="6276975" y="200025"/>
                </a:lnTo>
                <a:lnTo>
                  <a:pt x="6357937" y="309563"/>
                </a:lnTo>
                <a:lnTo>
                  <a:pt x="6419850" y="404813"/>
                </a:lnTo>
                <a:lnTo>
                  <a:pt x="6481762" y="523875"/>
                </a:lnTo>
                <a:lnTo>
                  <a:pt x="6519862" y="609600"/>
                </a:lnTo>
                <a:lnTo>
                  <a:pt x="6562725" y="771525"/>
                </a:lnTo>
                <a:lnTo>
                  <a:pt x="6581775" y="919163"/>
                </a:lnTo>
                <a:lnTo>
                  <a:pt x="6577012" y="1019175"/>
                </a:lnTo>
                <a:lnTo>
                  <a:pt x="6557962" y="1166813"/>
                </a:lnTo>
                <a:lnTo>
                  <a:pt x="6500812" y="1352550"/>
                </a:lnTo>
                <a:lnTo>
                  <a:pt x="6434137" y="1495425"/>
                </a:lnTo>
                <a:lnTo>
                  <a:pt x="6391275" y="1562100"/>
                </a:lnTo>
                <a:lnTo>
                  <a:pt x="4762" y="1562100"/>
                </a:lnTo>
                <a:cubicBezTo>
                  <a:pt x="3175" y="1041400"/>
                  <a:pt x="1587" y="520700"/>
                  <a:pt x="0" y="0"/>
                </a:cubicBezTo>
                <a:close/>
              </a:path>
            </a:pathLst>
          </a:cu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7F4826CC-B5C0-4148-BB4E-68BF3A773964}"/>
              </a:ext>
            </a:extLst>
          </p:cNvPr>
          <p:cNvSpPr/>
          <p:nvPr/>
        </p:nvSpPr>
        <p:spPr>
          <a:xfrm>
            <a:off x="1114419" y="4140005"/>
            <a:ext cx="5456057" cy="1549400"/>
          </a:xfrm>
          <a:custGeom>
            <a:avLst/>
            <a:gdLst>
              <a:gd name="connsiteX0" fmla="*/ 0 w 6584950"/>
              <a:gd name="connsiteY0" fmla="*/ 0 h 1549400"/>
              <a:gd name="connsiteX1" fmla="*/ 6470650 w 6584950"/>
              <a:gd name="connsiteY1" fmla="*/ 0 h 1549400"/>
              <a:gd name="connsiteX2" fmla="*/ 6527800 w 6584950"/>
              <a:gd name="connsiteY2" fmla="*/ 120650 h 1549400"/>
              <a:gd name="connsiteX3" fmla="*/ 6559550 w 6584950"/>
              <a:gd name="connsiteY3" fmla="*/ 228600 h 1549400"/>
              <a:gd name="connsiteX4" fmla="*/ 6578600 w 6584950"/>
              <a:gd name="connsiteY4" fmla="*/ 355600 h 1549400"/>
              <a:gd name="connsiteX5" fmla="*/ 6584950 w 6584950"/>
              <a:gd name="connsiteY5" fmla="*/ 450850 h 1549400"/>
              <a:gd name="connsiteX6" fmla="*/ 6578600 w 6584950"/>
              <a:gd name="connsiteY6" fmla="*/ 552450 h 1549400"/>
              <a:gd name="connsiteX7" fmla="*/ 6553200 w 6584950"/>
              <a:gd name="connsiteY7" fmla="*/ 673100 h 1549400"/>
              <a:gd name="connsiteX8" fmla="*/ 6502400 w 6584950"/>
              <a:gd name="connsiteY8" fmla="*/ 850900 h 1549400"/>
              <a:gd name="connsiteX9" fmla="*/ 6419850 w 6584950"/>
              <a:gd name="connsiteY9" fmla="*/ 1016000 h 1549400"/>
              <a:gd name="connsiteX10" fmla="*/ 6330950 w 6584950"/>
              <a:gd name="connsiteY10" fmla="*/ 1143000 h 1549400"/>
              <a:gd name="connsiteX11" fmla="*/ 6242050 w 6584950"/>
              <a:gd name="connsiteY11" fmla="*/ 1244600 h 1549400"/>
              <a:gd name="connsiteX12" fmla="*/ 6134100 w 6584950"/>
              <a:gd name="connsiteY12" fmla="*/ 1352550 h 1549400"/>
              <a:gd name="connsiteX13" fmla="*/ 6013450 w 6584950"/>
              <a:gd name="connsiteY13" fmla="*/ 1454150 h 1549400"/>
              <a:gd name="connsiteX14" fmla="*/ 5911850 w 6584950"/>
              <a:gd name="connsiteY14" fmla="*/ 1530350 h 1549400"/>
              <a:gd name="connsiteX15" fmla="*/ 0 w 6584950"/>
              <a:gd name="connsiteY15" fmla="*/ 1549400 h 1549400"/>
              <a:gd name="connsiteX16" fmla="*/ 0 w 6584950"/>
              <a:gd name="connsiteY16" fmla="*/ 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84950" h="1549400">
                <a:moveTo>
                  <a:pt x="0" y="0"/>
                </a:moveTo>
                <a:lnTo>
                  <a:pt x="6470650" y="0"/>
                </a:lnTo>
                <a:lnTo>
                  <a:pt x="6527800" y="120650"/>
                </a:lnTo>
                <a:lnTo>
                  <a:pt x="6559550" y="228600"/>
                </a:lnTo>
                <a:lnTo>
                  <a:pt x="6578600" y="355600"/>
                </a:lnTo>
                <a:lnTo>
                  <a:pt x="6584950" y="450850"/>
                </a:lnTo>
                <a:lnTo>
                  <a:pt x="6578600" y="552450"/>
                </a:lnTo>
                <a:lnTo>
                  <a:pt x="6553200" y="673100"/>
                </a:lnTo>
                <a:lnTo>
                  <a:pt x="6502400" y="850900"/>
                </a:lnTo>
                <a:lnTo>
                  <a:pt x="6419850" y="1016000"/>
                </a:lnTo>
                <a:lnTo>
                  <a:pt x="6330950" y="1143000"/>
                </a:lnTo>
                <a:lnTo>
                  <a:pt x="6242050" y="1244600"/>
                </a:lnTo>
                <a:lnTo>
                  <a:pt x="6134100" y="1352550"/>
                </a:lnTo>
                <a:lnTo>
                  <a:pt x="6013450" y="1454150"/>
                </a:lnTo>
                <a:lnTo>
                  <a:pt x="5911850" y="1530350"/>
                </a:lnTo>
                <a:lnTo>
                  <a:pt x="0" y="1549400"/>
                </a:lnTo>
                <a:cubicBezTo>
                  <a:pt x="2117" y="1032933"/>
                  <a:pt x="4233" y="516467"/>
                  <a:pt x="0" y="0"/>
                </a:cubicBezTo>
                <a:close/>
              </a:path>
            </a:pathLst>
          </a:custGeom>
          <a:solidFill>
            <a:schemeClr val="accent4">
              <a:lumMod val="60000"/>
              <a:lumOff val="40000"/>
              <a:alpha val="5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4" name="对象 53">
            <a:extLst>
              <a:ext uri="{FF2B5EF4-FFF2-40B4-BE49-F238E27FC236}">
                <a16:creationId xmlns:a16="http://schemas.microsoft.com/office/drawing/2014/main" id="{20247E34-A816-4E8D-AB64-2EF1F0FF4E1B}"/>
              </a:ext>
            </a:extLst>
          </p:cNvPr>
          <p:cNvGraphicFramePr>
            <a:graphicFrameLocks noChangeAspect="1"/>
          </p:cNvGraphicFramePr>
          <p:nvPr>
            <p:extLst>
              <p:ext uri="{D42A27DB-BD31-4B8C-83A1-F6EECF244321}">
                <p14:modId xmlns:p14="http://schemas.microsoft.com/office/powerpoint/2010/main" val="747130358"/>
              </p:ext>
            </p:extLst>
          </p:nvPr>
        </p:nvGraphicFramePr>
        <p:xfrm>
          <a:off x="6781800" y="5672138"/>
          <a:ext cx="1789113" cy="376237"/>
        </p:xfrm>
        <a:graphic>
          <a:graphicData uri="http://schemas.openxmlformats.org/presentationml/2006/ole">
            <mc:AlternateContent xmlns:mc="http://schemas.openxmlformats.org/markup-compatibility/2006">
              <mc:Choice xmlns:v="urn:schemas-microsoft-com:vml" Requires="v">
                <p:oleObj name="Equation" r:id="rId23" imgW="965160" imgH="203040" progId="Equation.DSMT4">
                  <p:embed/>
                </p:oleObj>
              </mc:Choice>
              <mc:Fallback>
                <p:oleObj name="Equation" r:id="rId23" imgW="965160" imgH="203040" progId="Equation.DSMT4">
                  <p:embed/>
                  <p:pic>
                    <p:nvPicPr>
                      <p:cNvPr id="54" name="对象 53">
                        <a:extLst>
                          <a:ext uri="{FF2B5EF4-FFF2-40B4-BE49-F238E27FC236}">
                            <a16:creationId xmlns:a16="http://schemas.microsoft.com/office/drawing/2014/main" id="{20247E34-A816-4E8D-AB64-2EF1F0FF4E1B}"/>
                          </a:ext>
                        </a:extLst>
                      </p:cNvPr>
                      <p:cNvPicPr/>
                      <p:nvPr/>
                    </p:nvPicPr>
                    <p:blipFill>
                      <a:blip r:embed="rId24"/>
                      <a:stretch>
                        <a:fillRect/>
                      </a:stretch>
                    </p:blipFill>
                    <p:spPr>
                      <a:xfrm>
                        <a:off x="6781800" y="5672138"/>
                        <a:ext cx="1789113" cy="376237"/>
                      </a:xfrm>
                      <a:prstGeom prst="rect">
                        <a:avLst/>
                      </a:prstGeom>
                    </p:spPr>
                  </p:pic>
                </p:oleObj>
              </mc:Fallback>
            </mc:AlternateContent>
          </a:graphicData>
        </a:graphic>
      </p:graphicFrame>
      <p:sp>
        <p:nvSpPr>
          <p:cNvPr id="77" name="标题 1">
            <a:extLst>
              <a:ext uri="{FF2B5EF4-FFF2-40B4-BE49-F238E27FC236}">
                <a16:creationId xmlns:a16="http://schemas.microsoft.com/office/drawing/2014/main" id="{E2FB2FBB-7913-488F-B013-200DCAB930EB}"/>
              </a:ext>
            </a:extLst>
          </p:cNvPr>
          <p:cNvSpPr txBox="1">
            <a:spLocks/>
          </p:cNvSpPr>
          <p:nvPr/>
        </p:nvSpPr>
        <p:spPr bwMode="auto">
          <a:xfrm>
            <a:off x="4364302" y="1335427"/>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8" name="标题 1">
            <a:extLst>
              <a:ext uri="{FF2B5EF4-FFF2-40B4-BE49-F238E27FC236}">
                <a16:creationId xmlns:a16="http://schemas.microsoft.com/office/drawing/2014/main" id="{B46D476B-F8F3-4A52-B6A2-0E1C60A98EB0}"/>
              </a:ext>
            </a:extLst>
          </p:cNvPr>
          <p:cNvSpPr txBox="1">
            <a:spLocks/>
          </p:cNvSpPr>
          <p:nvPr/>
        </p:nvSpPr>
        <p:spPr bwMode="auto">
          <a:xfrm>
            <a:off x="5572551" y="1328536"/>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相位匹配</a:t>
            </a:r>
          </a:p>
        </p:txBody>
      </p:sp>
      <p:sp>
        <p:nvSpPr>
          <p:cNvPr id="79" name="标题 1">
            <a:extLst>
              <a:ext uri="{FF2B5EF4-FFF2-40B4-BE49-F238E27FC236}">
                <a16:creationId xmlns:a16="http://schemas.microsoft.com/office/drawing/2014/main" id="{F1EBDDEC-6A80-40BC-B789-EADE0DC6A570}"/>
              </a:ext>
            </a:extLst>
          </p:cNvPr>
          <p:cNvSpPr txBox="1">
            <a:spLocks/>
          </p:cNvSpPr>
          <p:nvPr/>
        </p:nvSpPr>
        <p:spPr bwMode="auto">
          <a:xfrm>
            <a:off x="5676440" y="5996721"/>
            <a:ext cx="123547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能量守恒</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aphicFrame>
        <p:nvGraphicFramePr>
          <p:cNvPr id="66" name="对象 65">
            <a:extLst>
              <a:ext uri="{FF2B5EF4-FFF2-40B4-BE49-F238E27FC236}">
                <a16:creationId xmlns:a16="http://schemas.microsoft.com/office/drawing/2014/main" id="{E2147FEA-7022-45B6-BBA8-720CE984E6A4}"/>
              </a:ext>
            </a:extLst>
          </p:cNvPr>
          <p:cNvGraphicFramePr>
            <a:graphicFrameLocks noChangeAspect="1"/>
          </p:cNvGraphicFramePr>
          <p:nvPr/>
        </p:nvGraphicFramePr>
        <p:xfrm>
          <a:off x="6735476" y="6003172"/>
          <a:ext cx="1934212" cy="376906"/>
        </p:xfrm>
        <a:graphic>
          <a:graphicData uri="http://schemas.openxmlformats.org/presentationml/2006/ole">
            <mc:AlternateContent xmlns:mc="http://schemas.openxmlformats.org/markup-compatibility/2006">
              <mc:Choice xmlns:v="urn:schemas-microsoft-com:vml" Requires="v">
                <p:oleObj name="Equation" r:id="rId25" imgW="1041120" imgH="203040" progId="Equation.DSMT4">
                  <p:embed/>
                </p:oleObj>
              </mc:Choice>
              <mc:Fallback>
                <p:oleObj name="Equation" r:id="rId25" imgW="1041120" imgH="203040" progId="Equation.DSMT4">
                  <p:embed/>
                  <p:pic>
                    <p:nvPicPr>
                      <p:cNvPr id="66" name="对象 65">
                        <a:extLst>
                          <a:ext uri="{FF2B5EF4-FFF2-40B4-BE49-F238E27FC236}">
                            <a16:creationId xmlns:a16="http://schemas.microsoft.com/office/drawing/2014/main" id="{E2147FEA-7022-45B6-BBA8-720CE984E6A4}"/>
                          </a:ext>
                        </a:extLst>
                      </p:cNvPr>
                      <p:cNvPicPr/>
                      <p:nvPr/>
                    </p:nvPicPr>
                    <p:blipFill>
                      <a:blip r:embed="rId26"/>
                      <a:stretch>
                        <a:fillRect/>
                      </a:stretch>
                    </p:blipFill>
                    <p:spPr>
                      <a:xfrm>
                        <a:off x="6735476" y="6003172"/>
                        <a:ext cx="1934212" cy="376906"/>
                      </a:xfrm>
                      <a:prstGeom prst="rect">
                        <a:avLst/>
                      </a:prstGeom>
                    </p:spPr>
                  </p:pic>
                </p:oleObj>
              </mc:Fallback>
            </mc:AlternateContent>
          </a:graphicData>
        </a:graphic>
      </p:graphicFrame>
      <p:graphicFrame>
        <p:nvGraphicFramePr>
          <p:cNvPr id="67" name="对象 66">
            <a:extLst>
              <a:ext uri="{FF2B5EF4-FFF2-40B4-BE49-F238E27FC236}">
                <a16:creationId xmlns:a16="http://schemas.microsoft.com/office/drawing/2014/main" id="{833B7299-E5A5-42CD-8389-F4CA3AD16EA0}"/>
              </a:ext>
            </a:extLst>
          </p:cNvPr>
          <p:cNvGraphicFramePr>
            <a:graphicFrameLocks noChangeAspect="1"/>
          </p:cNvGraphicFramePr>
          <p:nvPr>
            <p:extLst>
              <p:ext uri="{D42A27DB-BD31-4B8C-83A1-F6EECF244321}">
                <p14:modId xmlns:p14="http://schemas.microsoft.com/office/powerpoint/2010/main" val="3877632256"/>
              </p:ext>
            </p:extLst>
          </p:nvPr>
        </p:nvGraphicFramePr>
        <p:xfrm>
          <a:off x="8639242" y="6035818"/>
          <a:ext cx="436483" cy="315238"/>
        </p:xfrm>
        <a:graphic>
          <a:graphicData uri="http://schemas.openxmlformats.org/presentationml/2006/ole">
            <mc:AlternateContent xmlns:mc="http://schemas.openxmlformats.org/markup-compatibility/2006">
              <mc:Choice xmlns:v="urn:schemas-microsoft-com:vml" Requires="v">
                <p:oleObj name="Equation" r:id="rId27" imgW="228600" imgH="164880" progId="Equation.DSMT4">
                  <p:embed/>
                </p:oleObj>
              </mc:Choice>
              <mc:Fallback>
                <p:oleObj name="Equation" r:id="rId27" imgW="228600" imgH="164880" progId="Equation.DSMT4">
                  <p:embed/>
                  <p:pic>
                    <p:nvPicPr>
                      <p:cNvPr id="67" name="对象 66">
                        <a:extLst>
                          <a:ext uri="{FF2B5EF4-FFF2-40B4-BE49-F238E27FC236}">
                            <a16:creationId xmlns:a16="http://schemas.microsoft.com/office/drawing/2014/main" id="{833B7299-E5A5-42CD-8389-F4CA3AD16EA0}"/>
                          </a:ext>
                        </a:extLst>
                      </p:cNvPr>
                      <p:cNvPicPr/>
                      <p:nvPr/>
                    </p:nvPicPr>
                    <p:blipFill>
                      <a:blip r:embed="rId28"/>
                      <a:stretch>
                        <a:fillRect/>
                      </a:stretch>
                    </p:blipFill>
                    <p:spPr>
                      <a:xfrm>
                        <a:off x="8639242" y="6035818"/>
                        <a:ext cx="436483" cy="315238"/>
                      </a:xfrm>
                      <a:prstGeom prst="rect">
                        <a:avLst/>
                      </a:prstGeom>
                    </p:spPr>
                  </p:pic>
                </p:oleObj>
              </mc:Fallback>
            </mc:AlternateContent>
          </a:graphicData>
        </a:graphic>
      </p:graphicFrame>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extLst>
              <p:ext uri="{D42A27DB-BD31-4B8C-83A1-F6EECF244321}">
                <p14:modId xmlns:p14="http://schemas.microsoft.com/office/powerpoint/2010/main" val="3602334964"/>
              </p:ext>
            </p:extLst>
          </p:nvPr>
        </p:nvGraphicFramePr>
        <p:xfrm>
          <a:off x="8639241" y="5696340"/>
          <a:ext cx="436483" cy="315238"/>
        </p:xfrm>
        <a:graphic>
          <a:graphicData uri="http://schemas.openxmlformats.org/presentationml/2006/ole">
            <mc:AlternateContent xmlns:mc="http://schemas.openxmlformats.org/markup-compatibility/2006">
              <mc:Choice xmlns:v="urn:schemas-microsoft-com:vml" Requires="v">
                <p:oleObj name="Equation" r:id="rId29" imgW="228600" imgH="164880" progId="Equation.DSMT4">
                  <p:embed/>
                </p:oleObj>
              </mc:Choice>
              <mc:Fallback>
                <p:oleObj name="Equation" r:id="rId29"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30"/>
                      <a:stretch>
                        <a:fillRect/>
                      </a:stretch>
                    </p:blipFill>
                    <p:spPr>
                      <a:xfrm>
                        <a:off x="8639241" y="5696340"/>
                        <a:ext cx="436483" cy="315238"/>
                      </a:xfrm>
                      <a:prstGeom prst="rect">
                        <a:avLst/>
                      </a:prstGeom>
                    </p:spPr>
                  </p:pic>
                </p:oleObj>
              </mc:Fallback>
            </mc:AlternateContent>
          </a:graphicData>
        </a:graphic>
      </p:graphicFrame>
      <p:graphicFrame>
        <p:nvGraphicFramePr>
          <p:cNvPr id="69" name="对象 68">
            <a:extLst>
              <a:ext uri="{FF2B5EF4-FFF2-40B4-BE49-F238E27FC236}">
                <a16:creationId xmlns:a16="http://schemas.microsoft.com/office/drawing/2014/main" id="{2A2ADEA0-A0C2-4957-AF25-9D712782DB65}"/>
              </a:ext>
            </a:extLst>
          </p:cNvPr>
          <p:cNvGraphicFramePr>
            <a:graphicFrameLocks noChangeAspect="1"/>
          </p:cNvGraphicFramePr>
          <p:nvPr>
            <p:extLst>
              <p:ext uri="{D42A27DB-BD31-4B8C-83A1-F6EECF244321}">
                <p14:modId xmlns:p14="http://schemas.microsoft.com/office/powerpoint/2010/main" val="1118562576"/>
              </p:ext>
            </p:extLst>
          </p:nvPr>
        </p:nvGraphicFramePr>
        <p:xfrm>
          <a:off x="8634219" y="5694244"/>
          <a:ext cx="433826" cy="313319"/>
        </p:xfrm>
        <a:graphic>
          <a:graphicData uri="http://schemas.openxmlformats.org/presentationml/2006/ole">
            <mc:AlternateContent xmlns:mc="http://schemas.openxmlformats.org/markup-compatibility/2006">
              <mc:Choice xmlns:v="urn:schemas-microsoft-com:vml" Requires="v">
                <p:oleObj name="Equation" r:id="rId31" imgW="228600" imgH="164880" progId="Equation.DSMT4">
                  <p:embed/>
                </p:oleObj>
              </mc:Choice>
              <mc:Fallback>
                <p:oleObj name="Equation" r:id="rId31" imgW="228600" imgH="164880" progId="Equation.DSMT4">
                  <p:embed/>
                  <p:pic>
                    <p:nvPicPr>
                      <p:cNvPr id="69" name="对象 68">
                        <a:extLst>
                          <a:ext uri="{FF2B5EF4-FFF2-40B4-BE49-F238E27FC236}">
                            <a16:creationId xmlns:a16="http://schemas.microsoft.com/office/drawing/2014/main" id="{2A2ADEA0-A0C2-4957-AF25-9D712782DB65}"/>
                          </a:ext>
                        </a:extLst>
                      </p:cNvPr>
                      <p:cNvPicPr/>
                      <p:nvPr/>
                    </p:nvPicPr>
                    <p:blipFill>
                      <a:blip r:embed="rId32"/>
                      <a:stretch>
                        <a:fillRect/>
                      </a:stretch>
                    </p:blipFill>
                    <p:spPr>
                      <a:xfrm>
                        <a:off x="8634219" y="5694244"/>
                        <a:ext cx="433826" cy="313319"/>
                      </a:xfrm>
                      <a:prstGeom prst="rect">
                        <a:avLst/>
                      </a:prstGeom>
                    </p:spPr>
                  </p:pic>
                </p:oleObj>
              </mc:Fallback>
            </mc:AlternateContent>
          </a:graphicData>
        </a:graphic>
      </p:graphicFrame>
      <p:grpSp>
        <p:nvGrpSpPr>
          <p:cNvPr id="127" name="组合 126">
            <a:extLst>
              <a:ext uri="{FF2B5EF4-FFF2-40B4-BE49-F238E27FC236}">
                <a16:creationId xmlns:a16="http://schemas.microsoft.com/office/drawing/2014/main" id="{1144E0E8-B5EC-49E6-B9CA-FCB20633C687}"/>
              </a:ext>
            </a:extLst>
          </p:cNvPr>
          <p:cNvGrpSpPr/>
          <p:nvPr/>
        </p:nvGrpSpPr>
        <p:grpSpPr>
          <a:xfrm>
            <a:off x="6337545" y="3272527"/>
            <a:ext cx="2494484" cy="2367361"/>
            <a:chOff x="6601070" y="3429002"/>
            <a:chExt cx="2494484" cy="2367361"/>
          </a:xfrm>
        </p:grpSpPr>
        <p:sp>
          <p:nvSpPr>
            <p:cNvPr id="93" name="标题 1">
              <a:extLst>
                <a:ext uri="{FF2B5EF4-FFF2-40B4-BE49-F238E27FC236}">
                  <a16:creationId xmlns:a16="http://schemas.microsoft.com/office/drawing/2014/main" id="{3BA38921-C40F-4FFC-852D-8B0D2AEE1D94}"/>
                </a:ext>
              </a:extLst>
            </p:cNvPr>
            <p:cNvSpPr txBox="1">
              <a:spLocks/>
            </p:cNvSpPr>
            <p:nvPr/>
          </p:nvSpPr>
          <p:spPr bwMode="auto">
            <a:xfrm>
              <a:off x="7397920" y="544514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4" name="标题 1">
              <a:extLst>
                <a:ext uri="{FF2B5EF4-FFF2-40B4-BE49-F238E27FC236}">
                  <a16:creationId xmlns:a16="http://schemas.microsoft.com/office/drawing/2014/main" id="{716CBD5D-31F7-4017-98AF-FB53223E10D0}"/>
                </a:ext>
              </a:extLst>
            </p:cNvPr>
            <p:cNvSpPr txBox="1">
              <a:spLocks/>
            </p:cNvSpPr>
            <p:nvPr/>
          </p:nvSpPr>
          <p:spPr bwMode="auto">
            <a:xfrm>
              <a:off x="8094836"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85" name="组合 84">
              <a:extLst>
                <a:ext uri="{FF2B5EF4-FFF2-40B4-BE49-F238E27FC236}">
                  <a16:creationId xmlns:a16="http://schemas.microsoft.com/office/drawing/2014/main" id="{D80B53C9-4CF3-4823-A57C-E7F392E0A503}"/>
                </a:ext>
              </a:extLst>
            </p:cNvPr>
            <p:cNvGrpSpPr/>
            <p:nvPr/>
          </p:nvGrpSpPr>
          <p:grpSpPr>
            <a:xfrm>
              <a:off x="7170735" y="3429002"/>
              <a:ext cx="1924819" cy="2092164"/>
              <a:chOff x="7107235" y="3429002"/>
              <a:chExt cx="1924819" cy="2092164"/>
            </a:xfrm>
          </p:grpSpPr>
          <p:cxnSp>
            <p:nvCxnSpPr>
              <p:cNvPr id="71" name="直接箭头连接符 70">
                <a:extLst>
                  <a:ext uri="{FF2B5EF4-FFF2-40B4-BE49-F238E27FC236}">
                    <a16:creationId xmlns:a16="http://schemas.microsoft.com/office/drawing/2014/main" id="{8E7A05FF-02B3-4754-B0D9-4376980DBBE5}"/>
                  </a:ext>
                </a:extLst>
              </p:cNvPr>
              <p:cNvCxnSpPr>
                <a:cxnSpLocks/>
              </p:cNvCxnSpPr>
              <p:nvPr/>
            </p:nvCxnSpPr>
            <p:spPr>
              <a:xfrm>
                <a:off x="7107235" y="5200650"/>
                <a:ext cx="1924819" cy="0"/>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AC31A41-EB32-4326-AF90-428F3D0BE3AF}"/>
                  </a:ext>
                </a:extLst>
              </p:cNvPr>
              <p:cNvCxnSpPr>
                <a:cxnSpLocks/>
              </p:cNvCxnSpPr>
              <p:nvPr/>
            </p:nvCxnSpPr>
            <p:spPr>
              <a:xfrm flipV="1">
                <a:off x="7107235" y="3429002"/>
                <a:ext cx="0" cy="2089148"/>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9C5D1C5-AE4C-4DFE-951F-70465A8FABE6}"/>
                  </a:ext>
                </a:extLst>
              </p:cNvPr>
              <p:cNvCxnSpPr/>
              <p:nvPr/>
            </p:nvCxnSpPr>
            <p:spPr>
              <a:xfrm>
                <a:off x="7460365" y="5107787"/>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7D27308C-E743-40A2-8919-D853F20AD86C}"/>
                  </a:ext>
                </a:extLst>
              </p:cNvPr>
              <p:cNvCxnSpPr/>
              <p:nvPr/>
            </p:nvCxnSpPr>
            <p:spPr>
              <a:xfrm>
                <a:off x="7807357"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CA8E905-05D5-4A37-A4B5-05D37B4A80D5}"/>
                  </a:ext>
                </a:extLst>
              </p:cNvPr>
              <p:cNvCxnSpPr/>
              <p:nvPr/>
            </p:nvCxnSpPr>
            <p:spPr>
              <a:xfrm>
                <a:off x="8159831"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1397365-ED29-4039-9801-EC1675D1A953}"/>
                  </a:ext>
                </a:extLst>
              </p:cNvPr>
              <p:cNvCxnSpPr/>
              <p:nvPr/>
            </p:nvCxnSpPr>
            <p:spPr>
              <a:xfrm>
                <a:off x="8859095" y="510921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8FEEFF9-5809-4C83-91BB-6177C51DDB54}"/>
                  </a:ext>
                </a:extLst>
              </p:cNvPr>
              <p:cNvCxnSpPr/>
              <p:nvPr/>
            </p:nvCxnSpPr>
            <p:spPr>
              <a:xfrm>
                <a:off x="8507494"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BDD3FF1-B469-43F8-8E89-62773EBED882}"/>
                  </a:ext>
                </a:extLst>
              </p:cNvPr>
              <p:cNvCxnSpPr>
                <a:cxnSpLocks/>
              </p:cNvCxnSpPr>
              <p:nvPr/>
            </p:nvCxnSpPr>
            <p:spPr>
              <a:xfrm rot="5400000">
                <a:off x="7160120" y="484870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3617FD8-6070-4539-8510-F5C47BC6F4D7}"/>
                  </a:ext>
                </a:extLst>
              </p:cNvPr>
              <p:cNvCxnSpPr>
                <a:cxnSpLocks/>
              </p:cNvCxnSpPr>
              <p:nvPr/>
            </p:nvCxnSpPr>
            <p:spPr>
              <a:xfrm rot="5400000">
                <a:off x="7160120" y="4516276"/>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4A22A89-057F-4A29-AB59-B8DF4CDEF4B9}"/>
                  </a:ext>
                </a:extLst>
              </p:cNvPr>
              <p:cNvCxnSpPr>
                <a:cxnSpLocks/>
              </p:cNvCxnSpPr>
              <p:nvPr/>
            </p:nvCxnSpPr>
            <p:spPr>
              <a:xfrm rot="5400000">
                <a:off x="7160120" y="4212905"/>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5DD3001B-22AC-4407-B0CD-D400952DC4B3}"/>
                  </a:ext>
                </a:extLst>
              </p:cNvPr>
              <p:cNvCxnSpPr>
                <a:cxnSpLocks/>
              </p:cNvCxnSpPr>
              <p:nvPr/>
            </p:nvCxnSpPr>
            <p:spPr>
              <a:xfrm rot="5400000">
                <a:off x="7160120" y="357711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99702CE-0C18-4804-9100-22B8FDD2ECC4}"/>
                  </a:ext>
                </a:extLst>
              </p:cNvPr>
              <p:cNvCxnSpPr>
                <a:cxnSpLocks/>
              </p:cNvCxnSpPr>
              <p:nvPr/>
            </p:nvCxnSpPr>
            <p:spPr>
              <a:xfrm rot="5400000">
                <a:off x="7160120" y="387953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9A5D1CF2-B642-4CFD-BF3C-20367DCE5D5B}"/>
                  </a:ext>
                </a:extLst>
              </p:cNvPr>
              <p:cNvCxnSpPr>
                <a:cxnSpLocks/>
              </p:cNvCxnSpPr>
              <p:nvPr/>
            </p:nvCxnSpPr>
            <p:spPr>
              <a:xfrm rot="5400000">
                <a:off x="7160120" y="547735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标题 1">
              <a:extLst>
                <a:ext uri="{FF2B5EF4-FFF2-40B4-BE49-F238E27FC236}">
                  <a16:creationId xmlns:a16="http://schemas.microsoft.com/office/drawing/2014/main" id="{9E010F68-791D-4A8E-8C7A-9DDD72C7E1C9}"/>
                </a:ext>
              </a:extLst>
            </p:cNvPr>
            <p:cNvSpPr txBox="1">
              <a:spLocks/>
            </p:cNvSpPr>
            <p:nvPr/>
          </p:nvSpPr>
          <p:spPr bwMode="auto">
            <a:xfrm>
              <a:off x="7042942" y="5442723"/>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7" name="标题 1">
              <a:extLst>
                <a:ext uri="{FF2B5EF4-FFF2-40B4-BE49-F238E27FC236}">
                  <a16:creationId xmlns:a16="http://schemas.microsoft.com/office/drawing/2014/main" id="{34F4506C-61CE-4EEA-86B3-C952DF526FE4}"/>
                </a:ext>
              </a:extLst>
            </p:cNvPr>
            <p:cNvSpPr txBox="1">
              <a:spLocks/>
            </p:cNvSpPr>
            <p:nvPr/>
          </p:nvSpPr>
          <p:spPr bwMode="auto">
            <a:xfrm>
              <a:off x="7747208" y="544635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8" name="标题 1">
              <a:extLst>
                <a:ext uri="{FF2B5EF4-FFF2-40B4-BE49-F238E27FC236}">
                  <a16:creationId xmlns:a16="http://schemas.microsoft.com/office/drawing/2014/main" id="{1E281265-7CBD-46ED-92EC-242FBCCCA98A}"/>
                </a:ext>
              </a:extLst>
            </p:cNvPr>
            <p:cNvSpPr txBox="1">
              <a:spLocks/>
            </p:cNvSpPr>
            <p:nvPr/>
          </p:nvSpPr>
          <p:spPr bwMode="auto">
            <a:xfrm>
              <a:off x="8437730"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9" name="标题 1">
              <a:extLst>
                <a:ext uri="{FF2B5EF4-FFF2-40B4-BE49-F238E27FC236}">
                  <a16:creationId xmlns:a16="http://schemas.microsoft.com/office/drawing/2014/main" id="{D048E089-C711-4085-A1F3-21395D9E7561}"/>
                </a:ext>
              </a:extLst>
            </p:cNvPr>
            <p:cNvSpPr txBox="1">
              <a:spLocks/>
            </p:cNvSpPr>
            <p:nvPr/>
          </p:nvSpPr>
          <p:spPr bwMode="auto">
            <a:xfrm>
              <a:off x="8786740" y="5446131"/>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5</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20" name="标题 1">
                  <a:extLst>
                    <a:ext uri="{FF2B5EF4-FFF2-40B4-BE49-F238E27FC236}">
                      <a16:creationId xmlns:a16="http://schemas.microsoft.com/office/drawing/2014/main" id="{6FA68EAA-69C7-47DF-A84B-72C85850AFE5}"/>
                    </a:ext>
                  </a:extLst>
                </p:cNvPr>
                <p:cNvSpPr txBox="1">
                  <a:spLocks/>
                </p:cNvSpPr>
                <p:nvPr/>
              </p:nvSpPr>
              <p:spPr bwMode="auto">
                <a:xfrm>
                  <a:off x="6601070" y="5319463"/>
                  <a:ext cx="601912"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20" name="标题 1">
                  <a:extLst>
                    <a:ext uri="{FF2B5EF4-FFF2-40B4-BE49-F238E27FC236}">
                      <a16:creationId xmlns:a16="http://schemas.microsoft.com/office/drawing/2014/main" id="{6FA68EAA-69C7-47DF-A84B-72C85850AFE5}"/>
                    </a:ext>
                  </a:extLst>
                </p:cNvPr>
                <p:cNvSpPr txBox="1">
                  <a:spLocks noRot="1" noChangeAspect="1" noMove="1" noResize="1" noEditPoints="1" noAdjustHandles="1" noChangeArrowheads="1" noChangeShapeType="1" noTextEdit="1"/>
                </p:cNvSpPr>
                <p:nvPr/>
              </p:nvSpPr>
              <p:spPr bwMode="auto">
                <a:xfrm>
                  <a:off x="6601070" y="5319463"/>
                  <a:ext cx="601912" cy="350004"/>
                </a:xfrm>
                <a:prstGeom prst="rect">
                  <a:avLst/>
                </a:prstGeom>
                <a:blipFill>
                  <a:blip r:embed="rId33"/>
                  <a:stretch>
                    <a:fillRect r="-4082"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1" name="标题 1">
              <a:extLst>
                <a:ext uri="{FF2B5EF4-FFF2-40B4-BE49-F238E27FC236}">
                  <a16:creationId xmlns:a16="http://schemas.microsoft.com/office/drawing/2014/main" id="{5C628D06-30C0-4D49-B091-1A5CBDBFCE5D}"/>
                </a:ext>
              </a:extLst>
            </p:cNvPr>
            <p:cNvSpPr txBox="1">
              <a:spLocks/>
            </p:cNvSpPr>
            <p:nvPr/>
          </p:nvSpPr>
          <p:spPr bwMode="auto">
            <a:xfrm>
              <a:off x="6739815" y="4707112"/>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2" name="标题 1">
              <a:extLst>
                <a:ext uri="{FF2B5EF4-FFF2-40B4-BE49-F238E27FC236}">
                  <a16:creationId xmlns:a16="http://schemas.microsoft.com/office/drawing/2014/main" id="{AE4DEEAF-9C35-4CB3-8A44-3E8F1A0E33F5}"/>
                </a:ext>
              </a:extLst>
            </p:cNvPr>
            <p:cNvSpPr txBox="1">
              <a:spLocks/>
            </p:cNvSpPr>
            <p:nvPr/>
          </p:nvSpPr>
          <p:spPr bwMode="auto">
            <a:xfrm>
              <a:off x="6737361" y="437933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3" name="标题 1">
              <a:extLst>
                <a:ext uri="{FF2B5EF4-FFF2-40B4-BE49-F238E27FC236}">
                  <a16:creationId xmlns:a16="http://schemas.microsoft.com/office/drawing/2014/main" id="{AF2DA438-FDC5-42F0-AB22-F9836FEABA9B}"/>
                </a:ext>
              </a:extLst>
            </p:cNvPr>
            <p:cNvSpPr txBox="1">
              <a:spLocks/>
            </p:cNvSpPr>
            <p:nvPr/>
          </p:nvSpPr>
          <p:spPr bwMode="auto">
            <a:xfrm>
              <a:off x="6737361" y="408346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0.6</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4" name="标题 1">
              <a:extLst>
                <a:ext uri="{FF2B5EF4-FFF2-40B4-BE49-F238E27FC236}">
                  <a16:creationId xmlns:a16="http://schemas.microsoft.com/office/drawing/2014/main" id="{978A368B-B548-4025-B105-D3D4C46A6F5A}"/>
                </a:ext>
              </a:extLst>
            </p:cNvPr>
            <p:cNvSpPr txBox="1">
              <a:spLocks/>
            </p:cNvSpPr>
            <p:nvPr/>
          </p:nvSpPr>
          <p:spPr bwMode="auto">
            <a:xfrm>
              <a:off x="6737361" y="3749130"/>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0.8</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5" name="标题 1">
              <a:extLst>
                <a:ext uri="{FF2B5EF4-FFF2-40B4-BE49-F238E27FC236}">
                  <a16:creationId xmlns:a16="http://schemas.microsoft.com/office/drawing/2014/main" id="{4EE0473B-7B15-4967-9B5E-EC497EB4C885}"/>
                </a:ext>
              </a:extLst>
            </p:cNvPr>
            <p:cNvSpPr txBox="1">
              <a:spLocks/>
            </p:cNvSpPr>
            <p:nvPr/>
          </p:nvSpPr>
          <p:spPr bwMode="auto">
            <a:xfrm>
              <a:off x="6737361" y="3443635"/>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6" name="标题 1">
              <a:extLst>
                <a:ext uri="{FF2B5EF4-FFF2-40B4-BE49-F238E27FC236}">
                  <a16:creationId xmlns:a16="http://schemas.microsoft.com/office/drawing/2014/main" id="{0C3C5EBE-A3B0-41DE-88F7-59EE3B118628}"/>
                </a:ext>
              </a:extLst>
            </p:cNvPr>
            <p:cNvSpPr txBox="1">
              <a:spLocks/>
            </p:cNvSpPr>
            <p:nvPr/>
          </p:nvSpPr>
          <p:spPr bwMode="auto">
            <a:xfrm>
              <a:off x="6914638" y="502381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aphicFrame>
        <p:nvGraphicFramePr>
          <p:cNvPr id="130" name="对象 129">
            <a:extLst>
              <a:ext uri="{FF2B5EF4-FFF2-40B4-BE49-F238E27FC236}">
                <a16:creationId xmlns:a16="http://schemas.microsoft.com/office/drawing/2014/main" id="{9708B2D9-F618-44C5-9B46-B0109DD359CF}"/>
              </a:ext>
            </a:extLst>
          </p:cNvPr>
          <p:cNvGraphicFramePr>
            <a:graphicFrameLocks noChangeAspect="1"/>
          </p:cNvGraphicFramePr>
          <p:nvPr>
            <p:extLst>
              <p:ext uri="{D42A27DB-BD31-4B8C-83A1-F6EECF244321}">
                <p14:modId xmlns:p14="http://schemas.microsoft.com/office/powerpoint/2010/main" val="3548166195"/>
              </p:ext>
            </p:extLst>
          </p:nvPr>
        </p:nvGraphicFramePr>
        <p:xfrm>
          <a:off x="8782282" y="4867344"/>
          <a:ext cx="382074" cy="477592"/>
        </p:xfrm>
        <a:graphic>
          <a:graphicData uri="http://schemas.openxmlformats.org/presentationml/2006/ole">
            <mc:AlternateContent xmlns:mc="http://schemas.openxmlformats.org/markup-compatibility/2006">
              <mc:Choice xmlns:v="urn:schemas-microsoft-com:vml" Requires="v">
                <p:oleObj name="Equation" r:id="rId34" imgW="203040" imgH="253800" progId="Equation.DSMT4">
                  <p:embed/>
                </p:oleObj>
              </mc:Choice>
              <mc:Fallback>
                <p:oleObj name="Equation" r:id="rId34"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35"/>
                      <a:stretch>
                        <a:fillRect/>
                      </a:stretch>
                    </p:blipFill>
                    <p:spPr>
                      <a:xfrm>
                        <a:off x="8782282" y="4867344"/>
                        <a:ext cx="382074" cy="477592"/>
                      </a:xfrm>
                      <a:prstGeom prst="rect">
                        <a:avLst/>
                      </a:prstGeom>
                    </p:spPr>
                  </p:pic>
                </p:oleObj>
              </mc:Fallback>
            </mc:AlternateContent>
          </a:graphicData>
        </a:graphic>
      </p:graphicFrame>
      <p:graphicFrame>
        <p:nvGraphicFramePr>
          <p:cNvPr id="131" name="对象 130">
            <a:extLst>
              <a:ext uri="{FF2B5EF4-FFF2-40B4-BE49-F238E27FC236}">
                <a16:creationId xmlns:a16="http://schemas.microsoft.com/office/drawing/2014/main" id="{42B1C67E-6EC9-4F05-844A-404B68EA7C87}"/>
              </a:ext>
            </a:extLst>
          </p:cNvPr>
          <p:cNvGraphicFramePr>
            <a:graphicFrameLocks noChangeAspect="1"/>
          </p:cNvGraphicFramePr>
          <p:nvPr/>
        </p:nvGraphicFramePr>
        <p:xfrm>
          <a:off x="8702561" y="5244260"/>
          <a:ext cx="464833" cy="511316"/>
        </p:xfrm>
        <a:graphic>
          <a:graphicData uri="http://schemas.openxmlformats.org/presentationml/2006/ole">
            <mc:AlternateContent xmlns:mc="http://schemas.openxmlformats.org/markup-compatibility/2006">
              <mc:Choice xmlns:v="urn:schemas-microsoft-com:vml" Requires="v">
                <p:oleObj name="Equation" r:id="rId36" imgW="380880" imgH="419040" progId="Equation.DSMT4">
                  <p:embed/>
                </p:oleObj>
              </mc:Choice>
              <mc:Fallback>
                <p:oleObj name="Equation" r:id="rId36"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37"/>
                      <a:stretch>
                        <a:fillRect/>
                      </a:stretch>
                    </p:blipFill>
                    <p:spPr>
                      <a:xfrm>
                        <a:off x="8702561" y="5244260"/>
                        <a:ext cx="464833" cy="511316"/>
                      </a:xfrm>
                      <a:prstGeom prst="rect">
                        <a:avLst/>
                      </a:prstGeom>
                    </p:spPr>
                  </p:pic>
                </p:oleObj>
              </mc:Fallback>
            </mc:AlternateContent>
          </a:graphicData>
        </a:graphic>
      </p:graphicFrame>
      <p:grpSp>
        <p:nvGrpSpPr>
          <p:cNvPr id="134" name="组合 133">
            <a:extLst>
              <a:ext uri="{FF2B5EF4-FFF2-40B4-BE49-F238E27FC236}">
                <a16:creationId xmlns:a16="http://schemas.microsoft.com/office/drawing/2014/main" id="{7912B717-2C53-4A14-B7CF-E433D7AA4F0C}"/>
              </a:ext>
            </a:extLst>
          </p:cNvPr>
          <p:cNvGrpSpPr/>
          <p:nvPr/>
        </p:nvGrpSpPr>
        <p:grpSpPr>
          <a:xfrm>
            <a:off x="159932" y="4195762"/>
            <a:ext cx="844550" cy="928716"/>
            <a:chOff x="159932" y="4195762"/>
            <a:chExt cx="844550" cy="928716"/>
          </a:xfrm>
        </p:grpSpPr>
        <p:graphicFrame>
          <p:nvGraphicFramePr>
            <p:cNvPr id="132" name="对象 131">
              <a:extLst>
                <a:ext uri="{FF2B5EF4-FFF2-40B4-BE49-F238E27FC236}">
                  <a16:creationId xmlns:a16="http://schemas.microsoft.com/office/drawing/2014/main" id="{6D607B4C-0478-4273-B004-24667D94C01C}"/>
                </a:ext>
              </a:extLst>
            </p:cNvPr>
            <p:cNvGraphicFramePr>
              <a:graphicFrameLocks noChangeAspect="1"/>
            </p:cNvGraphicFramePr>
            <p:nvPr/>
          </p:nvGraphicFramePr>
          <p:xfrm>
            <a:off x="184053" y="4195762"/>
            <a:ext cx="817563" cy="447675"/>
          </p:xfrm>
          <a:graphic>
            <a:graphicData uri="http://schemas.openxmlformats.org/presentationml/2006/ole">
              <mc:AlternateContent xmlns:mc="http://schemas.openxmlformats.org/markup-compatibility/2006">
                <mc:Choice xmlns:v="urn:schemas-microsoft-com:vml" Requires="v">
                  <p:oleObj name="Equation" r:id="rId38" imgW="816901" imgH="448216" progId="Equation.DSMT4">
                    <p:embed/>
                  </p:oleObj>
                </mc:Choice>
                <mc:Fallback>
                  <p:oleObj name="Equation" r:id="rId38" imgW="816901" imgH="448216" progId="Equation.DSMT4">
                    <p:embed/>
                    <p:pic>
                      <p:nvPicPr>
                        <p:cNvPr id="132" name="对象 131">
                          <a:extLst>
                            <a:ext uri="{FF2B5EF4-FFF2-40B4-BE49-F238E27FC236}">
                              <a16:creationId xmlns:a16="http://schemas.microsoft.com/office/drawing/2014/main" id="{6D607B4C-0478-4273-B004-24667D94C01C}"/>
                            </a:ext>
                          </a:extLst>
                        </p:cNvPr>
                        <p:cNvPicPr/>
                        <p:nvPr/>
                      </p:nvPicPr>
                      <p:blipFill>
                        <a:blip r:embed="rId39"/>
                        <a:stretch>
                          <a:fillRect/>
                        </a:stretch>
                      </p:blipFill>
                      <p:spPr>
                        <a:xfrm>
                          <a:off x="184053" y="4195762"/>
                          <a:ext cx="817563" cy="447675"/>
                        </a:xfrm>
                        <a:prstGeom prst="rect">
                          <a:avLst/>
                        </a:prstGeom>
                      </p:spPr>
                    </p:pic>
                  </p:oleObj>
                </mc:Fallback>
              </mc:AlternateContent>
            </a:graphicData>
          </a:graphic>
        </p:graphicFrame>
        <p:graphicFrame>
          <p:nvGraphicFramePr>
            <p:cNvPr id="133" name="对象 132">
              <a:extLst>
                <a:ext uri="{FF2B5EF4-FFF2-40B4-BE49-F238E27FC236}">
                  <a16:creationId xmlns:a16="http://schemas.microsoft.com/office/drawing/2014/main" id="{12582C4B-E9F7-4009-8E94-5F02DC6532D0}"/>
                </a:ext>
              </a:extLst>
            </p:cNvPr>
            <p:cNvGraphicFramePr>
              <a:graphicFrameLocks noChangeAspect="1"/>
            </p:cNvGraphicFramePr>
            <p:nvPr/>
          </p:nvGraphicFramePr>
          <p:xfrm>
            <a:off x="159932" y="4676803"/>
            <a:ext cx="844550" cy="447675"/>
          </p:xfrm>
          <a:graphic>
            <a:graphicData uri="http://schemas.openxmlformats.org/presentationml/2006/ole">
              <mc:AlternateContent xmlns:mc="http://schemas.openxmlformats.org/markup-compatibility/2006">
                <mc:Choice xmlns:v="urn:schemas-microsoft-com:vml" Requires="v">
                  <p:oleObj name="Equation" r:id="rId40" imgW="844263" imgH="448216" progId="Equation.DSMT4">
                    <p:embed/>
                  </p:oleObj>
                </mc:Choice>
                <mc:Fallback>
                  <p:oleObj name="Equation" r:id="rId40" imgW="844263" imgH="448216" progId="Equation.DSMT4">
                    <p:embed/>
                    <p:pic>
                      <p:nvPicPr>
                        <p:cNvPr id="133" name="对象 132">
                          <a:extLst>
                            <a:ext uri="{FF2B5EF4-FFF2-40B4-BE49-F238E27FC236}">
                              <a16:creationId xmlns:a16="http://schemas.microsoft.com/office/drawing/2014/main" id="{12582C4B-E9F7-4009-8E94-5F02DC6532D0}"/>
                            </a:ext>
                          </a:extLst>
                        </p:cNvPr>
                        <p:cNvPicPr/>
                        <p:nvPr/>
                      </p:nvPicPr>
                      <p:blipFill>
                        <a:blip r:embed="rId41"/>
                        <a:stretch>
                          <a:fillRect/>
                        </a:stretch>
                      </p:blipFill>
                      <p:spPr>
                        <a:xfrm>
                          <a:off x="159932" y="4676803"/>
                          <a:ext cx="844550" cy="447675"/>
                        </a:xfrm>
                        <a:prstGeom prst="rect">
                          <a:avLst/>
                        </a:prstGeom>
                      </p:spPr>
                    </p:pic>
                  </p:oleObj>
                </mc:Fallback>
              </mc:AlternateContent>
            </a:graphicData>
          </a:graphic>
        </p:graphicFrame>
      </p:grpSp>
      <p:graphicFrame>
        <p:nvGraphicFramePr>
          <p:cNvPr id="4" name="对象 3">
            <a:extLst>
              <a:ext uri="{FF2B5EF4-FFF2-40B4-BE49-F238E27FC236}">
                <a16:creationId xmlns:a16="http://schemas.microsoft.com/office/drawing/2014/main" id="{4508C304-F346-4219-B549-6E294D5643CD}"/>
              </a:ext>
            </a:extLst>
          </p:cNvPr>
          <p:cNvGraphicFramePr>
            <a:graphicFrameLocks noChangeAspect="1"/>
          </p:cNvGraphicFramePr>
          <p:nvPr/>
        </p:nvGraphicFramePr>
        <p:xfrm>
          <a:off x="6059973" y="3327504"/>
          <a:ext cx="555144" cy="308413"/>
        </p:xfrm>
        <a:graphic>
          <a:graphicData uri="http://schemas.openxmlformats.org/presentationml/2006/ole">
            <mc:AlternateContent xmlns:mc="http://schemas.openxmlformats.org/markup-compatibility/2006">
              <mc:Choice xmlns:v="urn:schemas-microsoft-com:vml" Requires="v">
                <p:oleObj name="Equation" r:id="rId42" imgW="342720" imgH="190440" progId="Equation.DSMT4">
                  <p:embed/>
                </p:oleObj>
              </mc:Choice>
              <mc:Fallback>
                <p:oleObj name="Equation" r:id="rId42"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43"/>
                      <a:stretch>
                        <a:fillRect/>
                      </a:stretch>
                    </p:blipFill>
                    <p:spPr>
                      <a:xfrm>
                        <a:off x="6059973" y="3327504"/>
                        <a:ext cx="555144" cy="308413"/>
                      </a:xfrm>
                      <a:prstGeom prst="rect">
                        <a:avLst/>
                      </a:prstGeom>
                    </p:spPr>
                  </p:pic>
                </p:oleObj>
              </mc:Fallback>
            </mc:AlternateContent>
          </a:graphicData>
        </a:graphic>
      </p:graphicFrame>
      <p:sp>
        <p:nvSpPr>
          <p:cNvPr id="100" name="标题 1">
            <a:extLst>
              <a:ext uri="{FF2B5EF4-FFF2-40B4-BE49-F238E27FC236}">
                <a16:creationId xmlns:a16="http://schemas.microsoft.com/office/drawing/2014/main" id="{7BA52CA1-8076-4B19-8AD3-878E78491949}"/>
              </a:ext>
            </a:extLst>
          </p:cNvPr>
          <p:cNvSpPr txBox="1">
            <a:spLocks/>
          </p:cNvSpPr>
          <p:nvPr/>
        </p:nvSpPr>
        <p:spPr bwMode="auto">
          <a:xfrm>
            <a:off x="5674911" y="5665972"/>
            <a:ext cx="123547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rgbClr val="FF0000"/>
                </a:solidFill>
                <a:latin typeface="+mn-lt"/>
                <a:ea typeface="黑体" panose="02010609060101010101" pitchFamily="49" charset="-122"/>
                <a:cs typeface="Gisha" panose="020B0604020202020204" pitchFamily="34" charset="-79"/>
              </a:rPr>
              <a:t>波矢失配</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nvGrpSpPr>
          <p:cNvPr id="44" name="组合 43">
            <a:extLst>
              <a:ext uri="{FF2B5EF4-FFF2-40B4-BE49-F238E27FC236}">
                <a16:creationId xmlns:a16="http://schemas.microsoft.com/office/drawing/2014/main" id="{4171219E-5844-490B-929C-93C9010320B8}"/>
              </a:ext>
            </a:extLst>
          </p:cNvPr>
          <p:cNvGrpSpPr/>
          <p:nvPr/>
        </p:nvGrpSpPr>
        <p:grpSpPr>
          <a:xfrm>
            <a:off x="6907210" y="3265195"/>
            <a:ext cx="2278816" cy="1782794"/>
            <a:chOff x="6907210" y="3260432"/>
            <a:chExt cx="2278816" cy="1782794"/>
          </a:xfrm>
        </p:grpSpPr>
        <p:cxnSp>
          <p:nvCxnSpPr>
            <p:cNvPr id="38" name="直接连接符 37">
              <a:extLst>
                <a:ext uri="{FF2B5EF4-FFF2-40B4-BE49-F238E27FC236}">
                  <a16:creationId xmlns:a16="http://schemas.microsoft.com/office/drawing/2014/main" id="{1B25435E-AD8B-4F72-A95F-DF7CA7AFD2FB}"/>
                </a:ext>
              </a:extLst>
            </p:cNvPr>
            <p:cNvCxnSpPr>
              <a:cxnSpLocks/>
            </p:cNvCxnSpPr>
            <p:nvPr/>
          </p:nvCxnSpPr>
          <p:spPr>
            <a:xfrm flipV="1">
              <a:off x="6907210" y="3469214"/>
              <a:ext cx="1762478" cy="157401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3" name="标题 1">
              <a:extLst>
                <a:ext uri="{FF2B5EF4-FFF2-40B4-BE49-F238E27FC236}">
                  <a16:creationId xmlns:a16="http://schemas.microsoft.com/office/drawing/2014/main" id="{F5DD0854-BBCE-4777-A3C4-1E5DEE7692A9}"/>
                </a:ext>
              </a:extLst>
            </p:cNvPr>
            <p:cNvSpPr txBox="1">
              <a:spLocks/>
            </p:cNvSpPr>
            <p:nvPr/>
          </p:nvSpPr>
          <p:spPr bwMode="auto">
            <a:xfrm>
              <a:off x="8570336" y="3260432"/>
              <a:ext cx="61569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C00000"/>
                  </a:solidFill>
                  <a:latin typeface="+mn-lt"/>
                  <a:ea typeface="黑体" panose="02010609060101010101" pitchFamily="49" charset="-122"/>
                  <a:cs typeface="Gisha" panose="020B0604020202020204" pitchFamily="34" charset="-79"/>
                </a:rPr>
                <a:t>PPM</a:t>
              </a:r>
              <a:endParaRPr lang="zh-CN" altLang="en-US" sz="1600" i="1" dirty="0">
                <a:solidFill>
                  <a:srgbClr val="C00000"/>
                </a:solidFill>
                <a:latin typeface="+mn-lt"/>
                <a:ea typeface="黑体" panose="02010609060101010101" pitchFamily="49" charset="-122"/>
                <a:cs typeface="Gisha" panose="020B0604020202020204" pitchFamily="34" charset="-79"/>
              </a:endParaRPr>
            </a:p>
          </p:txBody>
        </p:sp>
      </p:grpSp>
      <p:grpSp>
        <p:nvGrpSpPr>
          <p:cNvPr id="70" name="组合 69">
            <a:extLst>
              <a:ext uri="{FF2B5EF4-FFF2-40B4-BE49-F238E27FC236}">
                <a16:creationId xmlns:a16="http://schemas.microsoft.com/office/drawing/2014/main" id="{1DD7FA3A-2898-48BC-BDEE-9C1BBE7F5238}"/>
              </a:ext>
            </a:extLst>
          </p:cNvPr>
          <p:cNvGrpSpPr/>
          <p:nvPr/>
        </p:nvGrpSpPr>
        <p:grpSpPr>
          <a:xfrm>
            <a:off x="2751551" y="4368800"/>
            <a:ext cx="5744745" cy="559612"/>
            <a:chOff x="2751552" y="4368800"/>
            <a:chExt cx="5731300" cy="559612"/>
          </a:xfrm>
        </p:grpSpPr>
        <p:grpSp>
          <p:nvGrpSpPr>
            <p:cNvPr id="57" name="组合 56">
              <a:extLst>
                <a:ext uri="{FF2B5EF4-FFF2-40B4-BE49-F238E27FC236}">
                  <a16:creationId xmlns:a16="http://schemas.microsoft.com/office/drawing/2014/main" id="{50A46D6A-3A03-4C11-BA8A-AB30665EDE27}"/>
                </a:ext>
              </a:extLst>
            </p:cNvPr>
            <p:cNvGrpSpPr/>
            <p:nvPr/>
          </p:nvGrpSpPr>
          <p:grpSpPr>
            <a:xfrm>
              <a:off x="2751552" y="4368800"/>
              <a:ext cx="3001548" cy="559612"/>
              <a:chOff x="2751552" y="4368800"/>
              <a:chExt cx="3001548" cy="559612"/>
            </a:xfrm>
          </p:grpSpPr>
          <p:sp>
            <p:nvSpPr>
              <p:cNvPr id="56" name="任意多边形: 形状 55">
                <a:extLst>
                  <a:ext uri="{FF2B5EF4-FFF2-40B4-BE49-F238E27FC236}">
                    <a16:creationId xmlns:a16="http://schemas.microsoft.com/office/drawing/2014/main" id="{1E94C9E7-9E74-4F93-9912-5E4B9513E69B}"/>
                  </a:ext>
                </a:extLst>
              </p:cNvPr>
              <p:cNvSpPr/>
              <p:nvPr/>
            </p:nvSpPr>
            <p:spPr>
              <a:xfrm>
                <a:off x="2755900" y="4368800"/>
                <a:ext cx="2997200" cy="279400"/>
              </a:xfrm>
              <a:custGeom>
                <a:avLst/>
                <a:gdLst>
                  <a:gd name="connsiteX0" fmla="*/ 0 w 2997200"/>
                  <a:gd name="connsiteY0" fmla="*/ 279400 h 279400"/>
                  <a:gd name="connsiteX1" fmla="*/ 1504950 w 2997200"/>
                  <a:gd name="connsiteY1" fmla="*/ 0 h 279400"/>
                  <a:gd name="connsiteX2" fmla="*/ 2997200 w 2997200"/>
                  <a:gd name="connsiteY2" fmla="*/ 279400 h 279400"/>
                </a:gdLst>
                <a:ahLst/>
                <a:cxnLst>
                  <a:cxn ang="0">
                    <a:pos x="connsiteX0" y="connsiteY0"/>
                  </a:cxn>
                  <a:cxn ang="0">
                    <a:pos x="connsiteX1" y="connsiteY1"/>
                  </a:cxn>
                  <a:cxn ang="0">
                    <a:pos x="connsiteX2" y="connsiteY2"/>
                  </a:cxn>
                </a:cxnLst>
                <a:rect l="l" t="t" r="r" b="b"/>
                <a:pathLst>
                  <a:path w="2997200" h="279400">
                    <a:moveTo>
                      <a:pt x="0" y="279400"/>
                    </a:moveTo>
                    <a:cubicBezTo>
                      <a:pt x="502708" y="139700"/>
                      <a:pt x="1005417" y="0"/>
                      <a:pt x="1504950" y="0"/>
                    </a:cubicBezTo>
                    <a:cubicBezTo>
                      <a:pt x="2004483" y="0"/>
                      <a:pt x="2500841" y="139700"/>
                      <a:pt x="2997200" y="279400"/>
                    </a:cubicBezTo>
                  </a:path>
                </a:pathLst>
              </a:cu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8A826D14-6D95-432C-98F5-DCDECF5493F6}"/>
                  </a:ext>
                </a:extLst>
              </p:cNvPr>
              <p:cNvSpPr/>
              <p:nvPr/>
            </p:nvSpPr>
            <p:spPr>
              <a:xfrm rot="10800000">
                <a:off x="2751552" y="4649012"/>
                <a:ext cx="2997200" cy="279400"/>
              </a:xfrm>
              <a:custGeom>
                <a:avLst/>
                <a:gdLst>
                  <a:gd name="connsiteX0" fmla="*/ 0 w 2997200"/>
                  <a:gd name="connsiteY0" fmla="*/ 279400 h 279400"/>
                  <a:gd name="connsiteX1" fmla="*/ 1504950 w 2997200"/>
                  <a:gd name="connsiteY1" fmla="*/ 0 h 279400"/>
                  <a:gd name="connsiteX2" fmla="*/ 2997200 w 2997200"/>
                  <a:gd name="connsiteY2" fmla="*/ 279400 h 279400"/>
                </a:gdLst>
                <a:ahLst/>
                <a:cxnLst>
                  <a:cxn ang="0">
                    <a:pos x="connsiteX0" y="connsiteY0"/>
                  </a:cxn>
                  <a:cxn ang="0">
                    <a:pos x="connsiteX1" y="connsiteY1"/>
                  </a:cxn>
                  <a:cxn ang="0">
                    <a:pos x="connsiteX2" y="connsiteY2"/>
                  </a:cxn>
                </a:cxnLst>
                <a:rect l="l" t="t" r="r" b="b"/>
                <a:pathLst>
                  <a:path w="2997200" h="279400">
                    <a:moveTo>
                      <a:pt x="0" y="279400"/>
                    </a:moveTo>
                    <a:cubicBezTo>
                      <a:pt x="502708" y="139700"/>
                      <a:pt x="1005417" y="0"/>
                      <a:pt x="1504950" y="0"/>
                    </a:cubicBezTo>
                    <a:cubicBezTo>
                      <a:pt x="2004483" y="0"/>
                      <a:pt x="2500841" y="139700"/>
                      <a:pt x="2997200" y="279400"/>
                    </a:cubicBezTo>
                  </a:path>
                </a:pathLst>
              </a:cu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任意多边形: 形状 64">
              <a:extLst>
                <a:ext uri="{FF2B5EF4-FFF2-40B4-BE49-F238E27FC236}">
                  <a16:creationId xmlns:a16="http://schemas.microsoft.com/office/drawing/2014/main" id="{435EAA4C-EB07-4706-8CF0-640057F149E0}"/>
                </a:ext>
              </a:extLst>
            </p:cNvPr>
            <p:cNvSpPr/>
            <p:nvPr/>
          </p:nvSpPr>
          <p:spPr>
            <a:xfrm>
              <a:off x="5726952" y="4458569"/>
              <a:ext cx="2755900" cy="406400"/>
            </a:xfrm>
            <a:custGeom>
              <a:avLst/>
              <a:gdLst>
                <a:gd name="connsiteX0" fmla="*/ 0 w 2755900"/>
                <a:gd name="connsiteY0" fmla="*/ 190500 h 406400"/>
                <a:gd name="connsiteX1" fmla="*/ 819150 w 2755900"/>
                <a:gd name="connsiteY1" fmla="*/ 0 h 406400"/>
                <a:gd name="connsiteX2" fmla="*/ 2755900 w 2755900"/>
                <a:gd name="connsiteY2" fmla="*/ 0 h 406400"/>
                <a:gd name="connsiteX3" fmla="*/ 2755900 w 2755900"/>
                <a:gd name="connsiteY3" fmla="*/ 406400 h 406400"/>
                <a:gd name="connsiteX4" fmla="*/ 793750 w 2755900"/>
                <a:gd name="connsiteY4" fmla="*/ 406400 h 406400"/>
                <a:gd name="connsiteX5" fmla="*/ 0 w 2755900"/>
                <a:gd name="connsiteY5" fmla="*/ 1905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900" h="406400">
                  <a:moveTo>
                    <a:pt x="0" y="190500"/>
                  </a:moveTo>
                  <a:lnTo>
                    <a:pt x="819150" y="0"/>
                  </a:lnTo>
                  <a:lnTo>
                    <a:pt x="2755900" y="0"/>
                  </a:lnTo>
                  <a:lnTo>
                    <a:pt x="2755900" y="406400"/>
                  </a:lnTo>
                  <a:lnTo>
                    <a:pt x="793750" y="406400"/>
                  </a:lnTo>
                  <a:lnTo>
                    <a:pt x="0" y="190500"/>
                  </a:lnTo>
                  <a:close/>
                </a:path>
              </a:pathLst>
            </a:cu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a:extLst>
              <a:ext uri="{FF2B5EF4-FFF2-40B4-BE49-F238E27FC236}">
                <a16:creationId xmlns:a16="http://schemas.microsoft.com/office/drawing/2014/main" id="{D1D2FA2D-B793-4C9B-A2C8-30FCE20DF81B}"/>
              </a:ext>
            </a:extLst>
          </p:cNvPr>
          <p:cNvGrpSpPr/>
          <p:nvPr/>
        </p:nvGrpSpPr>
        <p:grpSpPr>
          <a:xfrm>
            <a:off x="2971798" y="4370724"/>
            <a:ext cx="5514977" cy="515602"/>
            <a:chOff x="2971798" y="4370724"/>
            <a:chExt cx="5514977" cy="515602"/>
          </a:xfrm>
        </p:grpSpPr>
        <p:sp>
          <p:nvSpPr>
            <p:cNvPr id="84" name="任意多边形: 形状 83">
              <a:extLst>
                <a:ext uri="{FF2B5EF4-FFF2-40B4-BE49-F238E27FC236}">
                  <a16:creationId xmlns:a16="http://schemas.microsoft.com/office/drawing/2014/main" id="{714F1F0D-EFF9-4E3E-82B1-B5DA43EE4444}"/>
                </a:ext>
              </a:extLst>
            </p:cNvPr>
            <p:cNvSpPr/>
            <p:nvPr/>
          </p:nvSpPr>
          <p:spPr>
            <a:xfrm flipH="1">
              <a:off x="2971798" y="4370724"/>
              <a:ext cx="2574973" cy="515602"/>
            </a:xfrm>
            <a:custGeom>
              <a:avLst/>
              <a:gdLst>
                <a:gd name="connsiteX0" fmla="*/ 0 w 2543175"/>
                <a:gd name="connsiteY0" fmla="*/ 219075 h 519507"/>
                <a:gd name="connsiteX1" fmla="*/ 214312 w 2543175"/>
                <a:gd name="connsiteY1" fmla="*/ 376237 h 519507"/>
                <a:gd name="connsiteX2" fmla="*/ 500062 w 2543175"/>
                <a:gd name="connsiteY2" fmla="*/ 109537 h 519507"/>
                <a:gd name="connsiteX3" fmla="*/ 890587 w 2543175"/>
                <a:gd name="connsiteY3" fmla="*/ 514350 h 519507"/>
                <a:gd name="connsiteX4" fmla="*/ 1300162 w 2543175"/>
                <a:gd name="connsiteY4" fmla="*/ 0 h 519507"/>
                <a:gd name="connsiteX5" fmla="*/ 1657350 w 2543175"/>
                <a:gd name="connsiteY5" fmla="*/ 519112 h 519507"/>
                <a:gd name="connsiteX6" fmla="*/ 2005012 w 2543175"/>
                <a:gd name="connsiteY6" fmla="*/ 90487 h 519507"/>
                <a:gd name="connsiteX7" fmla="*/ 2319337 w 2543175"/>
                <a:gd name="connsiteY7" fmla="*/ 385762 h 519507"/>
                <a:gd name="connsiteX8" fmla="*/ 2543175 w 2543175"/>
                <a:gd name="connsiteY8" fmla="*/ 223837 h 51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3175" h="519507">
                  <a:moveTo>
                    <a:pt x="0" y="219075"/>
                  </a:moveTo>
                  <a:cubicBezTo>
                    <a:pt x="65484" y="306784"/>
                    <a:pt x="130968" y="394493"/>
                    <a:pt x="214312" y="376237"/>
                  </a:cubicBezTo>
                  <a:cubicBezTo>
                    <a:pt x="297656" y="357981"/>
                    <a:pt x="387350" y="86518"/>
                    <a:pt x="500062" y="109537"/>
                  </a:cubicBezTo>
                  <a:cubicBezTo>
                    <a:pt x="612774" y="132556"/>
                    <a:pt x="757237" y="532606"/>
                    <a:pt x="890587" y="514350"/>
                  </a:cubicBezTo>
                  <a:cubicBezTo>
                    <a:pt x="1023937" y="496094"/>
                    <a:pt x="1172368" y="-794"/>
                    <a:pt x="1300162" y="0"/>
                  </a:cubicBezTo>
                  <a:cubicBezTo>
                    <a:pt x="1427956" y="794"/>
                    <a:pt x="1539875" y="504031"/>
                    <a:pt x="1657350" y="519112"/>
                  </a:cubicBezTo>
                  <a:cubicBezTo>
                    <a:pt x="1774825" y="534193"/>
                    <a:pt x="1894681" y="112712"/>
                    <a:pt x="2005012" y="90487"/>
                  </a:cubicBezTo>
                  <a:cubicBezTo>
                    <a:pt x="2115343" y="68262"/>
                    <a:pt x="2229643" y="363537"/>
                    <a:pt x="2319337" y="385762"/>
                  </a:cubicBezTo>
                  <a:cubicBezTo>
                    <a:pt x="2409031" y="407987"/>
                    <a:pt x="2476103" y="315912"/>
                    <a:pt x="2543175" y="2238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17A8F352-BC41-4DA7-B84A-34BD8AFDE41D}"/>
                </a:ext>
              </a:extLst>
            </p:cNvPr>
            <p:cNvSpPr/>
            <p:nvPr/>
          </p:nvSpPr>
          <p:spPr>
            <a:xfrm>
              <a:off x="5981700" y="4460573"/>
              <a:ext cx="2505075" cy="401940"/>
            </a:xfrm>
            <a:custGeom>
              <a:avLst/>
              <a:gdLst>
                <a:gd name="connsiteX0" fmla="*/ 0 w 2505075"/>
                <a:gd name="connsiteY0" fmla="*/ 133652 h 394002"/>
                <a:gd name="connsiteX1" fmla="*/ 339725 w 2505075"/>
                <a:gd name="connsiteY1" fmla="*/ 327327 h 394002"/>
                <a:gd name="connsiteX2" fmla="*/ 647700 w 2505075"/>
                <a:gd name="connsiteY2" fmla="*/ 302 h 394002"/>
                <a:gd name="connsiteX3" fmla="*/ 1012825 w 2505075"/>
                <a:gd name="connsiteY3" fmla="*/ 387652 h 394002"/>
                <a:gd name="connsiteX4" fmla="*/ 1422400 w 2505075"/>
                <a:gd name="connsiteY4" fmla="*/ 3477 h 394002"/>
                <a:gd name="connsiteX5" fmla="*/ 1847850 w 2505075"/>
                <a:gd name="connsiteY5" fmla="*/ 394002 h 394002"/>
                <a:gd name="connsiteX6" fmla="*/ 2247900 w 2505075"/>
                <a:gd name="connsiteY6" fmla="*/ 3477 h 394002"/>
                <a:gd name="connsiteX7" fmla="*/ 2505075 w 2505075"/>
                <a:gd name="connsiteY7" fmla="*/ 235252 h 3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75" h="394002">
                  <a:moveTo>
                    <a:pt x="0" y="133652"/>
                  </a:moveTo>
                  <a:cubicBezTo>
                    <a:pt x="115887" y="241602"/>
                    <a:pt x="231775" y="349552"/>
                    <a:pt x="339725" y="327327"/>
                  </a:cubicBezTo>
                  <a:cubicBezTo>
                    <a:pt x="447675" y="305102"/>
                    <a:pt x="535517" y="-9752"/>
                    <a:pt x="647700" y="302"/>
                  </a:cubicBezTo>
                  <a:cubicBezTo>
                    <a:pt x="759883" y="10356"/>
                    <a:pt x="883708" y="387123"/>
                    <a:pt x="1012825" y="387652"/>
                  </a:cubicBezTo>
                  <a:cubicBezTo>
                    <a:pt x="1141942" y="388181"/>
                    <a:pt x="1283229" y="2419"/>
                    <a:pt x="1422400" y="3477"/>
                  </a:cubicBezTo>
                  <a:cubicBezTo>
                    <a:pt x="1561571" y="4535"/>
                    <a:pt x="1710267" y="394002"/>
                    <a:pt x="1847850" y="394002"/>
                  </a:cubicBezTo>
                  <a:cubicBezTo>
                    <a:pt x="1985433" y="394002"/>
                    <a:pt x="2138363" y="29935"/>
                    <a:pt x="2247900" y="3477"/>
                  </a:cubicBezTo>
                  <a:cubicBezTo>
                    <a:pt x="2357437" y="-22981"/>
                    <a:pt x="2431256" y="106135"/>
                    <a:pt x="2505075" y="235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85797920-D00F-42C3-BF72-B997501DFB38}"/>
              </a:ext>
            </a:extLst>
          </p:cNvPr>
          <p:cNvGrpSpPr/>
          <p:nvPr/>
        </p:nvGrpSpPr>
        <p:grpSpPr>
          <a:xfrm>
            <a:off x="6731017" y="4453807"/>
            <a:ext cx="2492951" cy="1173123"/>
            <a:chOff x="6731017" y="4453807"/>
            <a:chExt cx="2492951" cy="1173123"/>
          </a:xfrm>
        </p:grpSpPr>
        <p:grpSp>
          <p:nvGrpSpPr>
            <p:cNvPr id="163" name="组合 162">
              <a:extLst>
                <a:ext uri="{FF2B5EF4-FFF2-40B4-BE49-F238E27FC236}">
                  <a16:creationId xmlns:a16="http://schemas.microsoft.com/office/drawing/2014/main" id="{B5D98BC3-067E-4D20-8506-18902671B2AC}"/>
                </a:ext>
              </a:extLst>
            </p:cNvPr>
            <p:cNvGrpSpPr/>
            <p:nvPr/>
          </p:nvGrpSpPr>
          <p:grpSpPr>
            <a:xfrm>
              <a:off x="6731017" y="4453807"/>
              <a:ext cx="2280200" cy="1173123"/>
              <a:chOff x="6731017" y="4453807"/>
              <a:chExt cx="2280200" cy="1173123"/>
            </a:xfrm>
          </p:grpSpPr>
          <p:grpSp>
            <p:nvGrpSpPr>
              <p:cNvPr id="155" name="组合 154">
                <a:extLst>
                  <a:ext uri="{FF2B5EF4-FFF2-40B4-BE49-F238E27FC236}">
                    <a16:creationId xmlns:a16="http://schemas.microsoft.com/office/drawing/2014/main" id="{5A882A61-8DCE-474A-8320-B2AD01B2EB46}"/>
                  </a:ext>
                </a:extLst>
              </p:cNvPr>
              <p:cNvGrpSpPr/>
              <p:nvPr/>
            </p:nvGrpSpPr>
            <p:grpSpPr>
              <a:xfrm>
                <a:off x="6731017" y="4922371"/>
                <a:ext cx="2280200" cy="704559"/>
                <a:chOff x="6731017" y="4922371"/>
                <a:chExt cx="2280200" cy="704559"/>
              </a:xfrm>
            </p:grpSpPr>
            <p:sp>
              <p:nvSpPr>
                <p:cNvPr id="148" name="弧形 147">
                  <a:extLst>
                    <a:ext uri="{FF2B5EF4-FFF2-40B4-BE49-F238E27FC236}">
                      <a16:creationId xmlns:a16="http://schemas.microsoft.com/office/drawing/2014/main" id="{9579027D-8BB4-4BE7-BD75-713BAEA2331C}"/>
                    </a:ext>
                  </a:extLst>
                </p:cNvPr>
                <p:cNvSpPr/>
                <p:nvPr/>
              </p:nvSpPr>
              <p:spPr>
                <a:xfrm rot="19285505">
                  <a:off x="8127430" y="4927135"/>
                  <a:ext cx="883787" cy="699795"/>
                </a:xfrm>
                <a:prstGeom prst="arc">
                  <a:avLst>
                    <a:gd name="adj1" fmla="val 15635654"/>
                    <a:gd name="adj2" fmla="val 1929712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3" name="弧形 152">
                  <a:extLst>
                    <a:ext uri="{FF2B5EF4-FFF2-40B4-BE49-F238E27FC236}">
                      <a16:creationId xmlns:a16="http://schemas.microsoft.com/office/drawing/2014/main" id="{C47F010A-0630-418F-ABA7-4693F3B4E72C}"/>
                    </a:ext>
                  </a:extLst>
                </p:cNvPr>
                <p:cNvSpPr/>
                <p:nvPr/>
              </p:nvSpPr>
              <p:spPr>
                <a:xfrm rot="2340000">
                  <a:off x="6904717" y="4922371"/>
                  <a:ext cx="883787" cy="699795"/>
                </a:xfrm>
                <a:prstGeom prst="arc">
                  <a:avLst>
                    <a:gd name="adj1" fmla="val 13001384"/>
                    <a:gd name="adj2" fmla="val 1676722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4" name="弧形 153">
                  <a:extLst>
                    <a:ext uri="{FF2B5EF4-FFF2-40B4-BE49-F238E27FC236}">
                      <a16:creationId xmlns:a16="http://schemas.microsoft.com/office/drawing/2014/main" id="{A6B29CD8-6C75-4D3E-8B8B-5B595E0E3920}"/>
                    </a:ext>
                  </a:extLst>
                </p:cNvPr>
                <p:cNvSpPr/>
                <p:nvPr/>
              </p:nvSpPr>
              <p:spPr>
                <a:xfrm rot="19285505">
                  <a:off x="6731017" y="4924118"/>
                  <a:ext cx="883787" cy="683777"/>
                </a:xfrm>
                <a:prstGeom prst="arc">
                  <a:avLst>
                    <a:gd name="adj1" fmla="val 15635654"/>
                    <a:gd name="adj2" fmla="val 192140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9" name="组合 158">
                <a:extLst>
                  <a:ext uri="{FF2B5EF4-FFF2-40B4-BE49-F238E27FC236}">
                    <a16:creationId xmlns:a16="http://schemas.microsoft.com/office/drawing/2014/main" id="{0BD1402F-DD0D-41E8-BAE7-74269BFFB6BD}"/>
                  </a:ext>
                </a:extLst>
              </p:cNvPr>
              <p:cNvGrpSpPr/>
              <p:nvPr/>
            </p:nvGrpSpPr>
            <p:grpSpPr>
              <a:xfrm>
                <a:off x="7427619" y="4923322"/>
                <a:ext cx="1061638" cy="700401"/>
                <a:chOff x="7427619" y="4923322"/>
                <a:chExt cx="1061638" cy="700401"/>
              </a:xfrm>
            </p:grpSpPr>
            <p:sp>
              <p:nvSpPr>
                <p:cNvPr id="156" name="弧形 155">
                  <a:extLst>
                    <a:ext uri="{FF2B5EF4-FFF2-40B4-BE49-F238E27FC236}">
                      <a16:creationId xmlns:a16="http://schemas.microsoft.com/office/drawing/2014/main" id="{BC681009-88EF-4FC6-AB8D-E7696EBEDB1D}"/>
                    </a:ext>
                  </a:extLst>
                </p:cNvPr>
                <p:cNvSpPr/>
                <p:nvPr/>
              </p:nvSpPr>
              <p:spPr>
                <a:xfrm rot="19260000">
                  <a:off x="7427619" y="4923928"/>
                  <a:ext cx="883787" cy="699795"/>
                </a:xfrm>
                <a:prstGeom prst="arc">
                  <a:avLst>
                    <a:gd name="adj1" fmla="val 15635654"/>
                    <a:gd name="adj2" fmla="val 19361864"/>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7" name="弧形 156">
                  <a:extLst>
                    <a:ext uri="{FF2B5EF4-FFF2-40B4-BE49-F238E27FC236}">
                      <a16:creationId xmlns:a16="http://schemas.microsoft.com/office/drawing/2014/main" id="{F8CA5102-0F91-402D-B750-5CB5B184CB92}"/>
                    </a:ext>
                  </a:extLst>
                </p:cNvPr>
                <p:cNvSpPr/>
                <p:nvPr/>
              </p:nvSpPr>
              <p:spPr>
                <a:xfrm rot="2340000">
                  <a:off x="7605470" y="4923322"/>
                  <a:ext cx="883787" cy="699795"/>
                </a:xfrm>
                <a:prstGeom prst="arc">
                  <a:avLst>
                    <a:gd name="adj1" fmla="val 13123150"/>
                    <a:gd name="adj2" fmla="val 16767221"/>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06371558-0848-4054-A65E-CA4BAA9B6EC1}"/>
                  </a:ext>
                </a:extLst>
              </p:cNvPr>
              <p:cNvGrpSpPr/>
              <p:nvPr/>
            </p:nvGrpSpPr>
            <p:grpSpPr>
              <a:xfrm rot="10800000">
                <a:off x="7429352" y="4453807"/>
                <a:ext cx="1061638" cy="700401"/>
                <a:chOff x="7427619" y="4923322"/>
                <a:chExt cx="1061638" cy="700401"/>
              </a:xfrm>
            </p:grpSpPr>
            <p:sp>
              <p:nvSpPr>
                <p:cNvPr id="161" name="弧形 160">
                  <a:extLst>
                    <a:ext uri="{FF2B5EF4-FFF2-40B4-BE49-F238E27FC236}">
                      <a16:creationId xmlns:a16="http://schemas.microsoft.com/office/drawing/2014/main" id="{9BDEA7BF-9C66-4F08-8B6A-390EF0C8C508}"/>
                    </a:ext>
                  </a:extLst>
                </p:cNvPr>
                <p:cNvSpPr/>
                <p:nvPr/>
              </p:nvSpPr>
              <p:spPr>
                <a:xfrm rot="19260000">
                  <a:off x="7427619" y="4923928"/>
                  <a:ext cx="883787" cy="699795"/>
                </a:xfrm>
                <a:prstGeom prst="arc">
                  <a:avLst>
                    <a:gd name="adj1" fmla="val 15635654"/>
                    <a:gd name="adj2" fmla="val 19361864"/>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2" name="弧形 161">
                  <a:extLst>
                    <a:ext uri="{FF2B5EF4-FFF2-40B4-BE49-F238E27FC236}">
                      <a16:creationId xmlns:a16="http://schemas.microsoft.com/office/drawing/2014/main" id="{A116CEC0-F632-43F0-9316-D324BE3740E2}"/>
                    </a:ext>
                  </a:extLst>
                </p:cNvPr>
                <p:cNvSpPr/>
                <p:nvPr/>
              </p:nvSpPr>
              <p:spPr>
                <a:xfrm rot="2340000">
                  <a:off x="7605470" y="4923322"/>
                  <a:ext cx="883787" cy="699795"/>
                </a:xfrm>
                <a:prstGeom prst="arc">
                  <a:avLst>
                    <a:gd name="adj1" fmla="val 13123150"/>
                    <a:gd name="adj2" fmla="val 16767221"/>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65" name="标题 1">
              <a:extLst>
                <a:ext uri="{FF2B5EF4-FFF2-40B4-BE49-F238E27FC236}">
                  <a16:creationId xmlns:a16="http://schemas.microsoft.com/office/drawing/2014/main" id="{459AF77D-F9B5-4522-99E6-4D7328EB4D2D}"/>
                </a:ext>
              </a:extLst>
            </p:cNvPr>
            <p:cNvSpPr txBox="1">
              <a:spLocks/>
            </p:cNvSpPr>
            <p:nvPr/>
          </p:nvSpPr>
          <p:spPr bwMode="auto">
            <a:xfrm>
              <a:off x="8582225" y="469205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PMM</a:t>
              </a:r>
              <a:endParaRPr lang="zh-CN" altLang="en-US" sz="1600" i="1" dirty="0">
                <a:latin typeface="+mn-lt"/>
                <a:ea typeface="黑体" panose="02010609060101010101" pitchFamily="49" charset="-122"/>
                <a:cs typeface="Gisha" panose="020B0604020202020204" pitchFamily="34" charset="-79"/>
              </a:endParaRPr>
            </a:p>
          </p:txBody>
        </p:sp>
      </p:grpSp>
      <p:grpSp>
        <p:nvGrpSpPr>
          <p:cNvPr id="167" name="组合 166">
            <a:extLst>
              <a:ext uri="{FF2B5EF4-FFF2-40B4-BE49-F238E27FC236}">
                <a16:creationId xmlns:a16="http://schemas.microsoft.com/office/drawing/2014/main" id="{2D49DF9F-00CC-474D-9BEB-9A85C426ABA7}"/>
              </a:ext>
            </a:extLst>
          </p:cNvPr>
          <p:cNvGrpSpPr/>
          <p:nvPr/>
        </p:nvGrpSpPr>
        <p:grpSpPr>
          <a:xfrm>
            <a:off x="2750403" y="4367352"/>
            <a:ext cx="5744750" cy="559612"/>
            <a:chOff x="2948068" y="3018612"/>
            <a:chExt cx="5731305" cy="559612"/>
          </a:xfrm>
        </p:grpSpPr>
        <p:grpSp>
          <p:nvGrpSpPr>
            <p:cNvPr id="168" name="组合 167">
              <a:extLst>
                <a:ext uri="{FF2B5EF4-FFF2-40B4-BE49-F238E27FC236}">
                  <a16:creationId xmlns:a16="http://schemas.microsoft.com/office/drawing/2014/main" id="{071180FF-8558-4136-8A74-85E8E6992D46}"/>
                </a:ext>
              </a:extLst>
            </p:cNvPr>
            <p:cNvGrpSpPr/>
            <p:nvPr/>
          </p:nvGrpSpPr>
          <p:grpSpPr>
            <a:xfrm>
              <a:off x="2948068" y="3018612"/>
              <a:ext cx="3001548" cy="559612"/>
              <a:chOff x="2948068" y="3018612"/>
              <a:chExt cx="3001548" cy="559612"/>
            </a:xfrm>
          </p:grpSpPr>
          <p:sp>
            <p:nvSpPr>
              <p:cNvPr id="170" name="任意多边形: 形状 169">
                <a:extLst>
                  <a:ext uri="{FF2B5EF4-FFF2-40B4-BE49-F238E27FC236}">
                    <a16:creationId xmlns:a16="http://schemas.microsoft.com/office/drawing/2014/main" id="{A2D45AD3-29CD-4506-BBFB-23C0E1B6E725}"/>
                  </a:ext>
                </a:extLst>
              </p:cNvPr>
              <p:cNvSpPr/>
              <p:nvPr/>
            </p:nvSpPr>
            <p:spPr>
              <a:xfrm>
                <a:off x="2952416" y="3018612"/>
                <a:ext cx="2997200" cy="279400"/>
              </a:xfrm>
              <a:custGeom>
                <a:avLst/>
                <a:gdLst>
                  <a:gd name="connsiteX0" fmla="*/ 0 w 2997200"/>
                  <a:gd name="connsiteY0" fmla="*/ 279400 h 279400"/>
                  <a:gd name="connsiteX1" fmla="*/ 1504950 w 2997200"/>
                  <a:gd name="connsiteY1" fmla="*/ 0 h 279400"/>
                  <a:gd name="connsiteX2" fmla="*/ 2997200 w 2997200"/>
                  <a:gd name="connsiteY2" fmla="*/ 279400 h 279400"/>
                </a:gdLst>
                <a:ahLst/>
                <a:cxnLst>
                  <a:cxn ang="0">
                    <a:pos x="connsiteX0" y="connsiteY0"/>
                  </a:cxn>
                  <a:cxn ang="0">
                    <a:pos x="connsiteX1" y="connsiteY1"/>
                  </a:cxn>
                  <a:cxn ang="0">
                    <a:pos x="connsiteX2" y="connsiteY2"/>
                  </a:cxn>
                </a:cxnLst>
                <a:rect l="l" t="t" r="r" b="b"/>
                <a:pathLst>
                  <a:path w="2997200" h="279400">
                    <a:moveTo>
                      <a:pt x="0" y="279400"/>
                    </a:moveTo>
                    <a:cubicBezTo>
                      <a:pt x="502708" y="139700"/>
                      <a:pt x="1005417" y="0"/>
                      <a:pt x="1504950" y="0"/>
                    </a:cubicBezTo>
                    <a:cubicBezTo>
                      <a:pt x="2004483" y="0"/>
                      <a:pt x="2500841" y="139700"/>
                      <a:pt x="2997200" y="279400"/>
                    </a:cubicBezTo>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9EA748-4A76-45AE-BD24-E1245CB23656}"/>
                  </a:ext>
                </a:extLst>
              </p:cNvPr>
              <p:cNvSpPr/>
              <p:nvPr/>
            </p:nvSpPr>
            <p:spPr>
              <a:xfrm rot="10800000">
                <a:off x="2948068" y="3298824"/>
                <a:ext cx="2997200" cy="279400"/>
              </a:xfrm>
              <a:custGeom>
                <a:avLst/>
                <a:gdLst>
                  <a:gd name="connsiteX0" fmla="*/ 0 w 2997200"/>
                  <a:gd name="connsiteY0" fmla="*/ 279400 h 279400"/>
                  <a:gd name="connsiteX1" fmla="*/ 1504950 w 2997200"/>
                  <a:gd name="connsiteY1" fmla="*/ 0 h 279400"/>
                  <a:gd name="connsiteX2" fmla="*/ 2997200 w 2997200"/>
                  <a:gd name="connsiteY2" fmla="*/ 279400 h 279400"/>
                </a:gdLst>
                <a:ahLst/>
                <a:cxnLst>
                  <a:cxn ang="0">
                    <a:pos x="connsiteX0" y="connsiteY0"/>
                  </a:cxn>
                  <a:cxn ang="0">
                    <a:pos x="connsiteX1" y="connsiteY1"/>
                  </a:cxn>
                  <a:cxn ang="0">
                    <a:pos x="connsiteX2" y="connsiteY2"/>
                  </a:cxn>
                </a:cxnLst>
                <a:rect l="l" t="t" r="r" b="b"/>
                <a:pathLst>
                  <a:path w="2997200" h="279400">
                    <a:moveTo>
                      <a:pt x="0" y="279400"/>
                    </a:moveTo>
                    <a:cubicBezTo>
                      <a:pt x="502708" y="139700"/>
                      <a:pt x="1005417" y="0"/>
                      <a:pt x="1504950" y="0"/>
                    </a:cubicBezTo>
                    <a:cubicBezTo>
                      <a:pt x="2004483" y="0"/>
                      <a:pt x="2500841" y="139700"/>
                      <a:pt x="2997200" y="279400"/>
                    </a:cubicBezTo>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9" name="任意多边形: 形状 168">
              <a:extLst>
                <a:ext uri="{FF2B5EF4-FFF2-40B4-BE49-F238E27FC236}">
                  <a16:creationId xmlns:a16="http://schemas.microsoft.com/office/drawing/2014/main" id="{7B36B416-550B-43C3-AA81-D80EACA8556A}"/>
                </a:ext>
              </a:extLst>
            </p:cNvPr>
            <p:cNvSpPr/>
            <p:nvPr/>
          </p:nvSpPr>
          <p:spPr>
            <a:xfrm>
              <a:off x="5923473" y="3108381"/>
              <a:ext cx="2755900" cy="406400"/>
            </a:xfrm>
            <a:custGeom>
              <a:avLst/>
              <a:gdLst>
                <a:gd name="connsiteX0" fmla="*/ 0 w 2755900"/>
                <a:gd name="connsiteY0" fmla="*/ 190500 h 406400"/>
                <a:gd name="connsiteX1" fmla="*/ 819150 w 2755900"/>
                <a:gd name="connsiteY1" fmla="*/ 0 h 406400"/>
                <a:gd name="connsiteX2" fmla="*/ 2755900 w 2755900"/>
                <a:gd name="connsiteY2" fmla="*/ 0 h 406400"/>
                <a:gd name="connsiteX3" fmla="*/ 2755900 w 2755900"/>
                <a:gd name="connsiteY3" fmla="*/ 406400 h 406400"/>
                <a:gd name="connsiteX4" fmla="*/ 793750 w 2755900"/>
                <a:gd name="connsiteY4" fmla="*/ 406400 h 406400"/>
                <a:gd name="connsiteX5" fmla="*/ 0 w 2755900"/>
                <a:gd name="connsiteY5" fmla="*/ 1905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900" h="406400">
                  <a:moveTo>
                    <a:pt x="0" y="190500"/>
                  </a:moveTo>
                  <a:lnTo>
                    <a:pt x="819150" y="0"/>
                  </a:lnTo>
                  <a:lnTo>
                    <a:pt x="2755900" y="0"/>
                  </a:lnTo>
                  <a:lnTo>
                    <a:pt x="2755900" y="406400"/>
                  </a:lnTo>
                  <a:lnTo>
                    <a:pt x="793750" y="406400"/>
                  </a:lnTo>
                  <a:lnTo>
                    <a:pt x="0" y="190500"/>
                  </a:lnTo>
                  <a:close/>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6723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21" name="对象 20">
            <a:extLst>
              <a:ext uri="{FF2B5EF4-FFF2-40B4-BE49-F238E27FC236}">
                <a16:creationId xmlns:a16="http://schemas.microsoft.com/office/drawing/2014/main" id="{F6BB9E33-3237-4A2F-9F72-AF7BEC762581}"/>
              </a:ext>
            </a:extLst>
          </p:cNvPr>
          <p:cNvGraphicFramePr>
            <a:graphicFrameLocks noChangeAspect="1"/>
          </p:cNvGraphicFramePr>
          <p:nvPr>
            <p:extLst>
              <p:ext uri="{D42A27DB-BD31-4B8C-83A1-F6EECF244321}">
                <p14:modId xmlns:p14="http://schemas.microsoft.com/office/powerpoint/2010/main" val="1794988180"/>
              </p:ext>
            </p:extLst>
          </p:nvPr>
        </p:nvGraphicFramePr>
        <p:xfrm>
          <a:off x="1125538" y="2841625"/>
          <a:ext cx="4473575" cy="568325"/>
        </p:xfrm>
        <a:graphic>
          <a:graphicData uri="http://schemas.openxmlformats.org/presentationml/2006/ole">
            <mc:AlternateContent xmlns:mc="http://schemas.openxmlformats.org/markup-compatibility/2006">
              <mc:Choice xmlns:v="urn:schemas-microsoft-com:vml" Requires="v">
                <p:oleObj name="Equation" r:id="rId44" imgW="2501640" imgH="317160" progId="Equation.DSMT4">
                  <p:embed/>
                </p:oleObj>
              </mc:Choice>
              <mc:Fallback>
                <p:oleObj name="Equation" r:id="rId44" imgW="2501640" imgH="317160" progId="Equation.DSMT4">
                  <p:embed/>
                  <p:pic>
                    <p:nvPicPr>
                      <p:cNvPr id="0" name=""/>
                      <p:cNvPicPr/>
                      <p:nvPr/>
                    </p:nvPicPr>
                    <p:blipFill>
                      <a:blip r:embed="rId45"/>
                      <a:stretch>
                        <a:fillRect/>
                      </a:stretch>
                    </p:blipFill>
                    <p:spPr>
                      <a:xfrm>
                        <a:off x="1125538" y="2841625"/>
                        <a:ext cx="4473575" cy="568325"/>
                      </a:xfrm>
                      <a:prstGeom prst="rect">
                        <a:avLst/>
                      </a:prstGeom>
                    </p:spPr>
                  </p:pic>
                </p:oleObj>
              </mc:Fallback>
            </mc:AlternateContent>
          </a:graphicData>
        </a:graphic>
      </p:graphicFrame>
      <p:grpSp>
        <p:nvGrpSpPr>
          <p:cNvPr id="40" name="组合 39">
            <a:extLst>
              <a:ext uri="{FF2B5EF4-FFF2-40B4-BE49-F238E27FC236}">
                <a16:creationId xmlns:a16="http://schemas.microsoft.com/office/drawing/2014/main" id="{873DD44D-5171-49BF-89D1-C95F56F9DE0F}"/>
              </a:ext>
            </a:extLst>
          </p:cNvPr>
          <p:cNvGrpSpPr/>
          <p:nvPr/>
        </p:nvGrpSpPr>
        <p:grpSpPr>
          <a:xfrm>
            <a:off x="3628682" y="3222625"/>
            <a:ext cx="2286343" cy="2381788"/>
            <a:chOff x="3628682" y="3222625"/>
            <a:chExt cx="2286343" cy="2381788"/>
          </a:xfrm>
        </p:grpSpPr>
        <p:grpSp>
          <p:nvGrpSpPr>
            <p:cNvPr id="34" name="组合 33">
              <a:extLst>
                <a:ext uri="{FF2B5EF4-FFF2-40B4-BE49-F238E27FC236}">
                  <a16:creationId xmlns:a16="http://schemas.microsoft.com/office/drawing/2014/main" id="{E0C2C438-9BBA-498B-A93D-6107A0E2C8B6}"/>
                </a:ext>
              </a:extLst>
            </p:cNvPr>
            <p:cNvGrpSpPr/>
            <p:nvPr/>
          </p:nvGrpSpPr>
          <p:grpSpPr>
            <a:xfrm>
              <a:off x="4032326" y="3248227"/>
              <a:ext cx="706517" cy="463200"/>
              <a:chOff x="4032326" y="3248227"/>
              <a:chExt cx="706517" cy="463200"/>
            </a:xfrm>
          </p:grpSpPr>
          <p:cxnSp>
            <p:nvCxnSpPr>
              <p:cNvPr id="20" name="直接箭头连接符 19">
                <a:extLst>
                  <a:ext uri="{FF2B5EF4-FFF2-40B4-BE49-F238E27FC236}">
                    <a16:creationId xmlns:a16="http://schemas.microsoft.com/office/drawing/2014/main" id="{08ECA561-E191-48CE-A129-1E92753D440A}"/>
                  </a:ext>
                </a:extLst>
              </p:cNvPr>
              <p:cNvCxnSpPr/>
              <p:nvPr/>
            </p:nvCxnSpPr>
            <p:spPr>
              <a:xfrm>
                <a:off x="4238017" y="3542255"/>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3977263-CAE1-455F-8EB0-E282132F7D9C}"/>
                  </a:ext>
                </a:extLst>
              </p:cNvPr>
              <p:cNvCxnSpPr/>
              <p:nvPr/>
            </p:nvCxnSpPr>
            <p:spPr>
              <a:xfrm>
                <a:off x="4421372" y="3542892"/>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标题 1">
                    <a:extLst>
                      <a:ext uri="{FF2B5EF4-FFF2-40B4-BE49-F238E27FC236}">
                        <a16:creationId xmlns:a16="http://schemas.microsoft.com/office/drawing/2014/main" id="{DA47A193-BB62-4938-AECC-16289BDC1B99}"/>
                      </a:ext>
                    </a:extLst>
                  </p:cNvPr>
                  <p:cNvSpPr txBox="1">
                    <a:spLocks/>
                  </p:cNvSpPr>
                  <p:nvPr/>
                </p:nvSpPr>
                <p:spPr bwMode="auto">
                  <a:xfrm>
                    <a:off x="4032326" y="3248227"/>
                    <a:ext cx="706517"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a:t>
                    </a:r>
                    <a14:m>
                      <m:oMath xmlns:m="http://schemas.openxmlformats.org/officeDocument/2006/math">
                        <m:r>
                          <a:rPr lang="en-US" altLang="zh-CN" sz="1600" b="0" i="1" smtClean="0">
                            <a:solidFill>
                              <a:schemeClr val="tx1"/>
                            </a:solidFill>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solidFill>
                          <a:schemeClr val="tx1"/>
                        </a:solidFill>
                        <a:latin typeface="+mn-lt"/>
                        <a:ea typeface="黑体" panose="02010609060101010101" pitchFamily="49" charset="-122"/>
                        <a:cs typeface="Gisha" panose="020B0604020202020204" pitchFamily="34" charset="-79"/>
                      </a:rPr>
                      <a:t>1</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mc:Choice>
            <mc:Fallback xmlns="">
              <p:sp>
                <p:nvSpPr>
                  <p:cNvPr id="106" name="标题 1">
                    <a:extLst>
                      <a:ext uri="{FF2B5EF4-FFF2-40B4-BE49-F238E27FC236}">
                        <a16:creationId xmlns:a16="http://schemas.microsoft.com/office/drawing/2014/main" id="{DA47A193-BB62-4938-AECC-16289BDC1B99}"/>
                      </a:ext>
                    </a:extLst>
                  </p:cNvPr>
                  <p:cNvSpPr txBox="1">
                    <a:spLocks noRot="1" noChangeAspect="1" noMove="1" noResize="1" noEditPoints="1" noAdjustHandles="1" noChangeArrowheads="1" noChangeShapeType="1" noTextEdit="1"/>
                  </p:cNvSpPr>
                  <p:nvPr/>
                </p:nvSpPr>
                <p:spPr bwMode="auto">
                  <a:xfrm>
                    <a:off x="4032326" y="3248227"/>
                    <a:ext cx="706517" cy="350004"/>
                  </a:xfrm>
                  <a:prstGeom prst="rect">
                    <a:avLst/>
                  </a:prstGeom>
                  <a:blipFill>
                    <a:blip r:embed="rId46"/>
                    <a:stretch>
                      <a:fillRect l="-3448" r="-3448"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3" name="组合 32">
              <a:extLst>
                <a:ext uri="{FF2B5EF4-FFF2-40B4-BE49-F238E27FC236}">
                  <a16:creationId xmlns:a16="http://schemas.microsoft.com/office/drawing/2014/main" id="{94D70D86-4D54-47C1-9770-0FC4626376FA}"/>
                </a:ext>
              </a:extLst>
            </p:cNvPr>
            <p:cNvGrpSpPr/>
            <p:nvPr/>
          </p:nvGrpSpPr>
          <p:grpSpPr>
            <a:xfrm>
              <a:off x="4910483" y="3537492"/>
              <a:ext cx="394943" cy="180285"/>
              <a:chOff x="4910483" y="3537492"/>
              <a:chExt cx="394943" cy="180285"/>
            </a:xfrm>
          </p:grpSpPr>
          <p:cxnSp>
            <p:nvCxnSpPr>
              <p:cNvPr id="23" name="直接箭头连接符 22">
                <a:extLst>
                  <a:ext uri="{FF2B5EF4-FFF2-40B4-BE49-F238E27FC236}">
                    <a16:creationId xmlns:a16="http://schemas.microsoft.com/office/drawing/2014/main" id="{39D6B0F0-2AA4-4FC7-BAB7-92746FE026A7}"/>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ABE01BA-55AD-451D-8357-197BB189F061}"/>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14099229-523A-4D8B-A3D5-52299BFCE7D1}"/>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32" name="对象 31">
                  <a:extLst>
                    <a:ext uri="{FF2B5EF4-FFF2-40B4-BE49-F238E27FC236}">
                      <a16:creationId xmlns:a16="http://schemas.microsoft.com/office/drawing/2014/main" id="{9ADDD3CC-A240-4B20-B277-5DED96C8B8E2}"/>
                    </a:ext>
                  </a:extLst>
                </p:cNvPr>
                <p:cNvGraphicFramePr>
                  <a:graphicFrameLocks noChangeAspect="1"/>
                </p:cNvGraphicFramePr>
                <p:nvPr>
                  <p:extLst>
                    <p:ext uri="{D42A27DB-BD31-4B8C-83A1-F6EECF244321}">
                      <p14:modId xmlns:p14="http://schemas.microsoft.com/office/powerpoint/2010/main" val="3692945795"/>
                    </p:ext>
                  </p:extLst>
                </p:nvPr>
              </p:nvGraphicFramePr>
              <p:xfrm>
                <a:off x="5045075" y="3222625"/>
                <a:ext cx="869950" cy="441325"/>
              </p:xfrm>
              <a:graphic>
                <a:graphicData uri="http://schemas.openxmlformats.org/presentationml/2006/ole">
                  <mc:AlternateContent>
                    <mc:Choice xmlns:v="urn:schemas-microsoft-com:vml" Requires="v">
                      <p:oleObj name="Equation" r:id="rId47" imgW="825480" imgH="419040" progId="Equation.DSMT4">
                        <p:embed/>
                      </p:oleObj>
                    </mc:Choice>
                    <mc:Fallback>
                      <p:oleObj name="Equation" r:id="rId47" imgW="825480" imgH="419040" progId="Equation.DSMT4">
                        <p:embed/>
                        <p:pic>
                          <p:nvPicPr>
                            <p:cNvPr id="0" name=""/>
                            <p:cNvPicPr/>
                            <p:nvPr/>
                          </p:nvPicPr>
                          <p:blipFill>
                            <a:blip r:embed="rId48"/>
                            <a:stretch>
                              <a:fillRect/>
                            </a:stretch>
                          </p:blipFill>
                          <p:spPr>
                            <a:xfrm>
                              <a:off x="5045075" y="3222625"/>
                              <a:ext cx="869950" cy="441325"/>
                            </a:xfrm>
                            <a:prstGeom prst="rect">
                              <a:avLst/>
                            </a:prstGeom>
                          </p:spPr>
                        </p:pic>
                      </p:oleObj>
                    </mc:Fallback>
                  </mc:AlternateContent>
                </a:graphicData>
              </a:graphic>
            </p:graphicFrame>
          </mc:Choice>
          <mc:Fallback xmlns="">
            <p:graphicFrame>
              <p:nvGraphicFramePr>
                <p:cNvPr id="32" name="对象 31">
                  <a:extLst>
                    <a:ext uri="{FF2B5EF4-FFF2-40B4-BE49-F238E27FC236}">
                      <a16:creationId xmlns:a16="http://schemas.microsoft.com/office/drawing/2014/main" id="{9ADDD3CC-A240-4B20-B277-5DED96C8B8E2}"/>
                    </a:ext>
                  </a:extLst>
                </p:cNvPr>
                <p:cNvGraphicFramePr>
                  <a:graphicFrameLocks noChangeAspect="1"/>
                </p:cNvGraphicFramePr>
                <p:nvPr>
                  <p:extLst>
                    <p:ext uri="{D42A27DB-BD31-4B8C-83A1-F6EECF244321}">
                      <p14:modId xmlns:p14="http://schemas.microsoft.com/office/powerpoint/2010/main" val="3692945795"/>
                    </p:ext>
                  </p:extLst>
                </p:nvPr>
              </p:nvGraphicFramePr>
              <p:xfrm>
                <a:off x="5045075" y="3222625"/>
                <a:ext cx="869950" cy="441325"/>
              </p:xfrm>
              <a:graphic>
                <a:graphicData uri="http://schemas.openxmlformats.org/presentationml/2006/ole">
                  <mc:AlternateContent>
                    <mc:Choice xmlns:v="urn:schemas-microsoft-com:vml" Requires="v">
                      <p:oleObj spid="_x0000_s61330" name="Equation" r:id="rId49" imgW="825480" imgH="419040" progId="Equation.DSMT4">
                        <p:embed/>
                      </p:oleObj>
                    </mc:Choice>
                    <mc:Fallback>
                      <p:oleObj name="Equation" r:id="rId49" imgW="825480" imgH="419040" progId="Equation.DSMT4">
                        <p:embed/>
                        <p:pic>
                          <p:nvPicPr>
                            <p:cNvPr id="0" name=""/>
                            <p:cNvPicPr/>
                            <p:nvPr/>
                          </p:nvPicPr>
                          <p:blipFill>
                            <a:blip r:embed="rId50"/>
                            <a:stretch>
                              <a:fillRect/>
                            </a:stretch>
                          </p:blipFill>
                          <p:spPr>
                            <a:xfrm>
                              <a:off x="5045075" y="3222625"/>
                              <a:ext cx="869950" cy="441325"/>
                            </a:xfrm>
                            <a:prstGeom prst="rect">
                              <a:avLst/>
                            </a:prstGeom>
                          </p:spPr>
                        </p:pic>
                      </p:oleObj>
                    </mc:Fallback>
                  </mc:AlternateContent>
                </a:graphicData>
              </a:graphic>
            </p:graphicFrame>
          </mc:Fallback>
        </mc:AlternateContent>
        <p:grpSp>
          <p:nvGrpSpPr>
            <p:cNvPr id="39" name="组合 38">
              <a:extLst>
                <a:ext uri="{FF2B5EF4-FFF2-40B4-BE49-F238E27FC236}">
                  <a16:creationId xmlns:a16="http://schemas.microsoft.com/office/drawing/2014/main" id="{DF879DF8-0E62-4DB6-88E4-ACBDB68BBF7E}"/>
                </a:ext>
              </a:extLst>
            </p:cNvPr>
            <p:cNvGrpSpPr/>
            <p:nvPr/>
          </p:nvGrpSpPr>
          <p:grpSpPr>
            <a:xfrm>
              <a:off x="3628682" y="3717777"/>
              <a:ext cx="1986710" cy="1886636"/>
              <a:chOff x="3628682" y="3717777"/>
              <a:chExt cx="1986710" cy="1886636"/>
            </a:xfrm>
          </p:grpSpPr>
          <p:pic>
            <p:nvPicPr>
              <p:cNvPr id="17" name="图片 16" descr="图片包含 游戏机, 桌子, 电脑&#10;&#10;描述已自动生成">
                <a:extLst>
                  <a:ext uri="{FF2B5EF4-FFF2-40B4-BE49-F238E27FC236}">
                    <a16:creationId xmlns:a16="http://schemas.microsoft.com/office/drawing/2014/main" id="{9289DA99-9F1F-4682-A4D3-8095CD7E723F}"/>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3628682" y="3717777"/>
                <a:ext cx="1886636" cy="1886636"/>
              </a:xfrm>
              <a:prstGeom prst="rect">
                <a:avLst/>
              </a:prstGeom>
            </p:spPr>
          </p:pic>
          <p:sp>
            <p:nvSpPr>
              <p:cNvPr id="135" name="标题 1">
                <a:extLst>
                  <a:ext uri="{FF2B5EF4-FFF2-40B4-BE49-F238E27FC236}">
                    <a16:creationId xmlns:a16="http://schemas.microsoft.com/office/drawing/2014/main" id="{B2470167-56CC-41A1-B045-36966DC60C8B}"/>
                  </a:ext>
                </a:extLst>
              </p:cNvPr>
              <p:cNvSpPr txBox="1">
                <a:spLocks/>
              </p:cNvSpPr>
              <p:nvPr/>
            </p:nvSpPr>
            <p:spPr bwMode="auto">
              <a:xfrm>
                <a:off x="4908875" y="4505434"/>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bg1"/>
                    </a:solidFill>
                    <a:latin typeface="+mn-lt"/>
                    <a:ea typeface="黑体" panose="02010609060101010101" pitchFamily="49" charset="-122"/>
                    <a:cs typeface="Gisha" panose="020B0604020202020204" pitchFamily="34" charset="-79"/>
                  </a:rPr>
                  <a:t>1-D</a:t>
                </a:r>
                <a:endParaRPr lang="zh-CN" altLang="en-US" sz="1600" i="1" dirty="0">
                  <a:solidFill>
                    <a:schemeClr val="bg1"/>
                  </a:solidFill>
                  <a:latin typeface="+mn-lt"/>
                  <a:ea typeface="黑体" panose="02010609060101010101" pitchFamily="49" charset="-122"/>
                  <a:cs typeface="Gisha" panose="020B0604020202020204" pitchFamily="34" charset="-79"/>
                </a:endParaRPr>
              </a:p>
            </p:txBody>
          </p:sp>
        </p:grpSp>
      </p:grpSp>
      <p:sp>
        <p:nvSpPr>
          <p:cNvPr id="136" name="标题 1">
            <a:extLst>
              <a:ext uri="{FF2B5EF4-FFF2-40B4-BE49-F238E27FC236}">
                <a16:creationId xmlns:a16="http://schemas.microsoft.com/office/drawing/2014/main" id="{CD855743-44FD-4034-AFF5-431548B31193}"/>
              </a:ext>
            </a:extLst>
          </p:cNvPr>
          <p:cNvSpPr txBox="1">
            <a:spLocks/>
          </p:cNvSpPr>
          <p:nvPr/>
        </p:nvSpPr>
        <p:spPr bwMode="auto">
          <a:xfrm>
            <a:off x="5628194" y="1326730"/>
            <a:ext cx="579691"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a:t>
            </a:r>
          </a:p>
        </p:txBody>
      </p:sp>
      <p:graphicFrame>
        <p:nvGraphicFramePr>
          <p:cNvPr id="41" name="对象 40">
            <a:extLst>
              <a:ext uri="{FF2B5EF4-FFF2-40B4-BE49-F238E27FC236}">
                <a16:creationId xmlns:a16="http://schemas.microsoft.com/office/drawing/2014/main" id="{4EFABF1A-E7E9-4846-A032-78868ECB97B0}"/>
              </a:ext>
            </a:extLst>
          </p:cNvPr>
          <p:cNvGraphicFramePr>
            <a:graphicFrameLocks noChangeAspect="1"/>
          </p:cNvGraphicFramePr>
          <p:nvPr>
            <p:extLst>
              <p:ext uri="{D42A27DB-BD31-4B8C-83A1-F6EECF244321}">
                <p14:modId xmlns:p14="http://schemas.microsoft.com/office/powerpoint/2010/main" val="1375783112"/>
              </p:ext>
            </p:extLst>
          </p:nvPr>
        </p:nvGraphicFramePr>
        <p:xfrm>
          <a:off x="4762112" y="2817246"/>
          <a:ext cx="673953" cy="328008"/>
        </p:xfrm>
        <a:graphic>
          <a:graphicData uri="http://schemas.openxmlformats.org/presentationml/2006/ole">
            <mc:AlternateContent xmlns:mc="http://schemas.openxmlformats.org/markup-compatibility/2006">
              <mc:Choice xmlns:v="urn:schemas-microsoft-com:vml" Requires="v">
                <p:oleObj name="Equation" r:id="rId52" imgW="495000" imgH="241200" progId="Equation.DSMT4">
                  <p:embed/>
                </p:oleObj>
              </mc:Choice>
              <mc:Fallback>
                <p:oleObj name="Equation" r:id="rId52" imgW="495000" imgH="241200" progId="Equation.DSMT4">
                  <p:embed/>
                  <p:pic>
                    <p:nvPicPr>
                      <p:cNvPr id="0" name=""/>
                      <p:cNvPicPr/>
                      <p:nvPr/>
                    </p:nvPicPr>
                    <p:blipFill>
                      <a:blip r:embed="rId53"/>
                      <a:stretch>
                        <a:fillRect/>
                      </a:stretch>
                    </p:blipFill>
                    <p:spPr>
                      <a:xfrm>
                        <a:off x="4762112" y="2817246"/>
                        <a:ext cx="673953" cy="328008"/>
                      </a:xfrm>
                      <a:prstGeom prst="rect">
                        <a:avLst/>
                      </a:prstGeom>
                    </p:spPr>
                  </p:pic>
                </p:oleObj>
              </mc:Fallback>
            </mc:AlternateContent>
          </a:graphicData>
        </a:graphic>
      </p:graphicFrame>
      <p:graphicFrame>
        <p:nvGraphicFramePr>
          <p:cNvPr id="42" name="对象 41">
            <a:extLst>
              <a:ext uri="{FF2B5EF4-FFF2-40B4-BE49-F238E27FC236}">
                <a16:creationId xmlns:a16="http://schemas.microsoft.com/office/drawing/2014/main" id="{189E9289-39B5-42BF-BB15-D418C80C756E}"/>
              </a:ext>
            </a:extLst>
          </p:cNvPr>
          <p:cNvGraphicFramePr>
            <a:graphicFrameLocks noChangeAspect="1"/>
          </p:cNvGraphicFramePr>
          <p:nvPr>
            <p:extLst>
              <p:ext uri="{D42A27DB-BD31-4B8C-83A1-F6EECF244321}">
                <p14:modId xmlns:p14="http://schemas.microsoft.com/office/powerpoint/2010/main" val="1669592124"/>
              </p:ext>
            </p:extLst>
          </p:nvPr>
        </p:nvGraphicFramePr>
        <p:xfrm>
          <a:off x="3813914" y="2934215"/>
          <a:ext cx="883962" cy="430649"/>
        </p:xfrm>
        <a:graphic>
          <a:graphicData uri="http://schemas.openxmlformats.org/presentationml/2006/ole">
            <mc:AlternateContent xmlns:mc="http://schemas.openxmlformats.org/markup-compatibility/2006">
              <mc:Choice xmlns:v="urn:schemas-microsoft-com:vml" Requires="v">
                <p:oleObj name="Equation" r:id="rId54" imgW="495000" imgH="241200" progId="Equation.DSMT4">
                  <p:embed/>
                </p:oleObj>
              </mc:Choice>
              <mc:Fallback>
                <p:oleObj name="Equation" r:id="rId54" imgW="495000" imgH="241200" progId="Equation.DSMT4">
                  <p:embed/>
                  <p:pic>
                    <p:nvPicPr>
                      <p:cNvPr id="0" name=""/>
                      <p:cNvPicPr/>
                      <p:nvPr/>
                    </p:nvPicPr>
                    <p:blipFill>
                      <a:blip r:embed="rId55"/>
                      <a:stretch>
                        <a:fillRect/>
                      </a:stretch>
                    </p:blipFill>
                    <p:spPr>
                      <a:xfrm>
                        <a:off x="3813914" y="2934215"/>
                        <a:ext cx="883962" cy="430649"/>
                      </a:xfrm>
                      <a:prstGeom prst="rect">
                        <a:avLst/>
                      </a:prstGeom>
                    </p:spPr>
                  </p:pic>
                </p:oleObj>
              </mc:Fallback>
            </mc:AlternateContent>
          </a:graphicData>
        </a:graphic>
      </p:graphicFrame>
      <p:grpSp>
        <p:nvGrpSpPr>
          <p:cNvPr id="114" name="组合 113">
            <a:extLst>
              <a:ext uri="{FF2B5EF4-FFF2-40B4-BE49-F238E27FC236}">
                <a16:creationId xmlns:a16="http://schemas.microsoft.com/office/drawing/2014/main" id="{985C4DD4-D189-491D-B8E7-708FCC34E01A}"/>
              </a:ext>
            </a:extLst>
          </p:cNvPr>
          <p:cNvGrpSpPr/>
          <p:nvPr/>
        </p:nvGrpSpPr>
        <p:grpSpPr>
          <a:xfrm>
            <a:off x="31809" y="6491415"/>
            <a:ext cx="437891" cy="299556"/>
            <a:chOff x="8539422" y="6009541"/>
            <a:chExt cx="437891" cy="299556"/>
          </a:xfrm>
        </p:grpSpPr>
        <p:sp>
          <p:nvSpPr>
            <p:cNvPr id="116" name="卷形: 垂直 115">
              <a:extLst>
                <a:ext uri="{FF2B5EF4-FFF2-40B4-BE49-F238E27FC236}">
                  <a16:creationId xmlns:a16="http://schemas.microsoft.com/office/drawing/2014/main" id="{1B74C420-EB5D-4661-8013-625BED761C31}"/>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标题 1">
              <a:extLst>
                <a:ext uri="{FF2B5EF4-FFF2-40B4-BE49-F238E27FC236}">
                  <a16:creationId xmlns:a16="http://schemas.microsoft.com/office/drawing/2014/main" id="{5084F324-57A7-4269-A11D-41A20EDC34C4}"/>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13</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192393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par>
                                <p:cTn id="8" presetID="22" presetClass="entr" presetSubtype="8"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left)">
                                      <p:cBhvr>
                                        <p:cTn id="10" dur="500"/>
                                        <p:tgtEl>
                                          <p:spTgt spid="16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left)">
                                      <p:cBhvr>
                                        <p:cTn id="15" dur="500"/>
                                        <p:tgtEl>
                                          <p:spTgt spid="8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nodeType="clickEffect">
                                  <p:stCondLst>
                                    <p:cond delay="0"/>
                                  </p:stCondLst>
                                  <p:childTnLst>
                                    <p:animEffect transition="out" filter="wipe(left)">
                                      <p:cBhvr>
                                        <p:cTn id="19" dur="500"/>
                                        <p:tgtEl>
                                          <p:spTgt spid="70"/>
                                        </p:tgtEl>
                                      </p:cBhvr>
                                    </p:animEffect>
                                    <p:set>
                                      <p:cBhvr>
                                        <p:cTn id="20" dur="1" fill="hold">
                                          <p:stCondLst>
                                            <p:cond delay="499"/>
                                          </p:stCondLst>
                                        </p:cTn>
                                        <p:tgtEl>
                                          <p:spTgt spid="70"/>
                                        </p:tgtEl>
                                        <p:attrNameLst>
                                          <p:attrName>style.visibility</p:attrName>
                                        </p:attrNameLst>
                                      </p:cBhvr>
                                      <p:to>
                                        <p:strVal val="hidden"/>
                                      </p:to>
                                    </p:set>
                                  </p:childTnLst>
                                </p:cTn>
                              </p:par>
                              <p:par>
                                <p:cTn id="21" presetID="22" presetClass="exit" presetSubtype="8" fill="hold" nodeType="withEffect">
                                  <p:stCondLst>
                                    <p:cond delay="0"/>
                                  </p:stCondLst>
                                  <p:childTnLst>
                                    <p:animEffect transition="out" filter="wipe(left)">
                                      <p:cBhvr>
                                        <p:cTn id="22" dur="500"/>
                                        <p:tgtEl>
                                          <p:spTgt spid="88"/>
                                        </p:tgtEl>
                                      </p:cBhvr>
                                    </p:animEffect>
                                    <p:set>
                                      <p:cBhvr>
                                        <p:cTn id="23" dur="1" fill="hold">
                                          <p:stCondLst>
                                            <p:cond delay="499"/>
                                          </p:stCondLst>
                                        </p:cTn>
                                        <p:tgtEl>
                                          <p:spTgt spid="88"/>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67"/>
                                        </p:tgtEl>
                                        <p:attrNameLst>
                                          <p:attrName>style.visibility</p:attrName>
                                        </p:attrNameLst>
                                      </p:cBhvr>
                                      <p:to>
                                        <p:strVal val="visible"/>
                                      </p:to>
                                    </p:set>
                                    <p:animEffect transition="in" filter="wipe(left)">
                                      <p:cBhvr>
                                        <p:cTn id="26" dur="500"/>
                                        <p:tgtEl>
                                          <p:spTgt spid="16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inVertical)">
                                      <p:cBhvr>
                                        <p:cTn id="31" dur="500"/>
                                        <p:tgtEl>
                                          <p:spTgt spid="40"/>
                                        </p:tgtEl>
                                      </p:cBhvr>
                                    </p:animEffect>
                                  </p:childTnLst>
                                </p:cTn>
                              </p:par>
                              <p:par>
                                <p:cTn id="32" presetID="0" presetClass="path" presetSubtype="0" accel="50000" decel="50000" fill="hold" grpId="0" nodeType="withEffect">
                                  <p:stCondLst>
                                    <p:cond delay="0"/>
                                  </p:stCondLst>
                                  <p:childTnLst>
                                    <p:animMotion origin="layout" path="M -0.00104 0 L 0.05104 0 " pathEditMode="relative" rAng="0" ptsTypes="AA">
                                      <p:cBhvr>
                                        <p:cTn id="33" dur="500" fill="hold"/>
                                        <p:tgtEl>
                                          <p:spTgt spid="78"/>
                                        </p:tgtEl>
                                        <p:attrNameLst>
                                          <p:attrName>ppt_x</p:attrName>
                                          <p:attrName>ppt_y</p:attrName>
                                        </p:attrNameLst>
                                      </p:cBhvr>
                                      <p:rCtr x="2604" y="0"/>
                                    </p:animMotion>
                                  </p:childTnLst>
                                </p:cTn>
                              </p:par>
                              <p:par>
                                <p:cTn id="34" presetID="42" presetClass="entr" presetSubtype="0" fill="hold" grpId="0" nodeType="with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anim calcmode="lin" valueType="num">
                                      <p:cBhvr>
                                        <p:cTn id="37" dur="500" fill="hold"/>
                                        <p:tgtEl>
                                          <p:spTgt spid="136"/>
                                        </p:tgtEl>
                                        <p:attrNameLst>
                                          <p:attrName>ppt_x</p:attrName>
                                        </p:attrNameLst>
                                      </p:cBhvr>
                                      <p:tavLst>
                                        <p:tav tm="0">
                                          <p:val>
                                            <p:strVal val="#ppt_x"/>
                                          </p:val>
                                        </p:tav>
                                        <p:tav tm="100000">
                                          <p:val>
                                            <p:strVal val="#ppt_x"/>
                                          </p:val>
                                        </p:tav>
                                      </p:tavLst>
                                    </p:anim>
                                    <p:anim calcmode="lin" valueType="num">
                                      <p:cBhvr>
                                        <p:cTn id="38" dur="5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xit" presetSubtype="0" fill="hold" grpId="0" nodeType="clickEffect">
                                  <p:stCondLst>
                                    <p:cond delay="0"/>
                                  </p:stCondLst>
                                  <p:childTnLst>
                                    <p:animEffect transition="out" filter="fade">
                                      <p:cBhvr>
                                        <p:cTn id="47" dur="500"/>
                                        <p:tgtEl>
                                          <p:spTgt spid="100"/>
                                        </p:tgtEl>
                                      </p:cBhvr>
                                    </p:animEffect>
                                    <p:anim calcmode="lin" valueType="num">
                                      <p:cBhvr>
                                        <p:cTn id="48" dur="500"/>
                                        <p:tgtEl>
                                          <p:spTgt spid="100"/>
                                        </p:tgtEl>
                                        <p:attrNameLst>
                                          <p:attrName>ppt_x</p:attrName>
                                        </p:attrNameLst>
                                      </p:cBhvr>
                                      <p:tavLst>
                                        <p:tav tm="0">
                                          <p:val>
                                            <p:strVal val="ppt_x"/>
                                          </p:val>
                                        </p:tav>
                                        <p:tav tm="100000">
                                          <p:val>
                                            <p:strVal val="ppt_x"/>
                                          </p:val>
                                        </p:tav>
                                      </p:tavLst>
                                    </p:anim>
                                    <p:anim calcmode="lin" valueType="num">
                                      <p:cBhvr>
                                        <p:cTn id="49" dur="500"/>
                                        <p:tgtEl>
                                          <p:spTgt spid="100"/>
                                        </p:tgtEl>
                                        <p:attrNameLst>
                                          <p:attrName>ppt_y</p:attrName>
                                        </p:attrNameLst>
                                      </p:cBhvr>
                                      <p:tavLst>
                                        <p:tav tm="0">
                                          <p:val>
                                            <p:strVal val="ppt_y"/>
                                          </p:val>
                                        </p:tav>
                                        <p:tav tm="100000">
                                          <p:val>
                                            <p:strVal val="ppt_y+.1"/>
                                          </p:val>
                                        </p:tav>
                                      </p:tavLst>
                                    </p:anim>
                                    <p:set>
                                      <p:cBhvr>
                                        <p:cTn id="50" dur="1" fill="hold">
                                          <p:stCondLst>
                                            <p:cond delay="499"/>
                                          </p:stCondLst>
                                        </p:cTn>
                                        <p:tgtEl>
                                          <p:spTgt spid="100"/>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500"/>
                                        <p:tgtEl>
                                          <p:spTgt spid="54"/>
                                        </p:tgtEl>
                                      </p:cBhvr>
                                    </p:animEffect>
                                    <p:anim calcmode="lin" valueType="num">
                                      <p:cBhvr>
                                        <p:cTn id="53" dur="500"/>
                                        <p:tgtEl>
                                          <p:spTgt spid="54"/>
                                        </p:tgtEl>
                                        <p:attrNameLst>
                                          <p:attrName>ppt_x</p:attrName>
                                        </p:attrNameLst>
                                      </p:cBhvr>
                                      <p:tavLst>
                                        <p:tav tm="0">
                                          <p:val>
                                            <p:strVal val="ppt_x"/>
                                          </p:val>
                                        </p:tav>
                                        <p:tav tm="100000">
                                          <p:val>
                                            <p:strVal val="ppt_x"/>
                                          </p:val>
                                        </p:tav>
                                      </p:tavLst>
                                    </p:anim>
                                    <p:anim calcmode="lin" valueType="num">
                                      <p:cBhvr>
                                        <p:cTn id="54" dur="500"/>
                                        <p:tgtEl>
                                          <p:spTgt spid="54"/>
                                        </p:tgtEl>
                                        <p:attrNameLst>
                                          <p:attrName>ppt_y</p:attrName>
                                        </p:attrNameLst>
                                      </p:cBhvr>
                                      <p:tavLst>
                                        <p:tav tm="0">
                                          <p:val>
                                            <p:strVal val="ppt_y"/>
                                          </p:val>
                                        </p:tav>
                                        <p:tav tm="100000">
                                          <p:val>
                                            <p:strVal val="ppt_y+.1"/>
                                          </p:val>
                                        </p:tav>
                                      </p:tavLst>
                                    </p:anim>
                                    <p:set>
                                      <p:cBhvr>
                                        <p:cTn id="55" dur="1" fill="hold">
                                          <p:stCondLst>
                                            <p:cond delay="499"/>
                                          </p:stCondLst>
                                        </p:cTn>
                                        <p:tgtEl>
                                          <p:spTgt spid="54"/>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500"/>
                                        <p:tgtEl>
                                          <p:spTgt spid="69"/>
                                        </p:tgtEl>
                                      </p:cBhvr>
                                    </p:animEffect>
                                    <p:anim calcmode="lin" valueType="num">
                                      <p:cBhvr>
                                        <p:cTn id="58" dur="500"/>
                                        <p:tgtEl>
                                          <p:spTgt spid="69"/>
                                        </p:tgtEl>
                                        <p:attrNameLst>
                                          <p:attrName>ppt_x</p:attrName>
                                        </p:attrNameLst>
                                      </p:cBhvr>
                                      <p:tavLst>
                                        <p:tav tm="0">
                                          <p:val>
                                            <p:strVal val="ppt_x"/>
                                          </p:val>
                                        </p:tav>
                                        <p:tav tm="100000">
                                          <p:val>
                                            <p:strVal val="ppt_x"/>
                                          </p:val>
                                        </p:tav>
                                      </p:tavLst>
                                    </p:anim>
                                    <p:anim calcmode="lin" valueType="num">
                                      <p:cBhvr>
                                        <p:cTn id="59" dur="500"/>
                                        <p:tgtEl>
                                          <p:spTgt spid="69"/>
                                        </p:tgtEl>
                                        <p:attrNameLst>
                                          <p:attrName>ppt_y</p:attrName>
                                        </p:attrNameLst>
                                      </p:cBhvr>
                                      <p:tavLst>
                                        <p:tav tm="0">
                                          <p:val>
                                            <p:strVal val="ppt_y"/>
                                          </p:val>
                                        </p:tav>
                                        <p:tav tm="100000">
                                          <p:val>
                                            <p:strVal val="ppt_y+.1"/>
                                          </p:val>
                                        </p:tav>
                                      </p:tavLst>
                                    </p:anim>
                                    <p:set>
                                      <p:cBhvr>
                                        <p:cTn id="60" dur="1" fill="hold">
                                          <p:stCondLst>
                                            <p:cond delay="499"/>
                                          </p:stCondLst>
                                        </p:cTn>
                                        <p:tgtEl>
                                          <p:spTgt spid="69"/>
                                        </p:tgtEl>
                                        <p:attrNameLst>
                                          <p:attrName>style.visibility</p:attrName>
                                        </p:attrNameLst>
                                      </p:cBhvr>
                                      <p:to>
                                        <p:strVal val="hidden"/>
                                      </p:to>
                                    </p:set>
                                  </p:childTnLst>
                                </p:cTn>
                              </p:par>
                              <p:par>
                                <p:cTn id="61" presetID="42"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anim calcmode="lin" valueType="num">
                                      <p:cBhvr>
                                        <p:cTn id="64" dur="500" fill="hold"/>
                                        <p:tgtEl>
                                          <p:spTgt spid="92"/>
                                        </p:tgtEl>
                                        <p:attrNameLst>
                                          <p:attrName>ppt_x</p:attrName>
                                        </p:attrNameLst>
                                      </p:cBhvr>
                                      <p:tavLst>
                                        <p:tav tm="0">
                                          <p:val>
                                            <p:strVal val="#ppt_x"/>
                                          </p:val>
                                        </p:tav>
                                        <p:tav tm="100000">
                                          <p:val>
                                            <p:strVal val="#ppt_x"/>
                                          </p:val>
                                        </p:tav>
                                      </p:tavLst>
                                    </p:anim>
                                    <p:anim calcmode="lin" valueType="num">
                                      <p:cBhvr>
                                        <p:cTn id="65" dur="500" fill="hold"/>
                                        <p:tgtEl>
                                          <p:spTgt spid="9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anim calcmode="lin" valueType="num">
                                      <p:cBhvr>
                                        <p:cTn id="69" dur="500" fill="hold"/>
                                        <p:tgtEl>
                                          <p:spTgt spid="7"/>
                                        </p:tgtEl>
                                        <p:attrNameLst>
                                          <p:attrName>ppt_x</p:attrName>
                                        </p:attrNameLst>
                                      </p:cBhvr>
                                      <p:tavLst>
                                        <p:tav tm="0">
                                          <p:val>
                                            <p:strVal val="#ppt_x"/>
                                          </p:val>
                                        </p:tav>
                                        <p:tav tm="100000">
                                          <p:val>
                                            <p:strVal val="#ppt_x"/>
                                          </p:val>
                                        </p:tav>
                                      </p:tavLst>
                                    </p:anim>
                                    <p:anim calcmode="lin" valueType="num">
                                      <p:cBhvr>
                                        <p:cTn id="70" dur="500" fill="hold"/>
                                        <p:tgtEl>
                                          <p:spTgt spid="7"/>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anim calcmode="lin" valueType="num">
                                      <p:cBhvr>
                                        <p:cTn id="74" dur="500" fill="hold"/>
                                        <p:tgtEl>
                                          <p:spTgt spid="68"/>
                                        </p:tgtEl>
                                        <p:attrNameLst>
                                          <p:attrName>ppt_x</p:attrName>
                                        </p:attrNameLst>
                                      </p:cBhvr>
                                      <p:tavLst>
                                        <p:tav tm="0">
                                          <p:val>
                                            <p:strVal val="#ppt_x"/>
                                          </p:val>
                                        </p:tav>
                                        <p:tav tm="100000">
                                          <p:val>
                                            <p:strVal val="#ppt_x"/>
                                          </p:val>
                                        </p:tav>
                                      </p:tavLst>
                                    </p:anim>
                                    <p:anim calcmode="lin" valueType="num">
                                      <p:cBhvr>
                                        <p:cTn id="75" dur="500" fill="hold"/>
                                        <p:tgtEl>
                                          <p:spTgt spid="68"/>
                                        </p:tgtEl>
                                        <p:attrNameLst>
                                          <p:attrName>ppt_y</p:attrName>
                                        </p:attrNameLst>
                                      </p:cBhvr>
                                      <p:tavLst>
                                        <p:tav tm="0">
                                          <p:val>
                                            <p:strVal val="#ppt_y+.1"/>
                                          </p:val>
                                        </p:tav>
                                        <p:tav tm="100000">
                                          <p:val>
                                            <p:strVal val="#ppt_y"/>
                                          </p:val>
                                        </p:tav>
                                      </p:tavLst>
                                    </p:anim>
                                  </p:childTnLst>
                                </p:cTn>
                              </p:par>
                              <p:par>
                                <p:cTn id="76" presetID="1"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childTnLst>
                                </p:cTn>
                              </p:par>
                              <p:par>
                                <p:cTn id="78" presetID="0" presetClass="path" presetSubtype="0" accel="50000" decel="50000" fill="hold" nodeType="withEffect">
                                  <p:stCondLst>
                                    <p:cond delay="0"/>
                                  </p:stCondLst>
                                  <p:childTnLst>
                                    <p:animMotion origin="layout" path="M 1.11111E-6 -2.22222E-6 L 0.34618 0.42454 " pathEditMode="relative" rAng="0" ptsTypes="AA">
                                      <p:cBhvr>
                                        <p:cTn id="79" dur="1000" fill="hold"/>
                                        <p:tgtEl>
                                          <p:spTgt spid="41"/>
                                        </p:tgtEl>
                                        <p:attrNameLst>
                                          <p:attrName>ppt_x</p:attrName>
                                          <p:attrName>ppt_y</p:attrName>
                                        </p:attrNameLst>
                                      </p:cBhvr>
                                      <p:rCtr x="17309" y="21227"/>
                                    </p:animMotion>
                                  </p:childTnLst>
                                </p:cTn>
                              </p:par>
                              <p:par>
                                <p:cTn id="80" presetID="6" presetClass="emph" presetSubtype="0" fill="hold" nodeType="withEffect">
                                  <p:stCondLst>
                                    <p:cond delay="0"/>
                                  </p:stCondLst>
                                  <p:childTnLst>
                                    <p:animScale>
                                      <p:cBhvr>
                                        <p:cTn id="81" dur="1000" fill="hold"/>
                                        <p:tgtEl>
                                          <p:spTgt spid="41"/>
                                        </p:tgtEl>
                                      </p:cBhvr>
                                      <p:by x="135000" y="135000"/>
                                    </p:animScale>
                                  </p:childTnLst>
                                </p:cTn>
                              </p:par>
                            </p:childTnLst>
                          </p:cTn>
                        </p:par>
                        <p:par>
                          <p:cTn id="82" fill="hold">
                            <p:stCondLst>
                              <p:cond delay="1000"/>
                            </p:stCondLst>
                            <p:childTnLst>
                              <p:par>
                                <p:cTn id="83" presetID="1" presetClass="exit" presetSubtype="0" fill="hold" nodeType="afterEffect">
                                  <p:stCondLst>
                                    <p:cond delay="0"/>
                                  </p:stCondLst>
                                  <p:childTnLst>
                                    <p:set>
                                      <p:cBhvr>
                                        <p:cTn id="84" dur="1" fill="hold">
                                          <p:stCondLst>
                                            <p:cond delay="0"/>
                                          </p:stCondLst>
                                        </p:cTn>
                                        <p:tgtEl>
                                          <p:spTgt spid="4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exit" presetSubtype="0" fill="hold" nodeType="clickEffect">
                                  <p:stCondLst>
                                    <p:cond delay="0"/>
                                  </p:stCondLst>
                                  <p:childTnLst>
                                    <p:animEffect transition="out" filter="fade">
                                      <p:cBhvr>
                                        <p:cTn id="88" dur="500"/>
                                        <p:tgtEl>
                                          <p:spTgt spid="58"/>
                                        </p:tgtEl>
                                      </p:cBhvr>
                                    </p:animEffect>
                                    <p:anim calcmode="lin" valueType="num">
                                      <p:cBhvr>
                                        <p:cTn id="89" dur="500"/>
                                        <p:tgtEl>
                                          <p:spTgt spid="58"/>
                                        </p:tgtEl>
                                        <p:attrNameLst>
                                          <p:attrName>ppt_x</p:attrName>
                                        </p:attrNameLst>
                                      </p:cBhvr>
                                      <p:tavLst>
                                        <p:tav tm="0">
                                          <p:val>
                                            <p:strVal val="ppt_x"/>
                                          </p:val>
                                        </p:tav>
                                        <p:tav tm="100000">
                                          <p:val>
                                            <p:strVal val="ppt_x"/>
                                          </p:val>
                                        </p:tav>
                                      </p:tavLst>
                                    </p:anim>
                                    <p:anim calcmode="lin" valueType="num">
                                      <p:cBhvr>
                                        <p:cTn id="90" dur="500"/>
                                        <p:tgtEl>
                                          <p:spTgt spid="58"/>
                                        </p:tgtEl>
                                        <p:attrNameLst>
                                          <p:attrName>ppt_y</p:attrName>
                                        </p:attrNameLst>
                                      </p:cBhvr>
                                      <p:tavLst>
                                        <p:tav tm="0">
                                          <p:val>
                                            <p:strVal val="ppt_y"/>
                                          </p:val>
                                        </p:tav>
                                        <p:tav tm="100000">
                                          <p:val>
                                            <p:strVal val="ppt_y+.1"/>
                                          </p:val>
                                        </p:tav>
                                      </p:tavLst>
                                    </p:anim>
                                    <p:set>
                                      <p:cBhvr>
                                        <p:cTn id="91" dur="1" fill="hold">
                                          <p:stCondLst>
                                            <p:cond delay="499"/>
                                          </p:stCondLst>
                                        </p:cTn>
                                        <p:tgtEl>
                                          <p:spTgt spid="58"/>
                                        </p:tgtEl>
                                        <p:attrNameLst>
                                          <p:attrName>style.visibility</p:attrName>
                                        </p:attrNameLst>
                                      </p:cBhvr>
                                      <p:to>
                                        <p:strVal val="hidden"/>
                                      </p:to>
                                    </p:set>
                                  </p:childTnLst>
                                </p:cTn>
                              </p:par>
                              <p:par>
                                <p:cTn id="92" presetID="42" presetClass="entr" presetSubtype="0" fill="hold"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anim calcmode="lin" valueType="num">
                                      <p:cBhvr>
                                        <p:cTn id="95" dur="500" fill="hold"/>
                                        <p:tgtEl>
                                          <p:spTgt spid="35"/>
                                        </p:tgtEl>
                                        <p:attrNameLst>
                                          <p:attrName>ppt_x</p:attrName>
                                        </p:attrNameLst>
                                      </p:cBhvr>
                                      <p:tavLst>
                                        <p:tav tm="0">
                                          <p:val>
                                            <p:strVal val="#ppt_x"/>
                                          </p:val>
                                        </p:tav>
                                        <p:tav tm="100000">
                                          <p:val>
                                            <p:strVal val="#ppt_x"/>
                                          </p:val>
                                        </p:tav>
                                      </p:tavLst>
                                    </p:anim>
                                    <p:anim calcmode="lin" valueType="num">
                                      <p:cBhvr>
                                        <p:cTn id="96" dur="500" fill="hold"/>
                                        <p:tgtEl>
                                          <p:spTgt spid="35"/>
                                        </p:tgtEl>
                                        <p:attrNameLst>
                                          <p:attrName>ppt_y</p:attrName>
                                        </p:attrNameLst>
                                      </p:cBhvr>
                                      <p:tavLst>
                                        <p:tav tm="0">
                                          <p:val>
                                            <p:strVal val="#ppt_y+.1"/>
                                          </p:val>
                                        </p:tav>
                                        <p:tav tm="100000">
                                          <p:val>
                                            <p:strVal val="#ppt_y"/>
                                          </p:val>
                                        </p:tav>
                                      </p:tavLst>
                                    </p:anim>
                                  </p:childTnLst>
                                </p:cTn>
                              </p:par>
                              <p:par>
                                <p:cTn id="97" presetID="1" presetClass="entr" presetSubtype="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0" presetClass="path" presetSubtype="0" accel="50000" decel="50000" fill="hold" nodeType="withEffect">
                                  <p:stCondLst>
                                    <p:cond delay="0"/>
                                  </p:stCondLst>
                                  <p:childTnLst>
                                    <p:animMotion origin="layout" path="M 2.22222E-6 7.40741E-7 L 0.31337 -0.01134 " pathEditMode="relative" rAng="0" ptsTypes="AA">
                                      <p:cBhvr>
                                        <p:cTn id="100" dur="1000" fill="hold"/>
                                        <p:tgtEl>
                                          <p:spTgt spid="42"/>
                                        </p:tgtEl>
                                        <p:attrNameLst>
                                          <p:attrName>ppt_x</p:attrName>
                                          <p:attrName>ppt_y</p:attrName>
                                        </p:attrNameLst>
                                      </p:cBhvr>
                                      <p:rCtr x="15660" y="-579"/>
                                    </p:animMotion>
                                  </p:childTnLst>
                                </p:cTn>
                              </p:par>
                              <p:par>
                                <p:cTn id="101" presetID="6" presetClass="emph" presetSubtype="0" fill="hold" nodeType="withEffect">
                                  <p:stCondLst>
                                    <p:cond delay="0"/>
                                  </p:stCondLst>
                                  <p:childTnLst>
                                    <p:animScale>
                                      <p:cBhvr>
                                        <p:cTn id="102" dur="1000" fill="hold"/>
                                        <p:tgtEl>
                                          <p:spTgt spid="42"/>
                                        </p:tgtEl>
                                      </p:cBhvr>
                                      <p:by x="80000" y="80000"/>
                                    </p:animScale>
                                  </p:childTnLst>
                                </p:cTn>
                              </p:par>
                            </p:childTnLst>
                          </p:cTn>
                        </p:par>
                        <p:par>
                          <p:cTn id="103" fill="hold">
                            <p:stCondLst>
                              <p:cond delay="1000"/>
                            </p:stCondLst>
                            <p:childTnLst>
                              <p:par>
                                <p:cTn id="104" presetID="1" presetClass="exit" presetSubtype="0" fill="hold" nodeType="afterEffect">
                                  <p:stCondLst>
                                    <p:cond delay="0"/>
                                  </p:stCondLst>
                                  <p:childTnLst>
                                    <p:set>
                                      <p:cBhvr>
                                        <p:cTn id="105" dur="1" fill="hold">
                                          <p:stCondLst>
                                            <p:cond delay="0"/>
                                          </p:stCondLst>
                                        </p:cTn>
                                        <p:tgtEl>
                                          <p:spTgt spid="42"/>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9" presetClass="emph" presetSubtype="0" nodeType="clickEffect">
                                  <p:stCondLst>
                                    <p:cond delay="0"/>
                                  </p:stCondLst>
                                  <p:childTnLst>
                                    <p:set>
                                      <p:cBhvr>
                                        <p:cTn id="109" dur="indefinite"/>
                                        <p:tgtEl>
                                          <p:spTgt spid="40"/>
                                        </p:tgtEl>
                                        <p:attrNameLst>
                                          <p:attrName>style.opacity</p:attrName>
                                        </p:attrNameLst>
                                      </p:cBhvr>
                                      <p:to>
                                        <p:strVal val="0.2"/>
                                      </p:to>
                                    </p:set>
                                    <p:animEffect filter="image" prLst="opacity: 0.2">
                                      <p:cBhvr rctx="IE">
                                        <p:cTn id="110"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100" grpId="0"/>
      <p:bldP spid="92" grpId="0"/>
      <p:bldP spid="1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任意多边形: 形状 163">
            <a:extLst>
              <a:ext uri="{FF2B5EF4-FFF2-40B4-BE49-F238E27FC236}">
                <a16:creationId xmlns:a16="http://schemas.microsoft.com/office/drawing/2014/main" id="{611B7C0B-5197-427F-8333-7A6A6664A88F}"/>
              </a:ext>
            </a:extLst>
          </p:cNvPr>
          <p:cNvSpPr/>
          <p:nvPr/>
        </p:nvSpPr>
        <p:spPr>
          <a:xfrm>
            <a:off x="2764720" y="3769804"/>
            <a:ext cx="5731580" cy="1828800"/>
          </a:xfrm>
          <a:custGeom>
            <a:avLst/>
            <a:gdLst>
              <a:gd name="connsiteX0" fmla="*/ 0 w 5753100"/>
              <a:gd name="connsiteY0" fmla="*/ 876300 h 1828800"/>
              <a:gd name="connsiteX1" fmla="*/ 3352800 w 5753100"/>
              <a:gd name="connsiteY1" fmla="*/ 1828800 h 1828800"/>
              <a:gd name="connsiteX2" fmla="*/ 5753100 w 5753100"/>
              <a:gd name="connsiteY2" fmla="*/ 1828800 h 1828800"/>
              <a:gd name="connsiteX3" fmla="*/ 5753100 w 5753100"/>
              <a:gd name="connsiteY3" fmla="*/ 0 h 1828800"/>
              <a:gd name="connsiteX4" fmla="*/ 3519488 w 5753100"/>
              <a:gd name="connsiteY4" fmla="*/ 0 h 1828800"/>
              <a:gd name="connsiteX5" fmla="*/ 0 w 5753100"/>
              <a:gd name="connsiteY5" fmla="*/ 8763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3100" h="1828800">
                <a:moveTo>
                  <a:pt x="0" y="876300"/>
                </a:moveTo>
                <a:lnTo>
                  <a:pt x="3352800" y="1828800"/>
                </a:lnTo>
                <a:lnTo>
                  <a:pt x="5753100" y="1828800"/>
                </a:lnTo>
                <a:lnTo>
                  <a:pt x="5753100" y="0"/>
                </a:lnTo>
                <a:lnTo>
                  <a:pt x="3519488" y="0"/>
                </a:lnTo>
                <a:lnTo>
                  <a:pt x="0" y="876300"/>
                </a:lnTo>
                <a:close/>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68960114-858A-4D3B-B58A-65DAE9F4D51F}"/>
              </a:ext>
            </a:extLst>
          </p:cNvPr>
          <p:cNvGrpSpPr/>
          <p:nvPr/>
        </p:nvGrpSpPr>
        <p:grpSpPr>
          <a:xfrm>
            <a:off x="2740407" y="3973670"/>
            <a:ext cx="5754746" cy="1347749"/>
            <a:chOff x="2740407" y="3973670"/>
            <a:chExt cx="5754746" cy="1347749"/>
          </a:xfrm>
          <a:noFill/>
        </p:grpSpPr>
        <p:sp>
          <p:nvSpPr>
            <p:cNvPr id="13" name="任意多边形: 形状 12">
              <a:extLst>
                <a:ext uri="{FF2B5EF4-FFF2-40B4-BE49-F238E27FC236}">
                  <a16:creationId xmlns:a16="http://schemas.microsoft.com/office/drawing/2014/main" id="{89A49C76-4058-438A-BDC9-EB6B2FE7B9BF}"/>
                </a:ext>
              </a:extLst>
            </p:cNvPr>
            <p:cNvSpPr/>
            <p:nvPr/>
          </p:nvSpPr>
          <p:spPr>
            <a:xfrm>
              <a:off x="2749368" y="3976052"/>
              <a:ext cx="3638543" cy="671512"/>
            </a:xfrm>
            <a:custGeom>
              <a:avLst/>
              <a:gdLst>
                <a:gd name="connsiteX0" fmla="*/ 0 w 3662362"/>
                <a:gd name="connsiteY0" fmla="*/ 671512 h 671512"/>
                <a:gd name="connsiteX1" fmla="*/ 1404937 w 3662362"/>
                <a:gd name="connsiteY1" fmla="*/ 390525 h 671512"/>
                <a:gd name="connsiteX2" fmla="*/ 2524125 w 3662362"/>
                <a:gd name="connsiteY2" fmla="*/ 357187 h 671512"/>
                <a:gd name="connsiteX3" fmla="*/ 3662362 w 3662362"/>
                <a:gd name="connsiteY3" fmla="*/ 0 h 671512"/>
              </a:gdLst>
              <a:ahLst/>
              <a:cxnLst>
                <a:cxn ang="0">
                  <a:pos x="connsiteX0" y="connsiteY0"/>
                </a:cxn>
                <a:cxn ang="0">
                  <a:pos x="connsiteX1" y="connsiteY1"/>
                </a:cxn>
                <a:cxn ang="0">
                  <a:pos x="connsiteX2" y="connsiteY2"/>
                </a:cxn>
                <a:cxn ang="0">
                  <a:pos x="connsiteX3" y="connsiteY3"/>
                </a:cxn>
              </a:cxnLst>
              <a:rect l="l" t="t" r="r" b="b"/>
              <a:pathLst>
                <a:path w="3662362" h="671512">
                  <a:moveTo>
                    <a:pt x="0" y="671512"/>
                  </a:moveTo>
                  <a:cubicBezTo>
                    <a:pt x="492125" y="557212"/>
                    <a:pt x="984250" y="442912"/>
                    <a:pt x="1404937" y="390525"/>
                  </a:cubicBezTo>
                  <a:cubicBezTo>
                    <a:pt x="1825624" y="338138"/>
                    <a:pt x="2147888" y="422274"/>
                    <a:pt x="2524125" y="357187"/>
                  </a:cubicBezTo>
                  <a:cubicBezTo>
                    <a:pt x="2900362" y="292100"/>
                    <a:pt x="3281362" y="146050"/>
                    <a:pt x="3662362" y="0"/>
                  </a:cubicBezTo>
                </a:path>
              </a:pathLst>
            </a:custGeom>
            <a:grp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9261574F-3D1D-4A1C-8A67-C27D1A0C904C}"/>
                </a:ext>
              </a:extLst>
            </p:cNvPr>
            <p:cNvSpPr/>
            <p:nvPr/>
          </p:nvSpPr>
          <p:spPr>
            <a:xfrm flipV="1">
              <a:off x="2740407" y="4646583"/>
              <a:ext cx="3590561" cy="673200"/>
            </a:xfrm>
            <a:custGeom>
              <a:avLst/>
              <a:gdLst>
                <a:gd name="connsiteX0" fmla="*/ 0 w 3662362"/>
                <a:gd name="connsiteY0" fmla="*/ 671512 h 671512"/>
                <a:gd name="connsiteX1" fmla="*/ 1404937 w 3662362"/>
                <a:gd name="connsiteY1" fmla="*/ 390525 h 671512"/>
                <a:gd name="connsiteX2" fmla="*/ 2524125 w 3662362"/>
                <a:gd name="connsiteY2" fmla="*/ 357187 h 671512"/>
                <a:gd name="connsiteX3" fmla="*/ 3662362 w 3662362"/>
                <a:gd name="connsiteY3" fmla="*/ 0 h 671512"/>
              </a:gdLst>
              <a:ahLst/>
              <a:cxnLst>
                <a:cxn ang="0">
                  <a:pos x="connsiteX0" y="connsiteY0"/>
                </a:cxn>
                <a:cxn ang="0">
                  <a:pos x="connsiteX1" y="connsiteY1"/>
                </a:cxn>
                <a:cxn ang="0">
                  <a:pos x="connsiteX2" y="connsiteY2"/>
                </a:cxn>
                <a:cxn ang="0">
                  <a:pos x="connsiteX3" y="connsiteY3"/>
                </a:cxn>
              </a:cxnLst>
              <a:rect l="l" t="t" r="r" b="b"/>
              <a:pathLst>
                <a:path w="3662362" h="671512">
                  <a:moveTo>
                    <a:pt x="0" y="671512"/>
                  </a:moveTo>
                  <a:cubicBezTo>
                    <a:pt x="492125" y="557212"/>
                    <a:pt x="984250" y="442912"/>
                    <a:pt x="1404937" y="390525"/>
                  </a:cubicBezTo>
                  <a:cubicBezTo>
                    <a:pt x="1825624" y="338138"/>
                    <a:pt x="2147888" y="422274"/>
                    <a:pt x="2524125" y="357187"/>
                  </a:cubicBezTo>
                  <a:cubicBezTo>
                    <a:pt x="2900362" y="292100"/>
                    <a:pt x="3281362" y="146050"/>
                    <a:pt x="3662362" y="0"/>
                  </a:cubicBezTo>
                </a:path>
              </a:pathLst>
            </a:custGeom>
            <a:grp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94552B63-4CB0-4ADA-BA4D-50DC898964FA}"/>
                </a:ext>
              </a:extLst>
            </p:cNvPr>
            <p:cNvCxnSpPr>
              <a:cxnSpLocks/>
            </p:cNvCxnSpPr>
            <p:nvPr/>
          </p:nvCxnSpPr>
          <p:spPr>
            <a:xfrm>
              <a:off x="6328446" y="5321419"/>
              <a:ext cx="2166707" cy="0"/>
            </a:xfrm>
            <a:prstGeom prst="line">
              <a:avLst/>
            </a:prstGeom>
            <a:grpFill/>
            <a:ln w="12700">
              <a:solidFill>
                <a:schemeClr val="accent1">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70B68E43-F83A-4F20-BB96-05B7762C2634}"/>
                </a:ext>
              </a:extLst>
            </p:cNvPr>
            <p:cNvCxnSpPr>
              <a:cxnSpLocks/>
            </p:cNvCxnSpPr>
            <p:nvPr/>
          </p:nvCxnSpPr>
          <p:spPr>
            <a:xfrm>
              <a:off x="6385451" y="3973670"/>
              <a:ext cx="2109702" cy="0"/>
            </a:xfrm>
            <a:prstGeom prst="line">
              <a:avLst/>
            </a:prstGeom>
            <a:grpFill/>
            <a:ln w="12700">
              <a:solidFill>
                <a:schemeClr val="accent1">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52E6E26F-1051-424F-9236-866FC413678E}"/>
                </a:ext>
              </a:extLst>
            </p:cNvPr>
            <p:cNvCxnSpPr>
              <a:cxnSpLocks/>
            </p:cNvCxnSpPr>
            <p:nvPr/>
          </p:nvCxnSpPr>
          <p:spPr>
            <a:xfrm flipV="1">
              <a:off x="8495153" y="3976053"/>
              <a:ext cx="0" cy="1343635"/>
            </a:xfrm>
            <a:prstGeom prst="line">
              <a:avLst/>
            </a:prstGeom>
            <a:grpFill/>
            <a:ln w="12700">
              <a:solidFill>
                <a:schemeClr val="accent1">
                  <a:lumMod val="75000"/>
                </a:schemeClr>
              </a:solidFill>
              <a:prstDash val="lgDashDot"/>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FBC45664-D5BF-4B34-8EDB-5269DE6F18B9}"/>
              </a:ext>
            </a:extLst>
          </p:cNvPr>
          <p:cNvGrpSpPr/>
          <p:nvPr/>
        </p:nvGrpSpPr>
        <p:grpSpPr>
          <a:xfrm>
            <a:off x="2745207" y="2819173"/>
            <a:ext cx="3816441" cy="3565035"/>
            <a:chOff x="2364206" y="2819173"/>
            <a:chExt cx="4606087" cy="3565035"/>
          </a:xfrm>
        </p:grpSpPr>
        <p:sp>
          <p:nvSpPr>
            <p:cNvPr id="19" name="椭圆 18">
              <a:extLst>
                <a:ext uri="{FF2B5EF4-FFF2-40B4-BE49-F238E27FC236}">
                  <a16:creationId xmlns:a16="http://schemas.microsoft.com/office/drawing/2014/main" id="{D2E0894C-8468-4899-A911-6AE34A478B62}"/>
                </a:ext>
              </a:extLst>
            </p:cNvPr>
            <p:cNvSpPr/>
            <p:nvPr/>
          </p:nvSpPr>
          <p:spPr>
            <a:xfrm>
              <a:off x="2364206" y="3071565"/>
              <a:ext cx="4606087" cy="3047055"/>
            </a:xfrm>
            <a:prstGeom prst="ellips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a:extLst>
                <a:ext uri="{FF2B5EF4-FFF2-40B4-BE49-F238E27FC236}">
                  <a16:creationId xmlns:a16="http://schemas.microsoft.com/office/drawing/2014/main" id="{38DC804B-BBDD-42B5-BBB3-B92C6B4B0B3A}"/>
                </a:ext>
              </a:extLst>
            </p:cNvPr>
            <p:cNvCxnSpPr>
              <a:cxnSpLocks/>
            </p:cNvCxnSpPr>
            <p:nvPr/>
          </p:nvCxnSpPr>
          <p:spPr>
            <a:xfrm>
              <a:off x="4655850" y="2819173"/>
              <a:ext cx="0" cy="3565035"/>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图片 44" descr="图片包含 游戏机, 鸟&#10;&#10;描述已自动生成">
            <a:extLst>
              <a:ext uri="{FF2B5EF4-FFF2-40B4-BE49-F238E27FC236}">
                <a16:creationId xmlns:a16="http://schemas.microsoft.com/office/drawing/2014/main" id="{001D1E70-9D24-4322-A226-E740B6159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582" y="3969893"/>
            <a:ext cx="5767316" cy="1359526"/>
          </a:xfrm>
          <a:prstGeom prst="rect">
            <a:avLst/>
          </a:prstGeom>
        </p:spPr>
      </p:pic>
      <p:grpSp>
        <p:nvGrpSpPr>
          <p:cNvPr id="40" name="组合 39">
            <a:extLst>
              <a:ext uri="{FF2B5EF4-FFF2-40B4-BE49-F238E27FC236}">
                <a16:creationId xmlns:a16="http://schemas.microsoft.com/office/drawing/2014/main" id="{873DD44D-5171-49BF-89D1-C95F56F9DE0F}"/>
              </a:ext>
            </a:extLst>
          </p:cNvPr>
          <p:cNvGrpSpPr/>
          <p:nvPr/>
        </p:nvGrpSpPr>
        <p:grpSpPr>
          <a:xfrm>
            <a:off x="3628682" y="3222625"/>
            <a:ext cx="2286343" cy="2381788"/>
            <a:chOff x="3628682" y="3222625"/>
            <a:chExt cx="2286343" cy="2381788"/>
          </a:xfrm>
        </p:grpSpPr>
        <p:grpSp>
          <p:nvGrpSpPr>
            <p:cNvPr id="34" name="组合 33">
              <a:extLst>
                <a:ext uri="{FF2B5EF4-FFF2-40B4-BE49-F238E27FC236}">
                  <a16:creationId xmlns:a16="http://schemas.microsoft.com/office/drawing/2014/main" id="{E0C2C438-9BBA-498B-A93D-6107A0E2C8B6}"/>
                </a:ext>
              </a:extLst>
            </p:cNvPr>
            <p:cNvGrpSpPr/>
            <p:nvPr/>
          </p:nvGrpSpPr>
          <p:grpSpPr>
            <a:xfrm>
              <a:off x="4032326" y="3248227"/>
              <a:ext cx="706517" cy="463200"/>
              <a:chOff x="4032326" y="3248227"/>
              <a:chExt cx="706517" cy="463200"/>
            </a:xfrm>
          </p:grpSpPr>
          <p:cxnSp>
            <p:nvCxnSpPr>
              <p:cNvPr id="20" name="直接箭头连接符 19">
                <a:extLst>
                  <a:ext uri="{FF2B5EF4-FFF2-40B4-BE49-F238E27FC236}">
                    <a16:creationId xmlns:a16="http://schemas.microsoft.com/office/drawing/2014/main" id="{08ECA561-E191-48CE-A129-1E92753D440A}"/>
                  </a:ext>
                </a:extLst>
              </p:cNvPr>
              <p:cNvCxnSpPr/>
              <p:nvPr/>
            </p:nvCxnSpPr>
            <p:spPr>
              <a:xfrm>
                <a:off x="4238017" y="3542255"/>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3977263-CAE1-455F-8EB0-E282132F7D9C}"/>
                  </a:ext>
                </a:extLst>
              </p:cNvPr>
              <p:cNvCxnSpPr/>
              <p:nvPr/>
            </p:nvCxnSpPr>
            <p:spPr>
              <a:xfrm>
                <a:off x="4421372" y="3542892"/>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标题 1">
                    <a:extLst>
                      <a:ext uri="{FF2B5EF4-FFF2-40B4-BE49-F238E27FC236}">
                        <a16:creationId xmlns:a16="http://schemas.microsoft.com/office/drawing/2014/main" id="{DA47A193-BB62-4938-AECC-16289BDC1B99}"/>
                      </a:ext>
                    </a:extLst>
                  </p:cNvPr>
                  <p:cNvSpPr txBox="1">
                    <a:spLocks/>
                  </p:cNvSpPr>
                  <p:nvPr/>
                </p:nvSpPr>
                <p:spPr bwMode="auto">
                  <a:xfrm>
                    <a:off x="4032326" y="3248227"/>
                    <a:ext cx="706517"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a:t>
                    </a:r>
                    <a14:m>
                      <m:oMath xmlns:m="http://schemas.openxmlformats.org/officeDocument/2006/math">
                        <m:r>
                          <a:rPr lang="en-US" altLang="zh-CN" sz="1600" b="0" i="1" smtClean="0">
                            <a:solidFill>
                              <a:schemeClr val="tx1"/>
                            </a:solidFill>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solidFill>
                          <a:schemeClr val="tx1"/>
                        </a:solidFill>
                        <a:latin typeface="+mn-lt"/>
                        <a:ea typeface="黑体" panose="02010609060101010101" pitchFamily="49" charset="-122"/>
                        <a:cs typeface="Gisha" panose="020B0604020202020204" pitchFamily="34" charset="-79"/>
                      </a:rPr>
                      <a:t>1</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mc:Choice>
            <mc:Fallback xmlns="">
              <p:sp>
                <p:nvSpPr>
                  <p:cNvPr id="106" name="标题 1">
                    <a:extLst>
                      <a:ext uri="{FF2B5EF4-FFF2-40B4-BE49-F238E27FC236}">
                        <a16:creationId xmlns:a16="http://schemas.microsoft.com/office/drawing/2014/main" id="{DA47A193-BB62-4938-AECC-16289BDC1B99}"/>
                      </a:ext>
                    </a:extLst>
                  </p:cNvPr>
                  <p:cNvSpPr txBox="1">
                    <a:spLocks noRot="1" noChangeAspect="1" noMove="1" noResize="1" noEditPoints="1" noAdjustHandles="1" noChangeArrowheads="1" noChangeShapeType="1" noTextEdit="1"/>
                  </p:cNvSpPr>
                  <p:nvPr/>
                </p:nvSpPr>
                <p:spPr bwMode="auto">
                  <a:xfrm>
                    <a:off x="4032326" y="3248227"/>
                    <a:ext cx="706517" cy="350004"/>
                  </a:xfrm>
                  <a:prstGeom prst="rect">
                    <a:avLst/>
                  </a:prstGeom>
                  <a:blipFill>
                    <a:blip r:embed="rId5"/>
                    <a:stretch>
                      <a:fillRect l="-3448" r="-3448"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3" name="组合 32">
              <a:extLst>
                <a:ext uri="{FF2B5EF4-FFF2-40B4-BE49-F238E27FC236}">
                  <a16:creationId xmlns:a16="http://schemas.microsoft.com/office/drawing/2014/main" id="{94D70D86-4D54-47C1-9770-0FC4626376FA}"/>
                </a:ext>
              </a:extLst>
            </p:cNvPr>
            <p:cNvGrpSpPr/>
            <p:nvPr/>
          </p:nvGrpSpPr>
          <p:grpSpPr>
            <a:xfrm>
              <a:off x="4910483" y="3537492"/>
              <a:ext cx="394943" cy="180285"/>
              <a:chOff x="4910483" y="3537492"/>
              <a:chExt cx="394943" cy="180285"/>
            </a:xfrm>
          </p:grpSpPr>
          <p:cxnSp>
            <p:nvCxnSpPr>
              <p:cNvPr id="23" name="直接箭头连接符 22">
                <a:extLst>
                  <a:ext uri="{FF2B5EF4-FFF2-40B4-BE49-F238E27FC236}">
                    <a16:creationId xmlns:a16="http://schemas.microsoft.com/office/drawing/2014/main" id="{39D6B0F0-2AA4-4FC7-BAB7-92746FE026A7}"/>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ABE01BA-55AD-451D-8357-197BB189F061}"/>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14099229-523A-4D8B-A3D5-52299BFCE7D1}"/>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32" name="对象 31">
                  <a:extLst>
                    <a:ext uri="{FF2B5EF4-FFF2-40B4-BE49-F238E27FC236}">
                      <a16:creationId xmlns:a16="http://schemas.microsoft.com/office/drawing/2014/main" id="{9ADDD3CC-A240-4B20-B277-5DED96C8B8E2}"/>
                    </a:ext>
                  </a:extLst>
                </p:cNvPr>
                <p:cNvGraphicFramePr>
                  <a:graphicFrameLocks noChangeAspect="1"/>
                </p:cNvGraphicFramePr>
                <p:nvPr/>
              </p:nvGraphicFramePr>
              <p:xfrm>
                <a:off x="5045075" y="3222625"/>
                <a:ext cx="869950" cy="441325"/>
              </p:xfrm>
              <a:graphic>
                <a:graphicData uri="http://schemas.openxmlformats.org/presentationml/2006/ole">
                  <mc:AlternateContent>
                    <mc:Choice xmlns:v="urn:schemas-microsoft-com:vml" Requires="v">
                      <p:oleObj name="Equation" r:id="rId6" imgW="825480" imgH="419040" progId="Equation.DSMT4">
                        <p:embed/>
                      </p:oleObj>
                    </mc:Choice>
                    <mc:Fallback>
                      <p:oleObj name="Equation" r:id="rId6" imgW="825480" imgH="419040" progId="Equation.DSMT4">
                        <p:embed/>
                        <p:pic>
                          <p:nvPicPr>
                            <p:cNvPr id="32" name="对象 31">
                              <a:extLst>
                                <a:ext uri="{FF2B5EF4-FFF2-40B4-BE49-F238E27FC236}">
                                  <a16:creationId xmlns:a16="http://schemas.microsoft.com/office/drawing/2014/main" id="{9ADDD3CC-A240-4B20-B277-5DED96C8B8E2}"/>
                                </a:ext>
                              </a:extLst>
                            </p:cNvPr>
                            <p:cNvPicPr/>
                            <p:nvPr/>
                          </p:nvPicPr>
                          <p:blipFill>
                            <a:blip r:embed="rId7"/>
                            <a:stretch>
                              <a:fillRect/>
                            </a:stretch>
                          </p:blipFill>
                          <p:spPr>
                            <a:xfrm>
                              <a:off x="5045075" y="3222625"/>
                              <a:ext cx="869950" cy="441325"/>
                            </a:xfrm>
                            <a:prstGeom prst="rect">
                              <a:avLst/>
                            </a:prstGeom>
                          </p:spPr>
                        </p:pic>
                      </p:oleObj>
                    </mc:Fallback>
                  </mc:AlternateContent>
                </a:graphicData>
              </a:graphic>
            </p:graphicFrame>
          </mc:Choice>
          <mc:Fallback xmlns="">
            <p:graphicFrame>
              <p:nvGraphicFramePr>
                <p:cNvPr id="32" name="对象 31">
                  <a:extLst>
                    <a:ext uri="{FF2B5EF4-FFF2-40B4-BE49-F238E27FC236}">
                      <a16:creationId xmlns:a16="http://schemas.microsoft.com/office/drawing/2014/main" id="{9ADDD3CC-A240-4B20-B277-5DED96C8B8E2}"/>
                    </a:ext>
                  </a:extLst>
                </p:cNvPr>
                <p:cNvGraphicFramePr>
                  <a:graphicFrameLocks noChangeAspect="1"/>
                </p:cNvGraphicFramePr>
                <p:nvPr/>
              </p:nvGraphicFramePr>
              <p:xfrm>
                <a:off x="5045075" y="3222625"/>
                <a:ext cx="869950" cy="441325"/>
              </p:xfrm>
              <a:graphic>
                <a:graphicData uri="http://schemas.openxmlformats.org/presentationml/2006/ole">
                  <mc:AlternateContent>
                    <mc:Choice xmlns:v="urn:schemas-microsoft-com:vml" Requires="v">
                      <p:oleObj spid="_x0000_s58309" name="Equation" r:id="rId8" imgW="825480" imgH="419040" progId="Equation.DSMT4">
                        <p:embed/>
                      </p:oleObj>
                    </mc:Choice>
                    <mc:Fallback>
                      <p:oleObj name="Equation" r:id="rId8" imgW="825480" imgH="419040" progId="Equation.DSMT4">
                        <p:embed/>
                        <p:pic>
                          <p:nvPicPr>
                            <p:cNvPr id="32" name="对象 31">
                              <a:extLst>
                                <a:ext uri="{FF2B5EF4-FFF2-40B4-BE49-F238E27FC236}">
                                  <a16:creationId xmlns:a16="http://schemas.microsoft.com/office/drawing/2014/main" id="{9ADDD3CC-A240-4B20-B277-5DED96C8B8E2}"/>
                                </a:ext>
                              </a:extLst>
                            </p:cNvPr>
                            <p:cNvPicPr/>
                            <p:nvPr/>
                          </p:nvPicPr>
                          <p:blipFill>
                            <a:blip r:embed="rId9"/>
                            <a:stretch>
                              <a:fillRect/>
                            </a:stretch>
                          </p:blipFill>
                          <p:spPr>
                            <a:xfrm>
                              <a:off x="5045075" y="3222625"/>
                              <a:ext cx="869950" cy="441325"/>
                            </a:xfrm>
                            <a:prstGeom prst="rect">
                              <a:avLst/>
                            </a:prstGeom>
                          </p:spPr>
                        </p:pic>
                      </p:oleObj>
                    </mc:Fallback>
                  </mc:AlternateContent>
                </a:graphicData>
              </a:graphic>
            </p:graphicFrame>
          </mc:Fallback>
        </mc:AlternateContent>
        <p:grpSp>
          <p:nvGrpSpPr>
            <p:cNvPr id="39" name="组合 38">
              <a:extLst>
                <a:ext uri="{FF2B5EF4-FFF2-40B4-BE49-F238E27FC236}">
                  <a16:creationId xmlns:a16="http://schemas.microsoft.com/office/drawing/2014/main" id="{DF879DF8-0E62-4DB6-88E4-ACBDB68BBF7E}"/>
                </a:ext>
              </a:extLst>
            </p:cNvPr>
            <p:cNvGrpSpPr/>
            <p:nvPr/>
          </p:nvGrpSpPr>
          <p:grpSpPr>
            <a:xfrm>
              <a:off x="3628682" y="3717777"/>
              <a:ext cx="1986710" cy="1886636"/>
              <a:chOff x="3628682" y="3717777"/>
              <a:chExt cx="1986710" cy="1886636"/>
            </a:xfrm>
          </p:grpSpPr>
          <p:pic>
            <p:nvPicPr>
              <p:cNvPr id="17" name="图片 16" descr="图片包含 游戏机, 桌子, 电脑&#10;&#10;描述已自动生成">
                <a:extLst>
                  <a:ext uri="{FF2B5EF4-FFF2-40B4-BE49-F238E27FC236}">
                    <a16:creationId xmlns:a16="http://schemas.microsoft.com/office/drawing/2014/main" id="{9289DA99-9F1F-4682-A4D3-8095CD7E72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28682" y="3717777"/>
                <a:ext cx="1886636" cy="1886636"/>
              </a:xfrm>
              <a:prstGeom prst="rect">
                <a:avLst/>
              </a:prstGeom>
            </p:spPr>
          </p:pic>
          <p:sp>
            <p:nvSpPr>
              <p:cNvPr id="135" name="标题 1">
                <a:extLst>
                  <a:ext uri="{FF2B5EF4-FFF2-40B4-BE49-F238E27FC236}">
                    <a16:creationId xmlns:a16="http://schemas.microsoft.com/office/drawing/2014/main" id="{B2470167-56CC-41A1-B045-36966DC60C8B}"/>
                  </a:ext>
                </a:extLst>
              </p:cNvPr>
              <p:cNvSpPr txBox="1">
                <a:spLocks/>
              </p:cNvSpPr>
              <p:nvPr/>
            </p:nvSpPr>
            <p:spPr bwMode="auto">
              <a:xfrm>
                <a:off x="4908875" y="4505434"/>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bg1"/>
                    </a:solidFill>
                    <a:latin typeface="+mn-lt"/>
                    <a:ea typeface="黑体" panose="02010609060101010101" pitchFamily="49" charset="-122"/>
                    <a:cs typeface="Gisha" panose="020B0604020202020204" pitchFamily="34" charset="-79"/>
                  </a:rPr>
                  <a:t>1-D</a:t>
                </a:r>
                <a:endParaRPr lang="zh-CN" altLang="en-US" sz="1600" i="1" dirty="0">
                  <a:solidFill>
                    <a:schemeClr val="bg1"/>
                  </a:solidFill>
                  <a:latin typeface="+mn-lt"/>
                  <a:ea typeface="黑体" panose="02010609060101010101" pitchFamily="49" charset="-122"/>
                  <a:cs typeface="Gisha" panose="020B0604020202020204" pitchFamily="34" charset="-79"/>
                </a:endParaRPr>
              </a:p>
            </p:txBody>
          </p:sp>
        </p:grpSp>
      </p:grpSp>
      <p:grpSp>
        <p:nvGrpSpPr>
          <p:cNvPr id="167" name="组合 166">
            <a:extLst>
              <a:ext uri="{FF2B5EF4-FFF2-40B4-BE49-F238E27FC236}">
                <a16:creationId xmlns:a16="http://schemas.microsoft.com/office/drawing/2014/main" id="{2D49DF9F-00CC-474D-9BEB-9A85C426ABA7}"/>
              </a:ext>
            </a:extLst>
          </p:cNvPr>
          <p:cNvGrpSpPr/>
          <p:nvPr/>
        </p:nvGrpSpPr>
        <p:grpSpPr>
          <a:xfrm>
            <a:off x="2750403" y="4367352"/>
            <a:ext cx="5744750" cy="559612"/>
            <a:chOff x="2948068" y="3018612"/>
            <a:chExt cx="5731305" cy="559612"/>
          </a:xfrm>
        </p:grpSpPr>
        <p:grpSp>
          <p:nvGrpSpPr>
            <p:cNvPr id="168" name="组合 167">
              <a:extLst>
                <a:ext uri="{FF2B5EF4-FFF2-40B4-BE49-F238E27FC236}">
                  <a16:creationId xmlns:a16="http://schemas.microsoft.com/office/drawing/2014/main" id="{071180FF-8558-4136-8A74-85E8E6992D46}"/>
                </a:ext>
              </a:extLst>
            </p:cNvPr>
            <p:cNvGrpSpPr/>
            <p:nvPr/>
          </p:nvGrpSpPr>
          <p:grpSpPr>
            <a:xfrm>
              <a:off x="2948068" y="3018612"/>
              <a:ext cx="3001548" cy="559612"/>
              <a:chOff x="2948068" y="3018612"/>
              <a:chExt cx="3001548" cy="559612"/>
            </a:xfrm>
          </p:grpSpPr>
          <p:sp>
            <p:nvSpPr>
              <p:cNvPr id="170" name="任意多边形: 形状 169">
                <a:extLst>
                  <a:ext uri="{FF2B5EF4-FFF2-40B4-BE49-F238E27FC236}">
                    <a16:creationId xmlns:a16="http://schemas.microsoft.com/office/drawing/2014/main" id="{A2D45AD3-29CD-4506-BBFB-23C0E1B6E725}"/>
                  </a:ext>
                </a:extLst>
              </p:cNvPr>
              <p:cNvSpPr/>
              <p:nvPr/>
            </p:nvSpPr>
            <p:spPr>
              <a:xfrm>
                <a:off x="2952416" y="3018612"/>
                <a:ext cx="2997200" cy="279400"/>
              </a:xfrm>
              <a:custGeom>
                <a:avLst/>
                <a:gdLst>
                  <a:gd name="connsiteX0" fmla="*/ 0 w 2997200"/>
                  <a:gd name="connsiteY0" fmla="*/ 279400 h 279400"/>
                  <a:gd name="connsiteX1" fmla="*/ 1504950 w 2997200"/>
                  <a:gd name="connsiteY1" fmla="*/ 0 h 279400"/>
                  <a:gd name="connsiteX2" fmla="*/ 2997200 w 2997200"/>
                  <a:gd name="connsiteY2" fmla="*/ 279400 h 279400"/>
                </a:gdLst>
                <a:ahLst/>
                <a:cxnLst>
                  <a:cxn ang="0">
                    <a:pos x="connsiteX0" y="connsiteY0"/>
                  </a:cxn>
                  <a:cxn ang="0">
                    <a:pos x="connsiteX1" y="connsiteY1"/>
                  </a:cxn>
                  <a:cxn ang="0">
                    <a:pos x="connsiteX2" y="connsiteY2"/>
                  </a:cxn>
                </a:cxnLst>
                <a:rect l="l" t="t" r="r" b="b"/>
                <a:pathLst>
                  <a:path w="2997200" h="279400">
                    <a:moveTo>
                      <a:pt x="0" y="279400"/>
                    </a:moveTo>
                    <a:cubicBezTo>
                      <a:pt x="502708" y="139700"/>
                      <a:pt x="1005417" y="0"/>
                      <a:pt x="1504950" y="0"/>
                    </a:cubicBezTo>
                    <a:cubicBezTo>
                      <a:pt x="2004483" y="0"/>
                      <a:pt x="2500841" y="139700"/>
                      <a:pt x="2997200" y="279400"/>
                    </a:cubicBezTo>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9EA748-4A76-45AE-BD24-E1245CB23656}"/>
                  </a:ext>
                </a:extLst>
              </p:cNvPr>
              <p:cNvSpPr/>
              <p:nvPr/>
            </p:nvSpPr>
            <p:spPr>
              <a:xfrm rot="10800000">
                <a:off x="2948068" y="3298824"/>
                <a:ext cx="2997200" cy="279400"/>
              </a:xfrm>
              <a:custGeom>
                <a:avLst/>
                <a:gdLst>
                  <a:gd name="connsiteX0" fmla="*/ 0 w 2997200"/>
                  <a:gd name="connsiteY0" fmla="*/ 279400 h 279400"/>
                  <a:gd name="connsiteX1" fmla="*/ 1504950 w 2997200"/>
                  <a:gd name="connsiteY1" fmla="*/ 0 h 279400"/>
                  <a:gd name="connsiteX2" fmla="*/ 2997200 w 2997200"/>
                  <a:gd name="connsiteY2" fmla="*/ 279400 h 279400"/>
                </a:gdLst>
                <a:ahLst/>
                <a:cxnLst>
                  <a:cxn ang="0">
                    <a:pos x="connsiteX0" y="connsiteY0"/>
                  </a:cxn>
                  <a:cxn ang="0">
                    <a:pos x="connsiteX1" y="connsiteY1"/>
                  </a:cxn>
                  <a:cxn ang="0">
                    <a:pos x="connsiteX2" y="connsiteY2"/>
                  </a:cxn>
                </a:cxnLst>
                <a:rect l="l" t="t" r="r" b="b"/>
                <a:pathLst>
                  <a:path w="2997200" h="279400">
                    <a:moveTo>
                      <a:pt x="0" y="279400"/>
                    </a:moveTo>
                    <a:cubicBezTo>
                      <a:pt x="502708" y="139700"/>
                      <a:pt x="1005417" y="0"/>
                      <a:pt x="1504950" y="0"/>
                    </a:cubicBezTo>
                    <a:cubicBezTo>
                      <a:pt x="2004483" y="0"/>
                      <a:pt x="2500841" y="139700"/>
                      <a:pt x="2997200" y="279400"/>
                    </a:cubicBezTo>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9" name="任意多边形: 形状 168">
              <a:extLst>
                <a:ext uri="{FF2B5EF4-FFF2-40B4-BE49-F238E27FC236}">
                  <a16:creationId xmlns:a16="http://schemas.microsoft.com/office/drawing/2014/main" id="{7B36B416-550B-43C3-AA81-D80EACA8556A}"/>
                </a:ext>
              </a:extLst>
            </p:cNvPr>
            <p:cNvSpPr/>
            <p:nvPr/>
          </p:nvSpPr>
          <p:spPr>
            <a:xfrm>
              <a:off x="5923473" y="3108381"/>
              <a:ext cx="2755900" cy="406400"/>
            </a:xfrm>
            <a:custGeom>
              <a:avLst/>
              <a:gdLst>
                <a:gd name="connsiteX0" fmla="*/ 0 w 2755900"/>
                <a:gd name="connsiteY0" fmla="*/ 190500 h 406400"/>
                <a:gd name="connsiteX1" fmla="*/ 819150 w 2755900"/>
                <a:gd name="connsiteY1" fmla="*/ 0 h 406400"/>
                <a:gd name="connsiteX2" fmla="*/ 2755900 w 2755900"/>
                <a:gd name="connsiteY2" fmla="*/ 0 h 406400"/>
                <a:gd name="connsiteX3" fmla="*/ 2755900 w 2755900"/>
                <a:gd name="connsiteY3" fmla="*/ 406400 h 406400"/>
                <a:gd name="connsiteX4" fmla="*/ 793750 w 2755900"/>
                <a:gd name="connsiteY4" fmla="*/ 406400 h 406400"/>
                <a:gd name="connsiteX5" fmla="*/ 0 w 2755900"/>
                <a:gd name="connsiteY5" fmla="*/ 1905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900" h="406400">
                  <a:moveTo>
                    <a:pt x="0" y="190500"/>
                  </a:moveTo>
                  <a:lnTo>
                    <a:pt x="819150" y="0"/>
                  </a:lnTo>
                  <a:lnTo>
                    <a:pt x="2755900" y="0"/>
                  </a:lnTo>
                  <a:lnTo>
                    <a:pt x="2755900" y="406400"/>
                  </a:lnTo>
                  <a:lnTo>
                    <a:pt x="793750" y="406400"/>
                  </a:lnTo>
                  <a:lnTo>
                    <a:pt x="0" y="190500"/>
                  </a:lnTo>
                  <a:close/>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grpSp>
        <p:nvGrpSpPr>
          <p:cNvPr id="11" name="组合 10">
            <a:extLst>
              <a:ext uri="{FF2B5EF4-FFF2-40B4-BE49-F238E27FC236}">
                <a16:creationId xmlns:a16="http://schemas.microsoft.com/office/drawing/2014/main" id="{5EB67E1C-873A-4E25-9EB0-A053D1FC00C0}"/>
              </a:ext>
            </a:extLst>
          </p:cNvPr>
          <p:cNvGrpSpPr/>
          <p:nvPr/>
        </p:nvGrpSpPr>
        <p:grpSpPr>
          <a:xfrm>
            <a:off x="1966106" y="1995736"/>
            <a:ext cx="5355978" cy="823437"/>
            <a:chOff x="1966106" y="1995736"/>
            <a:chExt cx="5355978" cy="823437"/>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C8D94D4-F307-40F8-A00A-A646A13F48F2}"/>
                    </a:ext>
                  </a:extLst>
                </p:cNvPr>
                <p:cNvSpPr/>
                <p:nvPr/>
              </p:nvSpPr>
              <p:spPr>
                <a:xfrm>
                  <a:off x="4065566" y="2150828"/>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zh-CN" altLang="en-US" sz="1400" b="1" i="1">
                                <a:solidFill>
                                  <a:schemeClr val="tx1"/>
                                </a:solidFill>
                                <a:latin typeface="Cambria Math" panose="02040503050406030204" pitchFamily="18" charset="0"/>
                              </a:rPr>
                              <m:t>𝝌</m:t>
                            </m:r>
                          </m:e>
                          <m:sup>
                            <m:r>
                              <a:rPr lang="en-US" altLang="zh-CN" sz="1400" i="1">
                                <a:solidFill>
                                  <a:schemeClr val="tx1"/>
                                </a:solidFill>
                                <a:latin typeface="Cambria Math" panose="02040503050406030204" pitchFamily="18" charset="0"/>
                              </a:rPr>
                              <m:t>(2)</m:t>
                            </m:r>
                          </m:sup>
                        </m:sSup>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𝜔</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r>
                          <a:rPr lang="en-US" altLang="zh-CN" sz="1400"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C8D94D4-F307-40F8-A00A-A646A13F48F2}"/>
                    </a:ext>
                  </a:extLst>
                </p:cNvPr>
                <p:cNvSpPr>
                  <a:spLocks noRot="1" noChangeAspect="1" noMove="1" noResize="1" noEditPoints="1" noAdjustHandles="1" noChangeArrowheads="1" noChangeShapeType="1" noTextEdit="1"/>
                </p:cNvSpPr>
                <p:nvPr/>
              </p:nvSpPr>
              <p:spPr>
                <a:xfrm>
                  <a:off x="4065566" y="2150828"/>
                  <a:ext cx="1201304" cy="545772"/>
                </a:xfrm>
                <a:prstGeom prst="rect">
                  <a:avLst/>
                </a:prstGeom>
                <a:blipFill>
                  <a:blip r:embed="rId11"/>
                  <a:stretch>
                    <a:fillRect b="-6593"/>
                  </a:stretch>
                </a:blipFill>
              </p:spPr>
              <p:txBody>
                <a:bodyPr/>
                <a:lstStyle/>
                <a:p>
                  <a:r>
                    <a:rPr lang="zh-CN" altLang="en-US">
                      <a:noFill/>
                    </a:rPr>
                    <a:t> </a:t>
                  </a:r>
                </a:p>
              </p:txBody>
            </p:sp>
          </mc:Fallback>
        </mc:AlternateContent>
        <p:sp>
          <p:nvSpPr>
            <p:cNvPr id="61" name="任意多边形: 形状 60">
              <a:extLst>
                <a:ext uri="{FF2B5EF4-FFF2-40B4-BE49-F238E27FC236}">
                  <a16:creationId xmlns:a16="http://schemas.microsoft.com/office/drawing/2014/main" id="{BBD4800C-4085-4B8E-A2E2-81F68F6B91BB}"/>
                </a:ext>
              </a:extLst>
            </p:cNvPr>
            <p:cNvSpPr/>
            <p:nvPr/>
          </p:nvSpPr>
          <p:spPr>
            <a:xfrm>
              <a:off x="2912713" y="2064739"/>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6896D8F4-5A94-41F3-999B-D6E381E0B684}"/>
                </a:ext>
              </a:extLst>
            </p:cNvPr>
            <p:cNvSpPr/>
            <p:nvPr/>
          </p:nvSpPr>
          <p:spPr>
            <a:xfrm>
              <a:off x="5390462" y="2230080"/>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CCB14B0-59C0-4032-8865-457DC115D73D}"/>
                </a:ext>
              </a:extLst>
            </p:cNvPr>
            <p:cNvSpPr/>
            <p:nvPr/>
          </p:nvSpPr>
          <p:spPr>
            <a:xfrm>
              <a:off x="2912712" y="242309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chemeClr val="accent4">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name="Equation" r:id="rId12" imgW="393480" imgH="215640" progId="Equation.DSMT4">
                        <p:embed/>
                      </p:oleObj>
                    </mc:Choice>
                    <mc:Fallback>
                      <p:oleObj name="Equation" r:id="rId12"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13"/>
                            <a:stretch>
                              <a:fillRect/>
                            </a:stretch>
                          </p:blipFill>
                          <p:spPr>
                            <a:xfrm>
                              <a:off x="1979297" y="1995736"/>
                              <a:ext cx="817803" cy="448472"/>
                            </a:xfrm>
                            <a:prstGeom prst="rect">
                              <a:avLst/>
                            </a:prstGeom>
                          </p:spPr>
                        </p:pic>
                      </p:oleObj>
                    </mc:Fallback>
                  </mc:AlternateContent>
                </a:graphicData>
              </a:graphic>
            </p:graphicFrame>
          </mc:Choice>
          <mc:Fallback xmlns="">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spid="_x0000_s14196" name="Equation" r:id="rId14" imgW="393480" imgH="215640" progId="Equation.DSMT4">
                        <p:embed/>
                      </p:oleObj>
                    </mc:Choice>
                    <mc:Fallback>
                      <p:oleObj name="Equation" r:id="rId14"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15"/>
                            <a:stretch>
                              <a:fillRect/>
                            </a:stretch>
                          </p:blipFill>
                          <p:spPr>
                            <a:xfrm>
                              <a:off x="1979297" y="1995736"/>
                              <a:ext cx="81780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nvGraphicFramePr>
              <p:xfrm>
                <a:off x="1966106" y="2370701"/>
                <a:ext cx="844183" cy="448472"/>
              </p:xfrm>
              <a:graphic>
                <a:graphicData uri="http://schemas.openxmlformats.org/presentationml/2006/ole">
                  <mc:AlternateContent>
                    <mc:Choice xmlns:v="urn:schemas-microsoft-com:vml" Requires="v">
                      <p:oleObj name="Equation" r:id="rId16" imgW="406080" imgH="215640" progId="Equation.DSMT4">
                        <p:embed/>
                      </p:oleObj>
                    </mc:Choice>
                    <mc:Fallback>
                      <p:oleObj name="Equation" r:id="rId16"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17"/>
                            <a:stretch>
                              <a:fillRect/>
                            </a:stretch>
                          </p:blipFill>
                          <p:spPr>
                            <a:xfrm>
                              <a:off x="1966106" y="2370701"/>
                              <a:ext cx="844183" cy="448472"/>
                            </a:xfrm>
                            <a:prstGeom prst="rect">
                              <a:avLst/>
                            </a:prstGeom>
                          </p:spPr>
                        </p:pic>
                      </p:oleObj>
                    </mc:Fallback>
                  </mc:AlternateContent>
                </a:graphicData>
              </a:graphic>
            </p:graphicFrame>
          </mc:Choice>
          <mc:Fallback xmlns="">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2777453697"/>
                    </p:ext>
                  </p:extLst>
                </p:nvPr>
              </p:nvGraphicFramePr>
              <p:xfrm>
                <a:off x="1966106" y="2370701"/>
                <a:ext cx="844183" cy="448472"/>
              </p:xfrm>
              <a:graphic>
                <a:graphicData uri="http://schemas.openxmlformats.org/presentationml/2006/ole">
                  <mc:AlternateContent>
                    <mc:Choice xmlns:v="urn:schemas-microsoft-com:vml" Requires="v">
                      <p:oleObj spid="_x0000_s14197" name="Equation" r:id="rId18" imgW="406080" imgH="215640" progId="Equation.DSMT4">
                        <p:embed/>
                      </p:oleObj>
                    </mc:Choice>
                    <mc:Fallback>
                      <p:oleObj name="Equation" r:id="rId18"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19"/>
                            <a:stretch>
                              <a:fillRect/>
                            </a:stretch>
                          </p:blipFill>
                          <p:spPr>
                            <a:xfrm>
                              <a:off x="1966106" y="2370701"/>
                              <a:ext cx="84418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name="Equation" r:id="rId20" imgW="393480" imgH="215640" progId="Equation.DSMT4">
                        <p:embed/>
                      </p:oleObj>
                    </mc:Choice>
                    <mc:Fallback>
                      <p:oleObj name="Equation" r:id="rId20"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17"/>
                            <a:stretch>
                              <a:fillRect/>
                            </a:stretch>
                          </p:blipFill>
                          <p:spPr>
                            <a:xfrm>
                              <a:off x="6504281" y="2198856"/>
                              <a:ext cx="817803" cy="448472"/>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spid="_x0000_s14198" name="Equation" r:id="rId22" imgW="393480" imgH="215640" progId="Equation.DSMT4">
                        <p:embed/>
                      </p:oleObj>
                    </mc:Choice>
                    <mc:Fallback>
                      <p:oleObj name="Equation" r:id="rId22"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23"/>
                            <a:stretch>
                              <a:fillRect/>
                            </a:stretch>
                          </p:blipFill>
                          <p:spPr>
                            <a:xfrm>
                              <a:off x="6504281" y="2198856"/>
                              <a:ext cx="817803" cy="448472"/>
                            </a:xfrm>
                            <a:prstGeom prst="rect">
                              <a:avLst/>
                            </a:prstGeom>
                          </p:spPr>
                        </p:pic>
                      </p:oleObj>
                    </mc:Fallback>
                  </mc:AlternateContent>
                </a:graphicData>
              </a:graphic>
            </p:graphicFrame>
          </mc:Fallback>
        </mc:AlternateContent>
      </p:grpSp>
      <p:sp>
        <p:nvSpPr>
          <p:cNvPr id="50" name="任意多边形: 形状 49">
            <a:extLst>
              <a:ext uri="{FF2B5EF4-FFF2-40B4-BE49-F238E27FC236}">
                <a16:creationId xmlns:a16="http://schemas.microsoft.com/office/drawing/2014/main" id="{92664B73-9D08-4068-9E04-50A5E4C90DC0}"/>
              </a:ext>
            </a:extLst>
          </p:cNvPr>
          <p:cNvSpPr/>
          <p:nvPr/>
        </p:nvSpPr>
        <p:spPr>
          <a:xfrm>
            <a:off x="1109664" y="3638550"/>
            <a:ext cx="5453426" cy="1562100"/>
          </a:xfrm>
          <a:custGeom>
            <a:avLst/>
            <a:gdLst>
              <a:gd name="connsiteX0" fmla="*/ 0 w 6581775"/>
              <a:gd name="connsiteY0" fmla="*/ 0 h 1562100"/>
              <a:gd name="connsiteX1" fmla="*/ 6067425 w 6581775"/>
              <a:gd name="connsiteY1" fmla="*/ 0 h 1562100"/>
              <a:gd name="connsiteX2" fmla="*/ 6191250 w 6581775"/>
              <a:gd name="connsiteY2" fmla="*/ 114300 h 1562100"/>
              <a:gd name="connsiteX3" fmla="*/ 6276975 w 6581775"/>
              <a:gd name="connsiteY3" fmla="*/ 200025 h 1562100"/>
              <a:gd name="connsiteX4" fmla="*/ 6357937 w 6581775"/>
              <a:gd name="connsiteY4" fmla="*/ 309563 h 1562100"/>
              <a:gd name="connsiteX5" fmla="*/ 6419850 w 6581775"/>
              <a:gd name="connsiteY5" fmla="*/ 404813 h 1562100"/>
              <a:gd name="connsiteX6" fmla="*/ 6481762 w 6581775"/>
              <a:gd name="connsiteY6" fmla="*/ 523875 h 1562100"/>
              <a:gd name="connsiteX7" fmla="*/ 6519862 w 6581775"/>
              <a:gd name="connsiteY7" fmla="*/ 609600 h 1562100"/>
              <a:gd name="connsiteX8" fmla="*/ 6562725 w 6581775"/>
              <a:gd name="connsiteY8" fmla="*/ 771525 h 1562100"/>
              <a:gd name="connsiteX9" fmla="*/ 6581775 w 6581775"/>
              <a:gd name="connsiteY9" fmla="*/ 919163 h 1562100"/>
              <a:gd name="connsiteX10" fmla="*/ 6577012 w 6581775"/>
              <a:gd name="connsiteY10" fmla="*/ 1019175 h 1562100"/>
              <a:gd name="connsiteX11" fmla="*/ 6557962 w 6581775"/>
              <a:gd name="connsiteY11" fmla="*/ 1166813 h 1562100"/>
              <a:gd name="connsiteX12" fmla="*/ 6500812 w 6581775"/>
              <a:gd name="connsiteY12" fmla="*/ 1352550 h 1562100"/>
              <a:gd name="connsiteX13" fmla="*/ 6434137 w 6581775"/>
              <a:gd name="connsiteY13" fmla="*/ 1495425 h 1562100"/>
              <a:gd name="connsiteX14" fmla="*/ 6391275 w 6581775"/>
              <a:gd name="connsiteY14" fmla="*/ 1562100 h 1562100"/>
              <a:gd name="connsiteX15" fmla="*/ 4762 w 6581775"/>
              <a:gd name="connsiteY15" fmla="*/ 1562100 h 1562100"/>
              <a:gd name="connsiteX16" fmla="*/ 0 w 6581775"/>
              <a:gd name="connsiteY16"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81775" h="1562100">
                <a:moveTo>
                  <a:pt x="0" y="0"/>
                </a:moveTo>
                <a:lnTo>
                  <a:pt x="6067425" y="0"/>
                </a:lnTo>
                <a:lnTo>
                  <a:pt x="6191250" y="114300"/>
                </a:lnTo>
                <a:lnTo>
                  <a:pt x="6276975" y="200025"/>
                </a:lnTo>
                <a:lnTo>
                  <a:pt x="6357937" y="309563"/>
                </a:lnTo>
                <a:lnTo>
                  <a:pt x="6419850" y="404813"/>
                </a:lnTo>
                <a:lnTo>
                  <a:pt x="6481762" y="523875"/>
                </a:lnTo>
                <a:lnTo>
                  <a:pt x="6519862" y="609600"/>
                </a:lnTo>
                <a:lnTo>
                  <a:pt x="6562725" y="771525"/>
                </a:lnTo>
                <a:lnTo>
                  <a:pt x="6581775" y="919163"/>
                </a:lnTo>
                <a:lnTo>
                  <a:pt x="6577012" y="1019175"/>
                </a:lnTo>
                <a:lnTo>
                  <a:pt x="6557962" y="1166813"/>
                </a:lnTo>
                <a:lnTo>
                  <a:pt x="6500812" y="1352550"/>
                </a:lnTo>
                <a:lnTo>
                  <a:pt x="6434137" y="1495425"/>
                </a:lnTo>
                <a:lnTo>
                  <a:pt x="6391275" y="1562100"/>
                </a:lnTo>
                <a:lnTo>
                  <a:pt x="4762" y="1562100"/>
                </a:lnTo>
                <a:cubicBezTo>
                  <a:pt x="3175" y="1041400"/>
                  <a:pt x="1587" y="520700"/>
                  <a:pt x="0" y="0"/>
                </a:cubicBezTo>
                <a:close/>
              </a:path>
            </a:pathLst>
          </a:cu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7F4826CC-B5C0-4148-BB4E-68BF3A773964}"/>
              </a:ext>
            </a:extLst>
          </p:cNvPr>
          <p:cNvSpPr/>
          <p:nvPr/>
        </p:nvSpPr>
        <p:spPr>
          <a:xfrm>
            <a:off x="1114419" y="4140005"/>
            <a:ext cx="5456057" cy="1549400"/>
          </a:xfrm>
          <a:custGeom>
            <a:avLst/>
            <a:gdLst>
              <a:gd name="connsiteX0" fmla="*/ 0 w 6584950"/>
              <a:gd name="connsiteY0" fmla="*/ 0 h 1549400"/>
              <a:gd name="connsiteX1" fmla="*/ 6470650 w 6584950"/>
              <a:gd name="connsiteY1" fmla="*/ 0 h 1549400"/>
              <a:gd name="connsiteX2" fmla="*/ 6527800 w 6584950"/>
              <a:gd name="connsiteY2" fmla="*/ 120650 h 1549400"/>
              <a:gd name="connsiteX3" fmla="*/ 6559550 w 6584950"/>
              <a:gd name="connsiteY3" fmla="*/ 228600 h 1549400"/>
              <a:gd name="connsiteX4" fmla="*/ 6578600 w 6584950"/>
              <a:gd name="connsiteY4" fmla="*/ 355600 h 1549400"/>
              <a:gd name="connsiteX5" fmla="*/ 6584950 w 6584950"/>
              <a:gd name="connsiteY5" fmla="*/ 450850 h 1549400"/>
              <a:gd name="connsiteX6" fmla="*/ 6578600 w 6584950"/>
              <a:gd name="connsiteY6" fmla="*/ 552450 h 1549400"/>
              <a:gd name="connsiteX7" fmla="*/ 6553200 w 6584950"/>
              <a:gd name="connsiteY7" fmla="*/ 673100 h 1549400"/>
              <a:gd name="connsiteX8" fmla="*/ 6502400 w 6584950"/>
              <a:gd name="connsiteY8" fmla="*/ 850900 h 1549400"/>
              <a:gd name="connsiteX9" fmla="*/ 6419850 w 6584950"/>
              <a:gd name="connsiteY9" fmla="*/ 1016000 h 1549400"/>
              <a:gd name="connsiteX10" fmla="*/ 6330950 w 6584950"/>
              <a:gd name="connsiteY10" fmla="*/ 1143000 h 1549400"/>
              <a:gd name="connsiteX11" fmla="*/ 6242050 w 6584950"/>
              <a:gd name="connsiteY11" fmla="*/ 1244600 h 1549400"/>
              <a:gd name="connsiteX12" fmla="*/ 6134100 w 6584950"/>
              <a:gd name="connsiteY12" fmla="*/ 1352550 h 1549400"/>
              <a:gd name="connsiteX13" fmla="*/ 6013450 w 6584950"/>
              <a:gd name="connsiteY13" fmla="*/ 1454150 h 1549400"/>
              <a:gd name="connsiteX14" fmla="*/ 5911850 w 6584950"/>
              <a:gd name="connsiteY14" fmla="*/ 1530350 h 1549400"/>
              <a:gd name="connsiteX15" fmla="*/ 0 w 6584950"/>
              <a:gd name="connsiteY15" fmla="*/ 1549400 h 1549400"/>
              <a:gd name="connsiteX16" fmla="*/ 0 w 6584950"/>
              <a:gd name="connsiteY16" fmla="*/ 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84950" h="1549400">
                <a:moveTo>
                  <a:pt x="0" y="0"/>
                </a:moveTo>
                <a:lnTo>
                  <a:pt x="6470650" y="0"/>
                </a:lnTo>
                <a:lnTo>
                  <a:pt x="6527800" y="120650"/>
                </a:lnTo>
                <a:lnTo>
                  <a:pt x="6559550" y="228600"/>
                </a:lnTo>
                <a:lnTo>
                  <a:pt x="6578600" y="355600"/>
                </a:lnTo>
                <a:lnTo>
                  <a:pt x="6584950" y="450850"/>
                </a:lnTo>
                <a:lnTo>
                  <a:pt x="6578600" y="552450"/>
                </a:lnTo>
                <a:lnTo>
                  <a:pt x="6553200" y="673100"/>
                </a:lnTo>
                <a:lnTo>
                  <a:pt x="6502400" y="850900"/>
                </a:lnTo>
                <a:lnTo>
                  <a:pt x="6419850" y="1016000"/>
                </a:lnTo>
                <a:lnTo>
                  <a:pt x="6330950" y="1143000"/>
                </a:lnTo>
                <a:lnTo>
                  <a:pt x="6242050" y="1244600"/>
                </a:lnTo>
                <a:lnTo>
                  <a:pt x="6134100" y="1352550"/>
                </a:lnTo>
                <a:lnTo>
                  <a:pt x="6013450" y="1454150"/>
                </a:lnTo>
                <a:lnTo>
                  <a:pt x="5911850" y="1530350"/>
                </a:lnTo>
                <a:lnTo>
                  <a:pt x="0" y="1549400"/>
                </a:lnTo>
                <a:cubicBezTo>
                  <a:pt x="2117" y="1032933"/>
                  <a:pt x="4233" y="516467"/>
                  <a:pt x="0" y="0"/>
                </a:cubicBezTo>
                <a:close/>
              </a:path>
            </a:pathLst>
          </a:custGeom>
          <a:solidFill>
            <a:schemeClr val="accent4">
              <a:lumMod val="60000"/>
              <a:lumOff val="40000"/>
              <a:alpha val="5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标题 1">
            <a:extLst>
              <a:ext uri="{FF2B5EF4-FFF2-40B4-BE49-F238E27FC236}">
                <a16:creationId xmlns:a16="http://schemas.microsoft.com/office/drawing/2014/main" id="{E2FB2FBB-7913-488F-B013-200DCAB930EB}"/>
              </a:ext>
            </a:extLst>
          </p:cNvPr>
          <p:cNvSpPr txBox="1">
            <a:spLocks/>
          </p:cNvSpPr>
          <p:nvPr/>
        </p:nvSpPr>
        <p:spPr bwMode="auto">
          <a:xfrm>
            <a:off x="4364302" y="1335427"/>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8" name="标题 1">
            <a:extLst>
              <a:ext uri="{FF2B5EF4-FFF2-40B4-BE49-F238E27FC236}">
                <a16:creationId xmlns:a16="http://schemas.microsoft.com/office/drawing/2014/main" id="{B46D476B-F8F3-4A52-B6A2-0E1C60A98EB0}"/>
              </a:ext>
            </a:extLst>
          </p:cNvPr>
          <p:cNvSpPr txBox="1">
            <a:spLocks/>
          </p:cNvSpPr>
          <p:nvPr/>
        </p:nvSpPr>
        <p:spPr bwMode="auto">
          <a:xfrm>
            <a:off x="5558262" y="13285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79" name="标题 1">
            <a:extLst>
              <a:ext uri="{FF2B5EF4-FFF2-40B4-BE49-F238E27FC236}">
                <a16:creationId xmlns:a16="http://schemas.microsoft.com/office/drawing/2014/main" id="{F1EBDDEC-6A80-40BC-B789-EADE0DC6A570}"/>
              </a:ext>
            </a:extLst>
          </p:cNvPr>
          <p:cNvSpPr txBox="1">
            <a:spLocks/>
          </p:cNvSpPr>
          <p:nvPr/>
        </p:nvSpPr>
        <p:spPr bwMode="auto">
          <a:xfrm>
            <a:off x="5676440" y="5996721"/>
            <a:ext cx="123547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能量守恒</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aphicFrame>
        <p:nvGraphicFramePr>
          <p:cNvPr id="66" name="对象 65">
            <a:extLst>
              <a:ext uri="{FF2B5EF4-FFF2-40B4-BE49-F238E27FC236}">
                <a16:creationId xmlns:a16="http://schemas.microsoft.com/office/drawing/2014/main" id="{E2147FEA-7022-45B6-BBA8-720CE984E6A4}"/>
              </a:ext>
            </a:extLst>
          </p:cNvPr>
          <p:cNvGraphicFramePr>
            <a:graphicFrameLocks noChangeAspect="1"/>
          </p:cNvGraphicFramePr>
          <p:nvPr/>
        </p:nvGraphicFramePr>
        <p:xfrm>
          <a:off x="6735476" y="6003172"/>
          <a:ext cx="1934212" cy="376906"/>
        </p:xfrm>
        <a:graphic>
          <a:graphicData uri="http://schemas.openxmlformats.org/presentationml/2006/ole">
            <mc:AlternateContent xmlns:mc="http://schemas.openxmlformats.org/markup-compatibility/2006">
              <mc:Choice xmlns:v="urn:schemas-microsoft-com:vml" Requires="v">
                <p:oleObj name="Equation" r:id="rId24" imgW="1041120" imgH="203040" progId="Equation.DSMT4">
                  <p:embed/>
                </p:oleObj>
              </mc:Choice>
              <mc:Fallback>
                <p:oleObj name="Equation" r:id="rId24" imgW="1041120" imgH="203040" progId="Equation.DSMT4">
                  <p:embed/>
                  <p:pic>
                    <p:nvPicPr>
                      <p:cNvPr id="66" name="对象 65">
                        <a:extLst>
                          <a:ext uri="{FF2B5EF4-FFF2-40B4-BE49-F238E27FC236}">
                            <a16:creationId xmlns:a16="http://schemas.microsoft.com/office/drawing/2014/main" id="{E2147FEA-7022-45B6-BBA8-720CE984E6A4}"/>
                          </a:ext>
                        </a:extLst>
                      </p:cNvPr>
                      <p:cNvPicPr/>
                      <p:nvPr/>
                    </p:nvPicPr>
                    <p:blipFill>
                      <a:blip r:embed="rId25"/>
                      <a:stretch>
                        <a:fillRect/>
                      </a:stretch>
                    </p:blipFill>
                    <p:spPr>
                      <a:xfrm>
                        <a:off x="6735476" y="6003172"/>
                        <a:ext cx="1934212" cy="376906"/>
                      </a:xfrm>
                      <a:prstGeom prst="rect">
                        <a:avLst/>
                      </a:prstGeom>
                    </p:spPr>
                  </p:pic>
                </p:oleObj>
              </mc:Fallback>
            </mc:AlternateContent>
          </a:graphicData>
        </a:graphic>
      </p:graphicFrame>
      <p:graphicFrame>
        <p:nvGraphicFramePr>
          <p:cNvPr id="67" name="对象 66">
            <a:extLst>
              <a:ext uri="{FF2B5EF4-FFF2-40B4-BE49-F238E27FC236}">
                <a16:creationId xmlns:a16="http://schemas.microsoft.com/office/drawing/2014/main" id="{833B7299-E5A5-42CD-8389-F4CA3AD16EA0}"/>
              </a:ext>
            </a:extLst>
          </p:cNvPr>
          <p:cNvGraphicFramePr>
            <a:graphicFrameLocks noChangeAspect="1"/>
          </p:cNvGraphicFramePr>
          <p:nvPr/>
        </p:nvGraphicFramePr>
        <p:xfrm>
          <a:off x="8639242" y="6035818"/>
          <a:ext cx="436483" cy="315238"/>
        </p:xfrm>
        <a:graphic>
          <a:graphicData uri="http://schemas.openxmlformats.org/presentationml/2006/ole">
            <mc:AlternateContent xmlns:mc="http://schemas.openxmlformats.org/markup-compatibility/2006">
              <mc:Choice xmlns:v="urn:schemas-microsoft-com:vml" Requires="v">
                <p:oleObj name="Equation" r:id="rId26" imgW="228600" imgH="164880" progId="Equation.DSMT4">
                  <p:embed/>
                </p:oleObj>
              </mc:Choice>
              <mc:Fallback>
                <p:oleObj name="Equation" r:id="rId26" imgW="228600" imgH="164880" progId="Equation.DSMT4">
                  <p:embed/>
                  <p:pic>
                    <p:nvPicPr>
                      <p:cNvPr id="67" name="对象 66">
                        <a:extLst>
                          <a:ext uri="{FF2B5EF4-FFF2-40B4-BE49-F238E27FC236}">
                            <a16:creationId xmlns:a16="http://schemas.microsoft.com/office/drawing/2014/main" id="{833B7299-E5A5-42CD-8389-F4CA3AD16EA0}"/>
                          </a:ext>
                        </a:extLst>
                      </p:cNvPr>
                      <p:cNvPicPr/>
                      <p:nvPr/>
                    </p:nvPicPr>
                    <p:blipFill>
                      <a:blip r:embed="rId27"/>
                      <a:stretch>
                        <a:fillRect/>
                      </a:stretch>
                    </p:blipFill>
                    <p:spPr>
                      <a:xfrm>
                        <a:off x="8639242" y="6035818"/>
                        <a:ext cx="436483" cy="315238"/>
                      </a:xfrm>
                      <a:prstGeom prst="rect">
                        <a:avLst/>
                      </a:prstGeom>
                    </p:spPr>
                  </p:pic>
                </p:oleObj>
              </mc:Fallback>
            </mc:AlternateContent>
          </a:graphicData>
        </a:graphic>
      </p:graphicFrame>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nvGraphicFramePr>
        <p:xfrm>
          <a:off x="8639241" y="5696340"/>
          <a:ext cx="436483" cy="315238"/>
        </p:xfrm>
        <a:graphic>
          <a:graphicData uri="http://schemas.openxmlformats.org/presentationml/2006/ole">
            <mc:AlternateContent xmlns:mc="http://schemas.openxmlformats.org/markup-compatibility/2006">
              <mc:Choice xmlns:v="urn:schemas-microsoft-com:vml" Requires="v">
                <p:oleObj name="Equation" r:id="rId28" imgW="228600" imgH="164880" progId="Equation.DSMT4">
                  <p:embed/>
                </p:oleObj>
              </mc:Choice>
              <mc:Fallback>
                <p:oleObj name="Equation" r:id="rId28"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29"/>
                      <a:stretch>
                        <a:fillRect/>
                      </a:stretch>
                    </p:blipFill>
                    <p:spPr>
                      <a:xfrm>
                        <a:off x="8639241" y="5696340"/>
                        <a:ext cx="436483" cy="315238"/>
                      </a:xfrm>
                      <a:prstGeom prst="rect">
                        <a:avLst/>
                      </a:prstGeom>
                    </p:spPr>
                  </p:pic>
                </p:oleObj>
              </mc:Fallback>
            </mc:AlternateContent>
          </a:graphicData>
        </a:graphic>
      </p:graphicFrame>
      <p:grpSp>
        <p:nvGrpSpPr>
          <p:cNvPr id="127" name="组合 126">
            <a:extLst>
              <a:ext uri="{FF2B5EF4-FFF2-40B4-BE49-F238E27FC236}">
                <a16:creationId xmlns:a16="http://schemas.microsoft.com/office/drawing/2014/main" id="{1144E0E8-B5EC-49E6-B9CA-FCB20633C687}"/>
              </a:ext>
            </a:extLst>
          </p:cNvPr>
          <p:cNvGrpSpPr/>
          <p:nvPr/>
        </p:nvGrpSpPr>
        <p:grpSpPr>
          <a:xfrm>
            <a:off x="6337545" y="3272527"/>
            <a:ext cx="2494484" cy="2367361"/>
            <a:chOff x="6601070" y="3429002"/>
            <a:chExt cx="2494484" cy="2367361"/>
          </a:xfrm>
        </p:grpSpPr>
        <p:sp>
          <p:nvSpPr>
            <p:cNvPr id="93" name="标题 1">
              <a:extLst>
                <a:ext uri="{FF2B5EF4-FFF2-40B4-BE49-F238E27FC236}">
                  <a16:creationId xmlns:a16="http://schemas.microsoft.com/office/drawing/2014/main" id="{3BA38921-C40F-4FFC-852D-8B0D2AEE1D94}"/>
                </a:ext>
              </a:extLst>
            </p:cNvPr>
            <p:cNvSpPr txBox="1">
              <a:spLocks/>
            </p:cNvSpPr>
            <p:nvPr/>
          </p:nvSpPr>
          <p:spPr bwMode="auto">
            <a:xfrm>
              <a:off x="7397920" y="544514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4" name="标题 1">
              <a:extLst>
                <a:ext uri="{FF2B5EF4-FFF2-40B4-BE49-F238E27FC236}">
                  <a16:creationId xmlns:a16="http://schemas.microsoft.com/office/drawing/2014/main" id="{716CBD5D-31F7-4017-98AF-FB53223E10D0}"/>
                </a:ext>
              </a:extLst>
            </p:cNvPr>
            <p:cNvSpPr txBox="1">
              <a:spLocks/>
            </p:cNvSpPr>
            <p:nvPr/>
          </p:nvSpPr>
          <p:spPr bwMode="auto">
            <a:xfrm>
              <a:off x="8094836"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85" name="组合 84">
              <a:extLst>
                <a:ext uri="{FF2B5EF4-FFF2-40B4-BE49-F238E27FC236}">
                  <a16:creationId xmlns:a16="http://schemas.microsoft.com/office/drawing/2014/main" id="{D80B53C9-4CF3-4823-A57C-E7F392E0A503}"/>
                </a:ext>
              </a:extLst>
            </p:cNvPr>
            <p:cNvGrpSpPr/>
            <p:nvPr/>
          </p:nvGrpSpPr>
          <p:grpSpPr>
            <a:xfrm>
              <a:off x="7170735" y="3429002"/>
              <a:ext cx="1924819" cy="2092164"/>
              <a:chOff x="7107235" y="3429002"/>
              <a:chExt cx="1924819" cy="2092164"/>
            </a:xfrm>
          </p:grpSpPr>
          <p:cxnSp>
            <p:nvCxnSpPr>
              <p:cNvPr id="71" name="直接箭头连接符 70">
                <a:extLst>
                  <a:ext uri="{FF2B5EF4-FFF2-40B4-BE49-F238E27FC236}">
                    <a16:creationId xmlns:a16="http://schemas.microsoft.com/office/drawing/2014/main" id="{8E7A05FF-02B3-4754-B0D9-4376980DBBE5}"/>
                  </a:ext>
                </a:extLst>
              </p:cNvPr>
              <p:cNvCxnSpPr>
                <a:cxnSpLocks/>
              </p:cNvCxnSpPr>
              <p:nvPr/>
            </p:nvCxnSpPr>
            <p:spPr>
              <a:xfrm>
                <a:off x="7107235" y="5200650"/>
                <a:ext cx="1924819" cy="0"/>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AC31A41-EB32-4326-AF90-428F3D0BE3AF}"/>
                  </a:ext>
                </a:extLst>
              </p:cNvPr>
              <p:cNvCxnSpPr>
                <a:cxnSpLocks/>
              </p:cNvCxnSpPr>
              <p:nvPr/>
            </p:nvCxnSpPr>
            <p:spPr>
              <a:xfrm flipV="1">
                <a:off x="7107235" y="3429002"/>
                <a:ext cx="0" cy="2089148"/>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9C5D1C5-AE4C-4DFE-951F-70465A8FABE6}"/>
                  </a:ext>
                </a:extLst>
              </p:cNvPr>
              <p:cNvCxnSpPr/>
              <p:nvPr/>
            </p:nvCxnSpPr>
            <p:spPr>
              <a:xfrm>
                <a:off x="7460365" y="5107787"/>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7D27308C-E743-40A2-8919-D853F20AD86C}"/>
                  </a:ext>
                </a:extLst>
              </p:cNvPr>
              <p:cNvCxnSpPr/>
              <p:nvPr/>
            </p:nvCxnSpPr>
            <p:spPr>
              <a:xfrm>
                <a:off x="7807357"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CA8E905-05D5-4A37-A4B5-05D37B4A80D5}"/>
                  </a:ext>
                </a:extLst>
              </p:cNvPr>
              <p:cNvCxnSpPr/>
              <p:nvPr/>
            </p:nvCxnSpPr>
            <p:spPr>
              <a:xfrm>
                <a:off x="8159831"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1397365-ED29-4039-9801-EC1675D1A953}"/>
                  </a:ext>
                </a:extLst>
              </p:cNvPr>
              <p:cNvCxnSpPr/>
              <p:nvPr/>
            </p:nvCxnSpPr>
            <p:spPr>
              <a:xfrm>
                <a:off x="8859095" y="510921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8FEEFF9-5809-4C83-91BB-6177C51DDB54}"/>
                  </a:ext>
                </a:extLst>
              </p:cNvPr>
              <p:cNvCxnSpPr/>
              <p:nvPr/>
            </p:nvCxnSpPr>
            <p:spPr>
              <a:xfrm>
                <a:off x="8507494"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BDD3FF1-B469-43F8-8E89-62773EBED882}"/>
                  </a:ext>
                </a:extLst>
              </p:cNvPr>
              <p:cNvCxnSpPr>
                <a:cxnSpLocks/>
              </p:cNvCxnSpPr>
              <p:nvPr/>
            </p:nvCxnSpPr>
            <p:spPr>
              <a:xfrm rot="5400000">
                <a:off x="7160120" y="484870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3617FD8-6070-4539-8510-F5C47BC6F4D7}"/>
                  </a:ext>
                </a:extLst>
              </p:cNvPr>
              <p:cNvCxnSpPr>
                <a:cxnSpLocks/>
              </p:cNvCxnSpPr>
              <p:nvPr/>
            </p:nvCxnSpPr>
            <p:spPr>
              <a:xfrm rot="5400000">
                <a:off x="7160120" y="4516276"/>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4A22A89-057F-4A29-AB59-B8DF4CDEF4B9}"/>
                  </a:ext>
                </a:extLst>
              </p:cNvPr>
              <p:cNvCxnSpPr>
                <a:cxnSpLocks/>
              </p:cNvCxnSpPr>
              <p:nvPr/>
            </p:nvCxnSpPr>
            <p:spPr>
              <a:xfrm rot="5400000">
                <a:off x="7160120" y="4212905"/>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5DD3001B-22AC-4407-B0CD-D400952DC4B3}"/>
                  </a:ext>
                </a:extLst>
              </p:cNvPr>
              <p:cNvCxnSpPr>
                <a:cxnSpLocks/>
              </p:cNvCxnSpPr>
              <p:nvPr/>
            </p:nvCxnSpPr>
            <p:spPr>
              <a:xfrm rot="5400000">
                <a:off x="7160120" y="357711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99702CE-0C18-4804-9100-22B8FDD2ECC4}"/>
                  </a:ext>
                </a:extLst>
              </p:cNvPr>
              <p:cNvCxnSpPr>
                <a:cxnSpLocks/>
              </p:cNvCxnSpPr>
              <p:nvPr/>
            </p:nvCxnSpPr>
            <p:spPr>
              <a:xfrm rot="5400000">
                <a:off x="7160120" y="387953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9A5D1CF2-B642-4CFD-BF3C-20367DCE5D5B}"/>
                  </a:ext>
                </a:extLst>
              </p:cNvPr>
              <p:cNvCxnSpPr>
                <a:cxnSpLocks/>
              </p:cNvCxnSpPr>
              <p:nvPr/>
            </p:nvCxnSpPr>
            <p:spPr>
              <a:xfrm rot="5400000">
                <a:off x="7160120" y="547735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标题 1">
              <a:extLst>
                <a:ext uri="{FF2B5EF4-FFF2-40B4-BE49-F238E27FC236}">
                  <a16:creationId xmlns:a16="http://schemas.microsoft.com/office/drawing/2014/main" id="{9E010F68-791D-4A8E-8C7A-9DDD72C7E1C9}"/>
                </a:ext>
              </a:extLst>
            </p:cNvPr>
            <p:cNvSpPr txBox="1">
              <a:spLocks/>
            </p:cNvSpPr>
            <p:nvPr/>
          </p:nvSpPr>
          <p:spPr bwMode="auto">
            <a:xfrm>
              <a:off x="7042942" y="5442723"/>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7" name="标题 1">
              <a:extLst>
                <a:ext uri="{FF2B5EF4-FFF2-40B4-BE49-F238E27FC236}">
                  <a16:creationId xmlns:a16="http://schemas.microsoft.com/office/drawing/2014/main" id="{34F4506C-61CE-4EEA-86B3-C952DF526FE4}"/>
                </a:ext>
              </a:extLst>
            </p:cNvPr>
            <p:cNvSpPr txBox="1">
              <a:spLocks/>
            </p:cNvSpPr>
            <p:nvPr/>
          </p:nvSpPr>
          <p:spPr bwMode="auto">
            <a:xfrm>
              <a:off x="7747208" y="544635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8" name="标题 1">
              <a:extLst>
                <a:ext uri="{FF2B5EF4-FFF2-40B4-BE49-F238E27FC236}">
                  <a16:creationId xmlns:a16="http://schemas.microsoft.com/office/drawing/2014/main" id="{1E281265-7CBD-46ED-92EC-242FBCCCA98A}"/>
                </a:ext>
              </a:extLst>
            </p:cNvPr>
            <p:cNvSpPr txBox="1">
              <a:spLocks/>
            </p:cNvSpPr>
            <p:nvPr/>
          </p:nvSpPr>
          <p:spPr bwMode="auto">
            <a:xfrm>
              <a:off x="8437730"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9" name="标题 1">
              <a:extLst>
                <a:ext uri="{FF2B5EF4-FFF2-40B4-BE49-F238E27FC236}">
                  <a16:creationId xmlns:a16="http://schemas.microsoft.com/office/drawing/2014/main" id="{D048E089-C711-4085-A1F3-21395D9E7561}"/>
                </a:ext>
              </a:extLst>
            </p:cNvPr>
            <p:cNvSpPr txBox="1">
              <a:spLocks/>
            </p:cNvSpPr>
            <p:nvPr/>
          </p:nvSpPr>
          <p:spPr bwMode="auto">
            <a:xfrm>
              <a:off x="8786740" y="5446131"/>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5</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20" name="标题 1">
                  <a:extLst>
                    <a:ext uri="{FF2B5EF4-FFF2-40B4-BE49-F238E27FC236}">
                      <a16:creationId xmlns:a16="http://schemas.microsoft.com/office/drawing/2014/main" id="{6FA68EAA-69C7-47DF-A84B-72C85850AFE5}"/>
                    </a:ext>
                  </a:extLst>
                </p:cNvPr>
                <p:cNvSpPr txBox="1">
                  <a:spLocks/>
                </p:cNvSpPr>
                <p:nvPr/>
              </p:nvSpPr>
              <p:spPr bwMode="auto">
                <a:xfrm>
                  <a:off x="6601070" y="5319463"/>
                  <a:ext cx="601912"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20" name="标题 1">
                  <a:extLst>
                    <a:ext uri="{FF2B5EF4-FFF2-40B4-BE49-F238E27FC236}">
                      <a16:creationId xmlns:a16="http://schemas.microsoft.com/office/drawing/2014/main" id="{6FA68EAA-69C7-47DF-A84B-72C85850AFE5}"/>
                    </a:ext>
                  </a:extLst>
                </p:cNvPr>
                <p:cNvSpPr txBox="1">
                  <a:spLocks noRot="1" noChangeAspect="1" noMove="1" noResize="1" noEditPoints="1" noAdjustHandles="1" noChangeArrowheads="1" noChangeShapeType="1" noTextEdit="1"/>
                </p:cNvSpPr>
                <p:nvPr/>
              </p:nvSpPr>
              <p:spPr bwMode="auto">
                <a:xfrm>
                  <a:off x="6601070" y="5319463"/>
                  <a:ext cx="601912" cy="350004"/>
                </a:xfrm>
                <a:prstGeom prst="rect">
                  <a:avLst/>
                </a:prstGeom>
                <a:blipFill>
                  <a:blip r:embed="rId30"/>
                  <a:stretch>
                    <a:fillRect r="-4082"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1" name="标题 1">
              <a:extLst>
                <a:ext uri="{FF2B5EF4-FFF2-40B4-BE49-F238E27FC236}">
                  <a16:creationId xmlns:a16="http://schemas.microsoft.com/office/drawing/2014/main" id="{5C628D06-30C0-4D49-B091-1A5CBDBFCE5D}"/>
                </a:ext>
              </a:extLst>
            </p:cNvPr>
            <p:cNvSpPr txBox="1">
              <a:spLocks/>
            </p:cNvSpPr>
            <p:nvPr/>
          </p:nvSpPr>
          <p:spPr bwMode="auto">
            <a:xfrm>
              <a:off x="6739815" y="4707112"/>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2" name="标题 1">
              <a:extLst>
                <a:ext uri="{FF2B5EF4-FFF2-40B4-BE49-F238E27FC236}">
                  <a16:creationId xmlns:a16="http://schemas.microsoft.com/office/drawing/2014/main" id="{AE4DEEAF-9C35-4CB3-8A44-3E8F1A0E33F5}"/>
                </a:ext>
              </a:extLst>
            </p:cNvPr>
            <p:cNvSpPr txBox="1">
              <a:spLocks/>
            </p:cNvSpPr>
            <p:nvPr/>
          </p:nvSpPr>
          <p:spPr bwMode="auto">
            <a:xfrm>
              <a:off x="6737361" y="437933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3" name="标题 1">
              <a:extLst>
                <a:ext uri="{FF2B5EF4-FFF2-40B4-BE49-F238E27FC236}">
                  <a16:creationId xmlns:a16="http://schemas.microsoft.com/office/drawing/2014/main" id="{AF2DA438-FDC5-42F0-AB22-F9836FEABA9B}"/>
                </a:ext>
              </a:extLst>
            </p:cNvPr>
            <p:cNvSpPr txBox="1">
              <a:spLocks/>
            </p:cNvSpPr>
            <p:nvPr/>
          </p:nvSpPr>
          <p:spPr bwMode="auto">
            <a:xfrm>
              <a:off x="6737361" y="408346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0.6</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4" name="标题 1">
              <a:extLst>
                <a:ext uri="{FF2B5EF4-FFF2-40B4-BE49-F238E27FC236}">
                  <a16:creationId xmlns:a16="http://schemas.microsoft.com/office/drawing/2014/main" id="{978A368B-B548-4025-B105-D3D4C46A6F5A}"/>
                </a:ext>
              </a:extLst>
            </p:cNvPr>
            <p:cNvSpPr txBox="1">
              <a:spLocks/>
            </p:cNvSpPr>
            <p:nvPr/>
          </p:nvSpPr>
          <p:spPr bwMode="auto">
            <a:xfrm>
              <a:off x="6737361" y="3749130"/>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0.8</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5" name="标题 1">
              <a:extLst>
                <a:ext uri="{FF2B5EF4-FFF2-40B4-BE49-F238E27FC236}">
                  <a16:creationId xmlns:a16="http://schemas.microsoft.com/office/drawing/2014/main" id="{4EE0473B-7B15-4967-9B5E-EC497EB4C885}"/>
                </a:ext>
              </a:extLst>
            </p:cNvPr>
            <p:cNvSpPr txBox="1">
              <a:spLocks/>
            </p:cNvSpPr>
            <p:nvPr/>
          </p:nvSpPr>
          <p:spPr bwMode="auto">
            <a:xfrm>
              <a:off x="6737361" y="3443635"/>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6" name="标题 1">
              <a:extLst>
                <a:ext uri="{FF2B5EF4-FFF2-40B4-BE49-F238E27FC236}">
                  <a16:creationId xmlns:a16="http://schemas.microsoft.com/office/drawing/2014/main" id="{0C3C5EBE-A3B0-41DE-88F7-59EE3B118628}"/>
                </a:ext>
              </a:extLst>
            </p:cNvPr>
            <p:cNvSpPr txBox="1">
              <a:spLocks/>
            </p:cNvSpPr>
            <p:nvPr/>
          </p:nvSpPr>
          <p:spPr bwMode="auto">
            <a:xfrm>
              <a:off x="6914638" y="502381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aphicFrame>
        <p:nvGraphicFramePr>
          <p:cNvPr id="130" name="对象 129">
            <a:extLst>
              <a:ext uri="{FF2B5EF4-FFF2-40B4-BE49-F238E27FC236}">
                <a16:creationId xmlns:a16="http://schemas.microsoft.com/office/drawing/2014/main" id="{9708B2D9-F618-44C5-9B46-B0109DD359CF}"/>
              </a:ext>
            </a:extLst>
          </p:cNvPr>
          <p:cNvGraphicFramePr>
            <a:graphicFrameLocks noChangeAspect="1"/>
          </p:cNvGraphicFramePr>
          <p:nvPr/>
        </p:nvGraphicFramePr>
        <p:xfrm>
          <a:off x="8782282" y="4867344"/>
          <a:ext cx="382074" cy="477592"/>
        </p:xfrm>
        <a:graphic>
          <a:graphicData uri="http://schemas.openxmlformats.org/presentationml/2006/ole">
            <mc:AlternateContent xmlns:mc="http://schemas.openxmlformats.org/markup-compatibility/2006">
              <mc:Choice xmlns:v="urn:schemas-microsoft-com:vml" Requires="v">
                <p:oleObj name="Equation" r:id="rId31" imgW="203040" imgH="253800" progId="Equation.DSMT4">
                  <p:embed/>
                </p:oleObj>
              </mc:Choice>
              <mc:Fallback>
                <p:oleObj name="Equation" r:id="rId31"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32"/>
                      <a:stretch>
                        <a:fillRect/>
                      </a:stretch>
                    </p:blipFill>
                    <p:spPr>
                      <a:xfrm>
                        <a:off x="8782282" y="4867344"/>
                        <a:ext cx="382074" cy="477592"/>
                      </a:xfrm>
                      <a:prstGeom prst="rect">
                        <a:avLst/>
                      </a:prstGeom>
                    </p:spPr>
                  </p:pic>
                </p:oleObj>
              </mc:Fallback>
            </mc:AlternateContent>
          </a:graphicData>
        </a:graphic>
      </p:graphicFrame>
      <p:graphicFrame>
        <p:nvGraphicFramePr>
          <p:cNvPr id="131" name="对象 130">
            <a:extLst>
              <a:ext uri="{FF2B5EF4-FFF2-40B4-BE49-F238E27FC236}">
                <a16:creationId xmlns:a16="http://schemas.microsoft.com/office/drawing/2014/main" id="{42B1C67E-6EC9-4F05-844A-404B68EA7C87}"/>
              </a:ext>
            </a:extLst>
          </p:cNvPr>
          <p:cNvGraphicFramePr>
            <a:graphicFrameLocks noChangeAspect="1"/>
          </p:cNvGraphicFramePr>
          <p:nvPr/>
        </p:nvGraphicFramePr>
        <p:xfrm>
          <a:off x="8702561" y="5244260"/>
          <a:ext cx="464833" cy="511316"/>
        </p:xfrm>
        <a:graphic>
          <a:graphicData uri="http://schemas.openxmlformats.org/presentationml/2006/ole">
            <mc:AlternateContent xmlns:mc="http://schemas.openxmlformats.org/markup-compatibility/2006">
              <mc:Choice xmlns:v="urn:schemas-microsoft-com:vml" Requires="v">
                <p:oleObj name="Equation" r:id="rId33" imgW="380880" imgH="419040" progId="Equation.DSMT4">
                  <p:embed/>
                </p:oleObj>
              </mc:Choice>
              <mc:Fallback>
                <p:oleObj name="Equation" r:id="rId33"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34"/>
                      <a:stretch>
                        <a:fillRect/>
                      </a:stretch>
                    </p:blipFill>
                    <p:spPr>
                      <a:xfrm>
                        <a:off x="8702561" y="5244260"/>
                        <a:ext cx="464833" cy="511316"/>
                      </a:xfrm>
                      <a:prstGeom prst="rect">
                        <a:avLst/>
                      </a:prstGeom>
                    </p:spPr>
                  </p:pic>
                </p:oleObj>
              </mc:Fallback>
            </mc:AlternateContent>
          </a:graphicData>
        </a:graphic>
      </p:graphicFrame>
      <p:grpSp>
        <p:nvGrpSpPr>
          <p:cNvPr id="134" name="组合 133">
            <a:extLst>
              <a:ext uri="{FF2B5EF4-FFF2-40B4-BE49-F238E27FC236}">
                <a16:creationId xmlns:a16="http://schemas.microsoft.com/office/drawing/2014/main" id="{7912B717-2C53-4A14-B7CF-E433D7AA4F0C}"/>
              </a:ext>
            </a:extLst>
          </p:cNvPr>
          <p:cNvGrpSpPr/>
          <p:nvPr/>
        </p:nvGrpSpPr>
        <p:grpSpPr>
          <a:xfrm>
            <a:off x="159932" y="4195762"/>
            <a:ext cx="844550" cy="928716"/>
            <a:chOff x="159932" y="4195762"/>
            <a:chExt cx="844550" cy="928716"/>
          </a:xfrm>
        </p:grpSpPr>
        <p:graphicFrame>
          <p:nvGraphicFramePr>
            <p:cNvPr id="132" name="对象 131">
              <a:extLst>
                <a:ext uri="{FF2B5EF4-FFF2-40B4-BE49-F238E27FC236}">
                  <a16:creationId xmlns:a16="http://schemas.microsoft.com/office/drawing/2014/main" id="{6D607B4C-0478-4273-B004-24667D94C01C}"/>
                </a:ext>
              </a:extLst>
            </p:cNvPr>
            <p:cNvGraphicFramePr>
              <a:graphicFrameLocks noChangeAspect="1"/>
            </p:cNvGraphicFramePr>
            <p:nvPr/>
          </p:nvGraphicFramePr>
          <p:xfrm>
            <a:off x="184053" y="4195762"/>
            <a:ext cx="817563" cy="447675"/>
          </p:xfrm>
          <a:graphic>
            <a:graphicData uri="http://schemas.openxmlformats.org/presentationml/2006/ole">
              <mc:AlternateContent xmlns:mc="http://schemas.openxmlformats.org/markup-compatibility/2006">
                <mc:Choice xmlns:v="urn:schemas-microsoft-com:vml" Requires="v">
                  <p:oleObj name="Equation" r:id="rId35" imgW="816901" imgH="448216" progId="Equation.DSMT4">
                    <p:embed/>
                  </p:oleObj>
                </mc:Choice>
                <mc:Fallback>
                  <p:oleObj name="Equation" r:id="rId35" imgW="816901" imgH="448216" progId="Equation.DSMT4">
                    <p:embed/>
                    <p:pic>
                      <p:nvPicPr>
                        <p:cNvPr id="132" name="对象 131">
                          <a:extLst>
                            <a:ext uri="{FF2B5EF4-FFF2-40B4-BE49-F238E27FC236}">
                              <a16:creationId xmlns:a16="http://schemas.microsoft.com/office/drawing/2014/main" id="{6D607B4C-0478-4273-B004-24667D94C01C}"/>
                            </a:ext>
                          </a:extLst>
                        </p:cNvPr>
                        <p:cNvPicPr/>
                        <p:nvPr/>
                      </p:nvPicPr>
                      <p:blipFill>
                        <a:blip r:embed="rId36"/>
                        <a:stretch>
                          <a:fillRect/>
                        </a:stretch>
                      </p:blipFill>
                      <p:spPr>
                        <a:xfrm>
                          <a:off x="184053" y="4195762"/>
                          <a:ext cx="817563" cy="447675"/>
                        </a:xfrm>
                        <a:prstGeom prst="rect">
                          <a:avLst/>
                        </a:prstGeom>
                      </p:spPr>
                    </p:pic>
                  </p:oleObj>
                </mc:Fallback>
              </mc:AlternateContent>
            </a:graphicData>
          </a:graphic>
        </p:graphicFrame>
        <p:graphicFrame>
          <p:nvGraphicFramePr>
            <p:cNvPr id="133" name="对象 132">
              <a:extLst>
                <a:ext uri="{FF2B5EF4-FFF2-40B4-BE49-F238E27FC236}">
                  <a16:creationId xmlns:a16="http://schemas.microsoft.com/office/drawing/2014/main" id="{12582C4B-E9F7-4009-8E94-5F02DC6532D0}"/>
                </a:ext>
              </a:extLst>
            </p:cNvPr>
            <p:cNvGraphicFramePr>
              <a:graphicFrameLocks noChangeAspect="1"/>
            </p:cNvGraphicFramePr>
            <p:nvPr/>
          </p:nvGraphicFramePr>
          <p:xfrm>
            <a:off x="159932" y="4676803"/>
            <a:ext cx="844550" cy="447675"/>
          </p:xfrm>
          <a:graphic>
            <a:graphicData uri="http://schemas.openxmlformats.org/presentationml/2006/ole">
              <mc:AlternateContent xmlns:mc="http://schemas.openxmlformats.org/markup-compatibility/2006">
                <mc:Choice xmlns:v="urn:schemas-microsoft-com:vml" Requires="v">
                  <p:oleObj name="Equation" r:id="rId37" imgW="844263" imgH="448216" progId="Equation.DSMT4">
                    <p:embed/>
                  </p:oleObj>
                </mc:Choice>
                <mc:Fallback>
                  <p:oleObj name="Equation" r:id="rId37" imgW="844263" imgH="448216" progId="Equation.DSMT4">
                    <p:embed/>
                    <p:pic>
                      <p:nvPicPr>
                        <p:cNvPr id="133" name="对象 132">
                          <a:extLst>
                            <a:ext uri="{FF2B5EF4-FFF2-40B4-BE49-F238E27FC236}">
                              <a16:creationId xmlns:a16="http://schemas.microsoft.com/office/drawing/2014/main" id="{12582C4B-E9F7-4009-8E94-5F02DC6532D0}"/>
                            </a:ext>
                          </a:extLst>
                        </p:cNvPr>
                        <p:cNvPicPr/>
                        <p:nvPr/>
                      </p:nvPicPr>
                      <p:blipFill>
                        <a:blip r:embed="rId38"/>
                        <a:stretch>
                          <a:fillRect/>
                        </a:stretch>
                      </p:blipFill>
                      <p:spPr>
                        <a:xfrm>
                          <a:off x="159932" y="4676803"/>
                          <a:ext cx="844550" cy="447675"/>
                        </a:xfrm>
                        <a:prstGeom prst="rect">
                          <a:avLst/>
                        </a:prstGeom>
                      </p:spPr>
                    </p:pic>
                  </p:oleObj>
                </mc:Fallback>
              </mc:AlternateContent>
            </a:graphicData>
          </a:graphic>
        </p:graphicFrame>
      </p:grpSp>
      <p:graphicFrame>
        <p:nvGraphicFramePr>
          <p:cNvPr id="4" name="对象 3">
            <a:extLst>
              <a:ext uri="{FF2B5EF4-FFF2-40B4-BE49-F238E27FC236}">
                <a16:creationId xmlns:a16="http://schemas.microsoft.com/office/drawing/2014/main" id="{4508C304-F346-4219-B549-6E294D5643CD}"/>
              </a:ext>
            </a:extLst>
          </p:cNvPr>
          <p:cNvGraphicFramePr>
            <a:graphicFrameLocks noChangeAspect="1"/>
          </p:cNvGraphicFramePr>
          <p:nvPr/>
        </p:nvGraphicFramePr>
        <p:xfrm>
          <a:off x="6059973" y="3327504"/>
          <a:ext cx="555144" cy="308413"/>
        </p:xfrm>
        <a:graphic>
          <a:graphicData uri="http://schemas.openxmlformats.org/presentationml/2006/ole">
            <mc:AlternateContent xmlns:mc="http://schemas.openxmlformats.org/markup-compatibility/2006">
              <mc:Choice xmlns:v="urn:schemas-microsoft-com:vml" Requires="v">
                <p:oleObj name="Equation" r:id="rId39" imgW="342720" imgH="190440" progId="Equation.DSMT4">
                  <p:embed/>
                </p:oleObj>
              </mc:Choice>
              <mc:Fallback>
                <p:oleObj name="Equation" r:id="rId39"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40"/>
                      <a:stretch>
                        <a:fillRect/>
                      </a:stretch>
                    </p:blipFill>
                    <p:spPr>
                      <a:xfrm>
                        <a:off x="6059973" y="3327504"/>
                        <a:ext cx="555144" cy="308413"/>
                      </a:xfrm>
                      <a:prstGeom prst="rect">
                        <a:avLst/>
                      </a:prstGeom>
                    </p:spPr>
                  </p:pic>
                </p:oleObj>
              </mc:Fallback>
            </mc:AlternateContent>
          </a:graphicData>
        </a:graphic>
      </p:graphicFrame>
      <p:grpSp>
        <p:nvGrpSpPr>
          <p:cNvPr id="44" name="组合 43">
            <a:extLst>
              <a:ext uri="{FF2B5EF4-FFF2-40B4-BE49-F238E27FC236}">
                <a16:creationId xmlns:a16="http://schemas.microsoft.com/office/drawing/2014/main" id="{4171219E-5844-490B-929C-93C9010320B8}"/>
              </a:ext>
            </a:extLst>
          </p:cNvPr>
          <p:cNvGrpSpPr/>
          <p:nvPr/>
        </p:nvGrpSpPr>
        <p:grpSpPr>
          <a:xfrm>
            <a:off x="6907210" y="3265195"/>
            <a:ext cx="2278816" cy="1782794"/>
            <a:chOff x="6907210" y="3260432"/>
            <a:chExt cx="2278816" cy="1782794"/>
          </a:xfrm>
        </p:grpSpPr>
        <p:cxnSp>
          <p:nvCxnSpPr>
            <p:cNvPr id="38" name="直接连接符 37">
              <a:extLst>
                <a:ext uri="{FF2B5EF4-FFF2-40B4-BE49-F238E27FC236}">
                  <a16:creationId xmlns:a16="http://schemas.microsoft.com/office/drawing/2014/main" id="{1B25435E-AD8B-4F72-A95F-DF7CA7AFD2FB}"/>
                </a:ext>
              </a:extLst>
            </p:cNvPr>
            <p:cNvCxnSpPr>
              <a:cxnSpLocks/>
            </p:cNvCxnSpPr>
            <p:nvPr/>
          </p:nvCxnSpPr>
          <p:spPr>
            <a:xfrm flipV="1">
              <a:off x="6907210" y="3469214"/>
              <a:ext cx="1762478" cy="157401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3" name="标题 1">
              <a:extLst>
                <a:ext uri="{FF2B5EF4-FFF2-40B4-BE49-F238E27FC236}">
                  <a16:creationId xmlns:a16="http://schemas.microsoft.com/office/drawing/2014/main" id="{F5DD0854-BBCE-4777-A3C4-1E5DEE7692A9}"/>
                </a:ext>
              </a:extLst>
            </p:cNvPr>
            <p:cNvSpPr txBox="1">
              <a:spLocks/>
            </p:cNvSpPr>
            <p:nvPr/>
          </p:nvSpPr>
          <p:spPr bwMode="auto">
            <a:xfrm>
              <a:off x="8570336" y="3260432"/>
              <a:ext cx="61569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C00000"/>
                  </a:solidFill>
                  <a:latin typeface="+mn-lt"/>
                  <a:ea typeface="黑体" panose="02010609060101010101" pitchFamily="49" charset="-122"/>
                  <a:cs typeface="Gisha" panose="020B0604020202020204" pitchFamily="34" charset="-79"/>
                </a:rPr>
                <a:t>PPM</a:t>
              </a:r>
              <a:endParaRPr lang="zh-CN" altLang="en-US" sz="1600" i="1" dirty="0">
                <a:solidFill>
                  <a:srgbClr val="C00000"/>
                </a:solidFill>
                <a:latin typeface="+mn-lt"/>
                <a:ea typeface="黑体" panose="02010609060101010101" pitchFamily="49" charset="-122"/>
                <a:cs typeface="Gisha" panose="020B0604020202020204" pitchFamily="34" charset="-79"/>
              </a:endParaRPr>
            </a:p>
          </p:txBody>
        </p:sp>
      </p:grpSp>
      <p:grpSp>
        <p:nvGrpSpPr>
          <p:cNvPr id="166" name="组合 165">
            <a:extLst>
              <a:ext uri="{FF2B5EF4-FFF2-40B4-BE49-F238E27FC236}">
                <a16:creationId xmlns:a16="http://schemas.microsoft.com/office/drawing/2014/main" id="{85797920-D00F-42C3-BF72-B997501DFB38}"/>
              </a:ext>
            </a:extLst>
          </p:cNvPr>
          <p:cNvGrpSpPr/>
          <p:nvPr/>
        </p:nvGrpSpPr>
        <p:grpSpPr>
          <a:xfrm>
            <a:off x="6731017" y="4453807"/>
            <a:ext cx="2492951" cy="1173123"/>
            <a:chOff x="6731017" y="4453807"/>
            <a:chExt cx="2492951" cy="1173123"/>
          </a:xfrm>
        </p:grpSpPr>
        <p:grpSp>
          <p:nvGrpSpPr>
            <p:cNvPr id="163" name="组合 162">
              <a:extLst>
                <a:ext uri="{FF2B5EF4-FFF2-40B4-BE49-F238E27FC236}">
                  <a16:creationId xmlns:a16="http://schemas.microsoft.com/office/drawing/2014/main" id="{B5D98BC3-067E-4D20-8506-18902671B2AC}"/>
                </a:ext>
              </a:extLst>
            </p:cNvPr>
            <p:cNvGrpSpPr/>
            <p:nvPr/>
          </p:nvGrpSpPr>
          <p:grpSpPr>
            <a:xfrm>
              <a:off x="6731017" y="4453807"/>
              <a:ext cx="2280200" cy="1173123"/>
              <a:chOff x="6731017" y="4453807"/>
              <a:chExt cx="2280200" cy="1173123"/>
            </a:xfrm>
          </p:grpSpPr>
          <p:grpSp>
            <p:nvGrpSpPr>
              <p:cNvPr id="155" name="组合 154">
                <a:extLst>
                  <a:ext uri="{FF2B5EF4-FFF2-40B4-BE49-F238E27FC236}">
                    <a16:creationId xmlns:a16="http://schemas.microsoft.com/office/drawing/2014/main" id="{5A882A61-8DCE-474A-8320-B2AD01B2EB46}"/>
                  </a:ext>
                </a:extLst>
              </p:cNvPr>
              <p:cNvGrpSpPr/>
              <p:nvPr/>
            </p:nvGrpSpPr>
            <p:grpSpPr>
              <a:xfrm>
                <a:off x="6731017" y="4922371"/>
                <a:ext cx="2280200" cy="704559"/>
                <a:chOff x="6731017" y="4922371"/>
                <a:chExt cx="2280200" cy="704559"/>
              </a:xfrm>
            </p:grpSpPr>
            <p:sp>
              <p:nvSpPr>
                <p:cNvPr id="148" name="弧形 147">
                  <a:extLst>
                    <a:ext uri="{FF2B5EF4-FFF2-40B4-BE49-F238E27FC236}">
                      <a16:creationId xmlns:a16="http://schemas.microsoft.com/office/drawing/2014/main" id="{9579027D-8BB4-4BE7-BD75-713BAEA2331C}"/>
                    </a:ext>
                  </a:extLst>
                </p:cNvPr>
                <p:cNvSpPr/>
                <p:nvPr/>
              </p:nvSpPr>
              <p:spPr>
                <a:xfrm rot="19285505">
                  <a:off x="8127430" y="4927135"/>
                  <a:ext cx="883787" cy="699795"/>
                </a:xfrm>
                <a:prstGeom prst="arc">
                  <a:avLst>
                    <a:gd name="adj1" fmla="val 15635654"/>
                    <a:gd name="adj2" fmla="val 1929712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3" name="弧形 152">
                  <a:extLst>
                    <a:ext uri="{FF2B5EF4-FFF2-40B4-BE49-F238E27FC236}">
                      <a16:creationId xmlns:a16="http://schemas.microsoft.com/office/drawing/2014/main" id="{C47F010A-0630-418F-ABA7-4693F3B4E72C}"/>
                    </a:ext>
                  </a:extLst>
                </p:cNvPr>
                <p:cNvSpPr/>
                <p:nvPr/>
              </p:nvSpPr>
              <p:spPr>
                <a:xfrm rot="2340000">
                  <a:off x="6904717" y="4922371"/>
                  <a:ext cx="883787" cy="699795"/>
                </a:xfrm>
                <a:prstGeom prst="arc">
                  <a:avLst>
                    <a:gd name="adj1" fmla="val 13001384"/>
                    <a:gd name="adj2" fmla="val 1676722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4" name="弧形 153">
                  <a:extLst>
                    <a:ext uri="{FF2B5EF4-FFF2-40B4-BE49-F238E27FC236}">
                      <a16:creationId xmlns:a16="http://schemas.microsoft.com/office/drawing/2014/main" id="{A6B29CD8-6C75-4D3E-8B8B-5B595E0E3920}"/>
                    </a:ext>
                  </a:extLst>
                </p:cNvPr>
                <p:cNvSpPr/>
                <p:nvPr/>
              </p:nvSpPr>
              <p:spPr>
                <a:xfrm rot="19285505">
                  <a:off x="6731017" y="4924118"/>
                  <a:ext cx="883787" cy="683777"/>
                </a:xfrm>
                <a:prstGeom prst="arc">
                  <a:avLst>
                    <a:gd name="adj1" fmla="val 15635654"/>
                    <a:gd name="adj2" fmla="val 192140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9" name="组合 158">
                <a:extLst>
                  <a:ext uri="{FF2B5EF4-FFF2-40B4-BE49-F238E27FC236}">
                    <a16:creationId xmlns:a16="http://schemas.microsoft.com/office/drawing/2014/main" id="{0BD1402F-DD0D-41E8-BAE7-74269BFFB6BD}"/>
                  </a:ext>
                </a:extLst>
              </p:cNvPr>
              <p:cNvGrpSpPr/>
              <p:nvPr/>
            </p:nvGrpSpPr>
            <p:grpSpPr>
              <a:xfrm>
                <a:off x="7427619" y="4923322"/>
                <a:ext cx="1061638" cy="700401"/>
                <a:chOff x="7427619" y="4923322"/>
                <a:chExt cx="1061638" cy="700401"/>
              </a:xfrm>
            </p:grpSpPr>
            <p:sp>
              <p:nvSpPr>
                <p:cNvPr id="156" name="弧形 155">
                  <a:extLst>
                    <a:ext uri="{FF2B5EF4-FFF2-40B4-BE49-F238E27FC236}">
                      <a16:creationId xmlns:a16="http://schemas.microsoft.com/office/drawing/2014/main" id="{BC681009-88EF-4FC6-AB8D-E7696EBEDB1D}"/>
                    </a:ext>
                  </a:extLst>
                </p:cNvPr>
                <p:cNvSpPr/>
                <p:nvPr/>
              </p:nvSpPr>
              <p:spPr>
                <a:xfrm rot="19260000">
                  <a:off x="7427619" y="4923928"/>
                  <a:ext cx="883787" cy="699795"/>
                </a:xfrm>
                <a:prstGeom prst="arc">
                  <a:avLst>
                    <a:gd name="adj1" fmla="val 15635654"/>
                    <a:gd name="adj2" fmla="val 19361864"/>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7" name="弧形 156">
                  <a:extLst>
                    <a:ext uri="{FF2B5EF4-FFF2-40B4-BE49-F238E27FC236}">
                      <a16:creationId xmlns:a16="http://schemas.microsoft.com/office/drawing/2014/main" id="{F8CA5102-0F91-402D-B750-5CB5B184CB92}"/>
                    </a:ext>
                  </a:extLst>
                </p:cNvPr>
                <p:cNvSpPr/>
                <p:nvPr/>
              </p:nvSpPr>
              <p:spPr>
                <a:xfrm rot="2340000">
                  <a:off x="7605470" y="4923322"/>
                  <a:ext cx="883787" cy="699795"/>
                </a:xfrm>
                <a:prstGeom prst="arc">
                  <a:avLst>
                    <a:gd name="adj1" fmla="val 13123150"/>
                    <a:gd name="adj2" fmla="val 16767221"/>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06371558-0848-4054-A65E-CA4BAA9B6EC1}"/>
                  </a:ext>
                </a:extLst>
              </p:cNvPr>
              <p:cNvGrpSpPr/>
              <p:nvPr/>
            </p:nvGrpSpPr>
            <p:grpSpPr>
              <a:xfrm rot="10800000">
                <a:off x="7429352" y="4453807"/>
                <a:ext cx="1061638" cy="700401"/>
                <a:chOff x="7427619" y="4923322"/>
                <a:chExt cx="1061638" cy="700401"/>
              </a:xfrm>
            </p:grpSpPr>
            <p:sp>
              <p:nvSpPr>
                <p:cNvPr id="161" name="弧形 160">
                  <a:extLst>
                    <a:ext uri="{FF2B5EF4-FFF2-40B4-BE49-F238E27FC236}">
                      <a16:creationId xmlns:a16="http://schemas.microsoft.com/office/drawing/2014/main" id="{9BDEA7BF-9C66-4F08-8B6A-390EF0C8C508}"/>
                    </a:ext>
                  </a:extLst>
                </p:cNvPr>
                <p:cNvSpPr/>
                <p:nvPr/>
              </p:nvSpPr>
              <p:spPr>
                <a:xfrm rot="19260000">
                  <a:off x="7427619" y="4923928"/>
                  <a:ext cx="883787" cy="699795"/>
                </a:xfrm>
                <a:prstGeom prst="arc">
                  <a:avLst>
                    <a:gd name="adj1" fmla="val 15635654"/>
                    <a:gd name="adj2" fmla="val 19361864"/>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2" name="弧形 161">
                  <a:extLst>
                    <a:ext uri="{FF2B5EF4-FFF2-40B4-BE49-F238E27FC236}">
                      <a16:creationId xmlns:a16="http://schemas.microsoft.com/office/drawing/2014/main" id="{A116CEC0-F632-43F0-9316-D324BE3740E2}"/>
                    </a:ext>
                  </a:extLst>
                </p:cNvPr>
                <p:cNvSpPr/>
                <p:nvPr/>
              </p:nvSpPr>
              <p:spPr>
                <a:xfrm rot="2340000">
                  <a:off x="7605470" y="4923322"/>
                  <a:ext cx="883787" cy="699795"/>
                </a:xfrm>
                <a:prstGeom prst="arc">
                  <a:avLst>
                    <a:gd name="adj1" fmla="val 13123150"/>
                    <a:gd name="adj2" fmla="val 16767221"/>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65" name="标题 1">
              <a:extLst>
                <a:ext uri="{FF2B5EF4-FFF2-40B4-BE49-F238E27FC236}">
                  <a16:creationId xmlns:a16="http://schemas.microsoft.com/office/drawing/2014/main" id="{459AF77D-F9B5-4522-99E6-4D7328EB4D2D}"/>
                </a:ext>
              </a:extLst>
            </p:cNvPr>
            <p:cNvSpPr txBox="1">
              <a:spLocks/>
            </p:cNvSpPr>
            <p:nvPr/>
          </p:nvSpPr>
          <p:spPr bwMode="auto">
            <a:xfrm>
              <a:off x="8582225" y="469205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PMM</a:t>
              </a:r>
              <a:endParaRPr lang="zh-CN" altLang="en-US" sz="1600" i="1" dirty="0">
                <a:latin typeface="+mn-lt"/>
                <a:ea typeface="黑体" panose="02010609060101010101" pitchFamily="49" charset="-122"/>
                <a:cs typeface="Gisha" panose="020B0604020202020204" pitchFamily="34" charset="-79"/>
              </a:endParaRPr>
            </a:p>
          </p:txBody>
        </p:sp>
      </p:grpSp>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6723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nvGraphicFramePr>
        <p:xfrm>
          <a:off x="5832655" y="5670998"/>
          <a:ext cx="2904333" cy="448637"/>
        </p:xfrm>
        <a:graphic>
          <a:graphicData uri="http://schemas.openxmlformats.org/presentationml/2006/ole">
            <mc:AlternateContent xmlns:mc="http://schemas.openxmlformats.org/markup-compatibility/2006">
              <mc:Choice xmlns:v="urn:schemas-microsoft-com:vml" Requires="v">
                <p:oleObj name="Equation" r:id="rId41" imgW="1562040" imgH="241200" progId="Equation.DSMT4">
                  <p:embed/>
                </p:oleObj>
              </mc:Choice>
              <mc:Fallback>
                <p:oleObj name="Equation" r:id="rId41"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42"/>
                      <a:stretch>
                        <a:fillRect/>
                      </a:stretch>
                    </p:blipFill>
                    <p:spPr>
                      <a:xfrm>
                        <a:off x="5832655" y="5670998"/>
                        <a:ext cx="2904333" cy="448637"/>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F6BB9E33-3237-4A2F-9F72-AF7BEC762581}"/>
              </a:ext>
            </a:extLst>
          </p:cNvPr>
          <p:cNvGraphicFramePr>
            <a:graphicFrameLocks noChangeAspect="1"/>
          </p:cNvGraphicFramePr>
          <p:nvPr>
            <p:extLst>
              <p:ext uri="{D42A27DB-BD31-4B8C-83A1-F6EECF244321}">
                <p14:modId xmlns:p14="http://schemas.microsoft.com/office/powerpoint/2010/main" val="641340529"/>
              </p:ext>
            </p:extLst>
          </p:nvPr>
        </p:nvGraphicFramePr>
        <p:xfrm>
          <a:off x="1125538" y="2841625"/>
          <a:ext cx="4473575" cy="568325"/>
        </p:xfrm>
        <a:graphic>
          <a:graphicData uri="http://schemas.openxmlformats.org/presentationml/2006/ole">
            <mc:AlternateContent xmlns:mc="http://schemas.openxmlformats.org/markup-compatibility/2006">
              <mc:Choice xmlns:v="urn:schemas-microsoft-com:vml" Requires="v">
                <p:oleObj name="Equation" r:id="rId43" imgW="2501640" imgH="317160" progId="Equation.DSMT4">
                  <p:embed/>
                </p:oleObj>
              </mc:Choice>
              <mc:Fallback>
                <p:oleObj name="Equation" r:id="rId43" imgW="2501640" imgH="317160" progId="Equation.DSMT4">
                  <p:embed/>
                  <p:pic>
                    <p:nvPicPr>
                      <p:cNvPr id="21" name="对象 20">
                        <a:extLst>
                          <a:ext uri="{FF2B5EF4-FFF2-40B4-BE49-F238E27FC236}">
                            <a16:creationId xmlns:a16="http://schemas.microsoft.com/office/drawing/2014/main" id="{F6BB9E33-3237-4A2F-9F72-AF7BEC762581}"/>
                          </a:ext>
                        </a:extLst>
                      </p:cNvPr>
                      <p:cNvPicPr/>
                      <p:nvPr/>
                    </p:nvPicPr>
                    <p:blipFill>
                      <a:blip r:embed="rId44"/>
                      <a:stretch>
                        <a:fillRect/>
                      </a:stretch>
                    </p:blipFill>
                    <p:spPr>
                      <a:xfrm>
                        <a:off x="1125538" y="2841625"/>
                        <a:ext cx="4473575" cy="56832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3616CE82-467B-4E72-8C39-3EA51B7A1BF4}"/>
              </a:ext>
            </a:extLst>
          </p:cNvPr>
          <p:cNvGraphicFramePr>
            <a:graphicFrameLocks noChangeAspect="1"/>
          </p:cNvGraphicFramePr>
          <p:nvPr>
            <p:extLst>
              <p:ext uri="{D42A27DB-BD31-4B8C-83A1-F6EECF244321}">
                <p14:modId xmlns:p14="http://schemas.microsoft.com/office/powerpoint/2010/main" val="1929711344"/>
              </p:ext>
            </p:extLst>
          </p:nvPr>
        </p:nvGraphicFramePr>
        <p:xfrm>
          <a:off x="5789761" y="2695942"/>
          <a:ext cx="3313751" cy="710089"/>
        </p:xfrm>
        <a:graphic>
          <a:graphicData uri="http://schemas.openxmlformats.org/presentationml/2006/ole">
            <mc:AlternateContent xmlns:mc="http://schemas.openxmlformats.org/markup-compatibility/2006">
              <mc:Choice xmlns:v="urn:schemas-microsoft-com:vml" Requires="v">
                <p:oleObj name="Equation" r:id="rId45" imgW="2311200" imgH="495000" progId="Equation.DSMT4">
                  <p:embed/>
                </p:oleObj>
              </mc:Choice>
              <mc:Fallback>
                <p:oleObj name="Equation" r:id="rId45" imgW="2311200" imgH="495000" progId="Equation.DSMT4">
                  <p:embed/>
                  <p:pic>
                    <p:nvPicPr>
                      <p:cNvPr id="35" name="对象 34">
                        <a:extLst>
                          <a:ext uri="{FF2B5EF4-FFF2-40B4-BE49-F238E27FC236}">
                            <a16:creationId xmlns:a16="http://schemas.microsoft.com/office/drawing/2014/main" id="{3616CE82-467B-4E72-8C39-3EA51B7A1BF4}"/>
                          </a:ext>
                        </a:extLst>
                      </p:cNvPr>
                      <p:cNvPicPr/>
                      <p:nvPr/>
                    </p:nvPicPr>
                    <p:blipFill>
                      <a:blip r:embed="rId46"/>
                      <a:stretch>
                        <a:fillRect/>
                      </a:stretch>
                    </p:blipFill>
                    <p:spPr>
                      <a:xfrm>
                        <a:off x="5789761" y="2695942"/>
                        <a:ext cx="3313751" cy="710089"/>
                      </a:xfrm>
                      <a:prstGeom prst="rect">
                        <a:avLst/>
                      </a:prstGeom>
                    </p:spPr>
                  </p:pic>
                </p:oleObj>
              </mc:Fallback>
            </mc:AlternateContent>
          </a:graphicData>
        </a:graphic>
      </p:graphicFrame>
      <p:sp>
        <p:nvSpPr>
          <p:cNvPr id="56" name="任意多边形: 形状 55">
            <a:extLst>
              <a:ext uri="{FF2B5EF4-FFF2-40B4-BE49-F238E27FC236}">
                <a16:creationId xmlns:a16="http://schemas.microsoft.com/office/drawing/2014/main" id="{A59EF24A-2EFA-4FCF-8A93-54775EC778AD}"/>
              </a:ext>
            </a:extLst>
          </p:cNvPr>
          <p:cNvSpPr/>
          <p:nvPr/>
        </p:nvSpPr>
        <p:spPr>
          <a:xfrm>
            <a:off x="3190875" y="3981339"/>
            <a:ext cx="5295900" cy="1338374"/>
          </a:xfrm>
          <a:custGeom>
            <a:avLst/>
            <a:gdLst>
              <a:gd name="connsiteX0" fmla="*/ 0 w 5295900"/>
              <a:gd name="connsiteY0" fmla="*/ 571611 h 1338374"/>
              <a:gd name="connsiteX1" fmla="*/ 476250 w 5295900"/>
              <a:gd name="connsiteY1" fmla="*/ 862124 h 1338374"/>
              <a:gd name="connsiteX2" fmla="*/ 962025 w 5295900"/>
              <a:gd name="connsiteY2" fmla="*/ 385874 h 1338374"/>
              <a:gd name="connsiteX3" fmla="*/ 1543050 w 5295900"/>
              <a:gd name="connsiteY3" fmla="*/ 952611 h 1338374"/>
              <a:gd name="connsiteX4" fmla="*/ 2300288 w 5295900"/>
              <a:gd name="connsiteY4" fmla="*/ 304911 h 1338374"/>
              <a:gd name="connsiteX5" fmla="*/ 2976563 w 5295900"/>
              <a:gd name="connsiteY5" fmla="*/ 1257411 h 1338374"/>
              <a:gd name="connsiteX6" fmla="*/ 3671888 w 5295900"/>
              <a:gd name="connsiteY6" fmla="*/ 111 h 1338374"/>
              <a:gd name="connsiteX7" fmla="*/ 4462463 w 5295900"/>
              <a:gd name="connsiteY7" fmla="*/ 1338374 h 1338374"/>
              <a:gd name="connsiteX8" fmla="*/ 5295900 w 5295900"/>
              <a:gd name="connsiteY8" fmla="*/ 4874 h 133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95900" h="1338374">
                <a:moveTo>
                  <a:pt x="0" y="571611"/>
                </a:moveTo>
                <a:cubicBezTo>
                  <a:pt x="157956" y="732345"/>
                  <a:pt x="315913" y="893080"/>
                  <a:pt x="476250" y="862124"/>
                </a:cubicBezTo>
                <a:cubicBezTo>
                  <a:pt x="636588" y="831168"/>
                  <a:pt x="784225" y="370793"/>
                  <a:pt x="962025" y="385874"/>
                </a:cubicBezTo>
                <a:cubicBezTo>
                  <a:pt x="1139825" y="400955"/>
                  <a:pt x="1320006" y="966105"/>
                  <a:pt x="1543050" y="952611"/>
                </a:cubicBezTo>
                <a:cubicBezTo>
                  <a:pt x="1766094" y="939117"/>
                  <a:pt x="2061369" y="254111"/>
                  <a:pt x="2300288" y="304911"/>
                </a:cubicBezTo>
                <a:cubicBezTo>
                  <a:pt x="2539207" y="355711"/>
                  <a:pt x="2747963" y="1308211"/>
                  <a:pt x="2976563" y="1257411"/>
                </a:cubicBezTo>
                <a:cubicBezTo>
                  <a:pt x="3205163" y="1206611"/>
                  <a:pt x="3424238" y="-13383"/>
                  <a:pt x="3671888" y="111"/>
                </a:cubicBezTo>
                <a:cubicBezTo>
                  <a:pt x="3919538" y="13605"/>
                  <a:pt x="4191794" y="1337580"/>
                  <a:pt x="4462463" y="1338374"/>
                </a:cubicBezTo>
                <a:cubicBezTo>
                  <a:pt x="4733132" y="1339168"/>
                  <a:pt x="5014516" y="672021"/>
                  <a:pt x="5295900" y="48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C7CE0570-C93B-44FD-A04B-9187A3CDC1BE}"/>
              </a:ext>
            </a:extLst>
          </p:cNvPr>
          <p:cNvGrpSpPr/>
          <p:nvPr/>
        </p:nvGrpSpPr>
        <p:grpSpPr>
          <a:xfrm>
            <a:off x="6735353" y="3837679"/>
            <a:ext cx="2523868" cy="1768766"/>
            <a:chOff x="6735353" y="3837679"/>
            <a:chExt cx="2523868" cy="1768766"/>
          </a:xfrm>
        </p:grpSpPr>
        <p:grpSp>
          <p:nvGrpSpPr>
            <p:cNvPr id="48" name="组合 47">
              <a:extLst>
                <a:ext uri="{FF2B5EF4-FFF2-40B4-BE49-F238E27FC236}">
                  <a16:creationId xmlns:a16="http://schemas.microsoft.com/office/drawing/2014/main" id="{F97C3D06-EA85-4545-87A4-5DE30A570513}"/>
                </a:ext>
              </a:extLst>
            </p:cNvPr>
            <p:cNvGrpSpPr/>
            <p:nvPr/>
          </p:nvGrpSpPr>
          <p:grpSpPr>
            <a:xfrm>
              <a:off x="6735353" y="3837679"/>
              <a:ext cx="2264788" cy="1768766"/>
              <a:chOff x="6735353" y="3837679"/>
              <a:chExt cx="2264788" cy="1768766"/>
            </a:xfrm>
          </p:grpSpPr>
          <p:sp>
            <p:nvSpPr>
              <p:cNvPr id="136" name="弧形 135">
                <a:extLst>
                  <a:ext uri="{FF2B5EF4-FFF2-40B4-BE49-F238E27FC236}">
                    <a16:creationId xmlns:a16="http://schemas.microsoft.com/office/drawing/2014/main" id="{8752C825-32C7-48CB-A18E-800BCF4E4F45}"/>
                  </a:ext>
                </a:extLst>
              </p:cNvPr>
              <p:cNvSpPr/>
              <p:nvPr/>
            </p:nvSpPr>
            <p:spPr>
              <a:xfrm rot="8460000">
                <a:off x="6912119" y="4142528"/>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7" name="弧形 136">
                <a:extLst>
                  <a:ext uri="{FF2B5EF4-FFF2-40B4-BE49-F238E27FC236}">
                    <a16:creationId xmlns:a16="http://schemas.microsoft.com/office/drawing/2014/main" id="{3B4F234A-E78D-40B2-84DB-B2BD35BBFC7F}"/>
                  </a:ext>
                </a:extLst>
              </p:cNvPr>
              <p:cNvSpPr/>
              <p:nvPr/>
            </p:nvSpPr>
            <p:spPr>
              <a:xfrm rot="19285505">
                <a:off x="6735353" y="4922668"/>
                <a:ext cx="883787" cy="683777"/>
              </a:xfrm>
              <a:prstGeom prst="arc">
                <a:avLst>
                  <a:gd name="adj1" fmla="val 15635654"/>
                  <a:gd name="adj2" fmla="val 19254944"/>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8" name="弧形 137">
                <a:extLst>
                  <a:ext uri="{FF2B5EF4-FFF2-40B4-BE49-F238E27FC236}">
                    <a16:creationId xmlns:a16="http://schemas.microsoft.com/office/drawing/2014/main" id="{62776FED-9AFB-411A-87F2-9DD25885D3ED}"/>
                  </a:ext>
                </a:extLst>
              </p:cNvPr>
              <p:cNvSpPr/>
              <p:nvPr/>
            </p:nvSpPr>
            <p:spPr>
              <a:xfrm rot="19285505">
                <a:off x="7425886" y="4618471"/>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弧形 138">
                <a:extLst>
                  <a:ext uri="{FF2B5EF4-FFF2-40B4-BE49-F238E27FC236}">
                    <a16:creationId xmlns:a16="http://schemas.microsoft.com/office/drawing/2014/main" id="{5943C993-BDB4-4198-BC3E-D1677F300C45}"/>
                  </a:ext>
                </a:extLst>
              </p:cNvPr>
              <p:cNvSpPr/>
              <p:nvPr/>
            </p:nvSpPr>
            <p:spPr>
              <a:xfrm rot="8460000">
                <a:off x="7599061" y="3837679"/>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弧形 140">
                <a:extLst>
                  <a:ext uri="{FF2B5EF4-FFF2-40B4-BE49-F238E27FC236}">
                    <a16:creationId xmlns:a16="http://schemas.microsoft.com/office/drawing/2014/main" id="{3E1F4CBC-16E1-486A-9704-ECA7F34DB97E}"/>
                  </a:ext>
                </a:extLst>
              </p:cNvPr>
              <p:cNvSpPr/>
              <p:nvPr/>
            </p:nvSpPr>
            <p:spPr>
              <a:xfrm rot="19285505">
                <a:off x="8116354" y="4311092"/>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B7303937-3371-481A-B07D-369F3D7FDF94}"/>
                </a:ext>
              </a:extLst>
            </p:cNvPr>
            <p:cNvGrpSpPr/>
            <p:nvPr/>
          </p:nvGrpSpPr>
          <p:grpSpPr>
            <a:xfrm>
              <a:off x="8484825" y="3920318"/>
              <a:ext cx="774396" cy="476193"/>
              <a:chOff x="8484825" y="4082244"/>
              <a:chExt cx="774396" cy="476193"/>
            </a:xfrm>
          </p:grpSpPr>
          <p:sp>
            <p:nvSpPr>
              <p:cNvPr id="142" name="标题 1">
                <a:extLst>
                  <a:ext uri="{FF2B5EF4-FFF2-40B4-BE49-F238E27FC236}">
                    <a16:creationId xmlns:a16="http://schemas.microsoft.com/office/drawing/2014/main" id="{797F1CA3-671E-455B-9B5F-64464B2B8E00}"/>
                  </a:ext>
                </a:extLst>
              </p:cNvPr>
              <p:cNvSpPr txBox="1">
                <a:spLocks/>
              </p:cNvSpPr>
              <p:nvPr/>
            </p:nvSpPr>
            <p:spPr bwMode="auto">
              <a:xfrm>
                <a:off x="8551152" y="4082244"/>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sp>
            <p:nvSpPr>
              <p:cNvPr id="143" name="标题 1">
                <a:extLst>
                  <a:ext uri="{FF2B5EF4-FFF2-40B4-BE49-F238E27FC236}">
                    <a16:creationId xmlns:a16="http://schemas.microsoft.com/office/drawing/2014/main" id="{9F18111B-7790-4520-B86B-66DB09BC838E}"/>
                  </a:ext>
                </a:extLst>
              </p:cNvPr>
              <p:cNvSpPr txBox="1">
                <a:spLocks/>
              </p:cNvSpPr>
              <p:nvPr/>
            </p:nvSpPr>
            <p:spPr bwMode="auto">
              <a:xfrm>
                <a:off x="8484825" y="4208433"/>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grpSp>
      </p:grpSp>
      <p:grpSp>
        <p:nvGrpSpPr>
          <p:cNvPr id="140" name="组合 139">
            <a:extLst>
              <a:ext uri="{FF2B5EF4-FFF2-40B4-BE49-F238E27FC236}">
                <a16:creationId xmlns:a16="http://schemas.microsoft.com/office/drawing/2014/main" id="{CD544A44-6D1F-4424-BAF0-A0E228B44EB6}"/>
              </a:ext>
            </a:extLst>
          </p:cNvPr>
          <p:cNvGrpSpPr/>
          <p:nvPr/>
        </p:nvGrpSpPr>
        <p:grpSpPr>
          <a:xfrm>
            <a:off x="31809" y="6491415"/>
            <a:ext cx="437891" cy="299556"/>
            <a:chOff x="8539422" y="6009541"/>
            <a:chExt cx="437891" cy="299556"/>
          </a:xfrm>
        </p:grpSpPr>
        <p:sp>
          <p:nvSpPr>
            <p:cNvPr id="144" name="卷形: 垂直 143">
              <a:extLst>
                <a:ext uri="{FF2B5EF4-FFF2-40B4-BE49-F238E27FC236}">
                  <a16:creationId xmlns:a16="http://schemas.microsoft.com/office/drawing/2014/main" id="{67BCAB62-F33C-486E-836A-217FD3B53FD7}"/>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标题 1">
              <a:extLst>
                <a:ext uri="{FF2B5EF4-FFF2-40B4-BE49-F238E27FC236}">
                  <a16:creationId xmlns:a16="http://schemas.microsoft.com/office/drawing/2014/main" id="{08D6D6EF-2944-4218-BE05-0A26B457BE49}"/>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14</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937889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0"/>
                                        </p:tgtEl>
                                        <p:attrNameLst>
                                          <p:attrName>style.opacity</p:attrName>
                                        </p:attrNameLst>
                                      </p:cBhvr>
                                      <p:to>
                                        <p:strVal val="0.2"/>
                                      </p:to>
                                    </p:set>
                                    <p:animEffect filter="image" prLst="opacity: 0.2">
                                      <p:cBhvr rctx="IE">
                                        <p:cTn id="7" dur="indefinite"/>
                                        <p:tgtEl>
                                          <p:spTgt spid="40"/>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22" presetClass="entr" presetSubtype="8"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left)">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left)">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nodeType="clickEffect">
                                  <p:stCondLst>
                                    <p:cond delay="0"/>
                                  </p:stCondLst>
                                  <p:childTnLst>
                                    <p:animEffect transition="out" filter="wipe(left)">
                                      <p:cBhvr>
                                        <p:cTn id="22" dur="500"/>
                                        <p:tgtEl>
                                          <p:spTgt spid="45"/>
                                        </p:tgtEl>
                                      </p:cBhvr>
                                    </p:animEffect>
                                    <p:set>
                                      <p:cBhvr>
                                        <p:cTn id="23" dur="1" fill="hold">
                                          <p:stCondLst>
                                            <p:cond delay="499"/>
                                          </p:stCondLst>
                                        </p:cTn>
                                        <p:tgtEl>
                                          <p:spTgt spid="45"/>
                                        </p:tgtEl>
                                        <p:attrNameLst>
                                          <p:attrName>style.visibility</p:attrName>
                                        </p:attrNameLst>
                                      </p:cBhvr>
                                      <p:to>
                                        <p:strVal val="hidden"/>
                                      </p:to>
                                    </p:set>
                                  </p:childTnLst>
                                </p:cTn>
                              </p:par>
                              <p:par>
                                <p:cTn id="24" presetID="22" presetClass="exit" presetSubtype="8" fill="hold" grpId="1" nodeType="withEffect">
                                  <p:stCondLst>
                                    <p:cond delay="0"/>
                                  </p:stCondLst>
                                  <p:childTnLst>
                                    <p:animEffect transition="out" filter="wipe(left)">
                                      <p:cBhvr>
                                        <p:cTn id="25" dur="500"/>
                                        <p:tgtEl>
                                          <p:spTgt spid="56"/>
                                        </p:tgtEl>
                                      </p:cBhvr>
                                    </p:animEffect>
                                    <p:set>
                                      <p:cBhvr>
                                        <p:cTn id="26" dur="1" fill="hold">
                                          <p:stCondLst>
                                            <p:cond delay="499"/>
                                          </p:stCondLst>
                                        </p:cTn>
                                        <p:tgtEl>
                                          <p:spTgt spid="56"/>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任意多边形: 形状 163">
            <a:extLst>
              <a:ext uri="{FF2B5EF4-FFF2-40B4-BE49-F238E27FC236}">
                <a16:creationId xmlns:a16="http://schemas.microsoft.com/office/drawing/2014/main" id="{611B7C0B-5197-427F-8333-7A6A6664A88F}"/>
              </a:ext>
            </a:extLst>
          </p:cNvPr>
          <p:cNvSpPr/>
          <p:nvPr/>
        </p:nvSpPr>
        <p:spPr>
          <a:xfrm>
            <a:off x="2764720" y="3769804"/>
            <a:ext cx="5731580" cy="1828800"/>
          </a:xfrm>
          <a:custGeom>
            <a:avLst/>
            <a:gdLst>
              <a:gd name="connsiteX0" fmla="*/ 0 w 5753100"/>
              <a:gd name="connsiteY0" fmla="*/ 876300 h 1828800"/>
              <a:gd name="connsiteX1" fmla="*/ 3352800 w 5753100"/>
              <a:gd name="connsiteY1" fmla="*/ 1828800 h 1828800"/>
              <a:gd name="connsiteX2" fmla="*/ 5753100 w 5753100"/>
              <a:gd name="connsiteY2" fmla="*/ 1828800 h 1828800"/>
              <a:gd name="connsiteX3" fmla="*/ 5753100 w 5753100"/>
              <a:gd name="connsiteY3" fmla="*/ 0 h 1828800"/>
              <a:gd name="connsiteX4" fmla="*/ 3519488 w 5753100"/>
              <a:gd name="connsiteY4" fmla="*/ 0 h 1828800"/>
              <a:gd name="connsiteX5" fmla="*/ 0 w 5753100"/>
              <a:gd name="connsiteY5" fmla="*/ 8763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3100" h="1828800">
                <a:moveTo>
                  <a:pt x="0" y="876300"/>
                </a:moveTo>
                <a:lnTo>
                  <a:pt x="3352800" y="1828800"/>
                </a:lnTo>
                <a:lnTo>
                  <a:pt x="5753100" y="1828800"/>
                </a:lnTo>
                <a:lnTo>
                  <a:pt x="5753100" y="0"/>
                </a:lnTo>
                <a:lnTo>
                  <a:pt x="3519488" y="0"/>
                </a:lnTo>
                <a:lnTo>
                  <a:pt x="0" y="876300"/>
                </a:lnTo>
                <a:close/>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图片包含 游戏机, 鸟, 飞机&#10;&#10;描述已自动生成">
            <a:extLst>
              <a:ext uri="{FF2B5EF4-FFF2-40B4-BE49-F238E27FC236}">
                <a16:creationId xmlns:a16="http://schemas.microsoft.com/office/drawing/2014/main" id="{6B4BCAC3-2A2C-48E8-94A8-98751D8C8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051" y="4166129"/>
            <a:ext cx="5773412" cy="975445"/>
          </a:xfrm>
          <a:prstGeom prst="rect">
            <a:avLst/>
          </a:prstGeom>
        </p:spPr>
      </p:pic>
      <p:grpSp>
        <p:nvGrpSpPr>
          <p:cNvPr id="167" name="组合 166">
            <a:extLst>
              <a:ext uri="{FF2B5EF4-FFF2-40B4-BE49-F238E27FC236}">
                <a16:creationId xmlns:a16="http://schemas.microsoft.com/office/drawing/2014/main" id="{2D49DF9F-00CC-474D-9BEB-9A85C426ABA7}"/>
              </a:ext>
            </a:extLst>
          </p:cNvPr>
          <p:cNvGrpSpPr/>
          <p:nvPr/>
        </p:nvGrpSpPr>
        <p:grpSpPr>
          <a:xfrm>
            <a:off x="2750403" y="4367352"/>
            <a:ext cx="5744750" cy="559612"/>
            <a:chOff x="2948068" y="3018612"/>
            <a:chExt cx="5731305" cy="559612"/>
          </a:xfrm>
        </p:grpSpPr>
        <p:grpSp>
          <p:nvGrpSpPr>
            <p:cNvPr id="168" name="组合 167">
              <a:extLst>
                <a:ext uri="{FF2B5EF4-FFF2-40B4-BE49-F238E27FC236}">
                  <a16:creationId xmlns:a16="http://schemas.microsoft.com/office/drawing/2014/main" id="{071180FF-8558-4136-8A74-85E8E6992D46}"/>
                </a:ext>
              </a:extLst>
            </p:cNvPr>
            <p:cNvGrpSpPr/>
            <p:nvPr/>
          </p:nvGrpSpPr>
          <p:grpSpPr>
            <a:xfrm>
              <a:off x="2948068" y="3018612"/>
              <a:ext cx="3001548" cy="559612"/>
              <a:chOff x="2948068" y="3018612"/>
              <a:chExt cx="3001548" cy="559612"/>
            </a:xfrm>
          </p:grpSpPr>
          <p:sp>
            <p:nvSpPr>
              <p:cNvPr id="170" name="任意多边形: 形状 169">
                <a:extLst>
                  <a:ext uri="{FF2B5EF4-FFF2-40B4-BE49-F238E27FC236}">
                    <a16:creationId xmlns:a16="http://schemas.microsoft.com/office/drawing/2014/main" id="{A2D45AD3-29CD-4506-BBFB-23C0E1B6E725}"/>
                  </a:ext>
                </a:extLst>
              </p:cNvPr>
              <p:cNvSpPr/>
              <p:nvPr/>
            </p:nvSpPr>
            <p:spPr>
              <a:xfrm>
                <a:off x="2952416" y="3018612"/>
                <a:ext cx="2997200" cy="279400"/>
              </a:xfrm>
              <a:custGeom>
                <a:avLst/>
                <a:gdLst>
                  <a:gd name="connsiteX0" fmla="*/ 0 w 2997200"/>
                  <a:gd name="connsiteY0" fmla="*/ 279400 h 279400"/>
                  <a:gd name="connsiteX1" fmla="*/ 1504950 w 2997200"/>
                  <a:gd name="connsiteY1" fmla="*/ 0 h 279400"/>
                  <a:gd name="connsiteX2" fmla="*/ 2997200 w 2997200"/>
                  <a:gd name="connsiteY2" fmla="*/ 279400 h 279400"/>
                </a:gdLst>
                <a:ahLst/>
                <a:cxnLst>
                  <a:cxn ang="0">
                    <a:pos x="connsiteX0" y="connsiteY0"/>
                  </a:cxn>
                  <a:cxn ang="0">
                    <a:pos x="connsiteX1" y="connsiteY1"/>
                  </a:cxn>
                  <a:cxn ang="0">
                    <a:pos x="connsiteX2" y="connsiteY2"/>
                  </a:cxn>
                </a:cxnLst>
                <a:rect l="l" t="t" r="r" b="b"/>
                <a:pathLst>
                  <a:path w="2997200" h="279400">
                    <a:moveTo>
                      <a:pt x="0" y="279400"/>
                    </a:moveTo>
                    <a:cubicBezTo>
                      <a:pt x="502708" y="139700"/>
                      <a:pt x="1005417" y="0"/>
                      <a:pt x="1504950" y="0"/>
                    </a:cubicBezTo>
                    <a:cubicBezTo>
                      <a:pt x="2004483" y="0"/>
                      <a:pt x="2500841" y="139700"/>
                      <a:pt x="2997200" y="279400"/>
                    </a:cubicBezTo>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9EA748-4A76-45AE-BD24-E1245CB23656}"/>
                  </a:ext>
                </a:extLst>
              </p:cNvPr>
              <p:cNvSpPr/>
              <p:nvPr/>
            </p:nvSpPr>
            <p:spPr>
              <a:xfrm rot="10800000">
                <a:off x="2948068" y="3298824"/>
                <a:ext cx="2997200" cy="279400"/>
              </a:xfrm>
              <a:custGeom>
                <a:avLst/>
                <a:gdLst>
                  <a:gd name="connsiteX0" fmla="*/ 0 w 2997200"/>
                  <a:gd name="connsiteY0" fmla="*/ 279400 h 279400"/>
                  <a:gd name="connsiteX1" fmla="*/ 1504950 w 2997200"/>
                  <a:gd name="connsiteY1" fmla="*/ 0 h 279400"/>
                  <a:gd name="connsiteX2" fmla="*/ 2997200 w 2997200"/>
                  <a:gd name="connsiteY2" fmla="*/ 279400 h 279400"/>
                </a:gdLst>
                <a:ahLst/>
                <a:cxnLst>
                  <a:cxn ang="0">
                    <a:pos x="connsiteX0" y="connsiteY0"/>
                  </a:cxn>
                  <a:cxn ang="0">
                    <a:pos x="connsiteX1" y="connsiteY1"/>
                  </a:cxn>
                  <a:cxn ang="0">
                    <a:pos x="connsiteX2" y="connsiteY2"/>
                  </a:cxn>
                </a:cxnLst>
                <a:rect l="l" t="t" r="r" b="b"/>
                <a:pathLst>
                  <a:path w="2997200" h="279400">
                    <a:moveTo>
                      <a:pt x="0" y="279400"/>
                    </a:moveTo>
                    <a:cubicBezTo>
                      <a:pt x="502708" y="139700"/>
                      <a:pt x="1005417" y="0"/>
                      <a:pt x="1504950" y="0"/>
                    </a:cubicBezTo>
                    <a:cubicBezTo>
                      <a:pt x="2004483" y="0"/>
                      <a:pt x="2500841" y="139700"/>
                      <a:pt x="2997200" y="279400"/>
                    </a:cubicBezTo>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9" name="任意多边形: 形状 168">
              <a:extLst>
                <a:ext uri="{FF2B5EF4-FFF2-40B4-BE49-F238E27FC236}">
                  <a16:creationId xmlns:a16="http://schemas.microsoft.com/office/drawing/2014/main" id="{7B36B416-550B-43C3-AA81-D80EACA8556A}"/>
                </a:ext>
              </a:extLst>
            </p:cNvPr>
            <p:cNvSpPr/>
            <p:nvPr/>
          </p:nvSpPr>
          <p:spPr>
            <a:xfrm>
              <a:off x="5923473" y="3108381"/>
              <a:ext cx="2755900" cy="406400"/>
            </a:xfrm>
            <a:custGeom>
              <a:avLst/>
              <a:gdLst>
                <a:gd name="connsiteX0" fmla="*/ 0 w 2755900"/>
                <a:gd name="connsiteY0" fmla="*/ 190500 h 406400"/>
                <a:gd name="connsiteX1" fmla="*/ 819150 w 2755900"/>
                <a:gd name="connsiteY1" fmla="*/ 0 h 406400"/>
                <a:gd name="connsiteX2" fmla="*/ 2755900 w 2755900"/>
                <a:gd name="connsiteY2" fmla="*/ 0 h 406400"/>
                <a:gd name="connsiteX3" fmla="*/ 2755900 w 2755900"/>
                <a:gd name="connsiteY3" fmla="*/ 406400 h 406400"/>
                <a:gd name="connsiteX4" fmla="*/ 793750 w 2755900"/>
                <a:gd name="connsiteY4" fmla="*/ 406400 h 406400"/>
                <a:gd name="connsiteX5" fmla="*/ 0 w 2755900"/>
                <a:gd name="connsiteY5" fmla="*/ 1905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900" h="406400">
                  <a:moveTo>
                    <a:pt x="0" y="190500"/>
                  </a:moveTo>
                  <a:lnTo>
                    <a:pt x="819150" y="0"/>
                  </a:lnTo>
                  <a:lnTo>
                    <a:pt x="2755900" y="0"/>
                  </a:lnTo>
                  <a:lnTo>
                    <a:pt x="2755900" y="406400"/>
                  </a:lnTo>
                  <a:lnTo>
                    <a:pt x="793750" y="406400"/>
                  </a:lnTo>
                  <a:lnTo>
                    <a:pt x="0" y="190500"/>
                  </a:lnTo>
                  <a:close/>
                </a:path>
              </a:pathLst>
            </a:custGeom>
            <a:solidFill>
              <a:schemeClr val="accent1">
                <a:alpha val="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FBC45664-D5BF-4B34-8EDB-5269DE6F18B9}"/>
              </a:ext>
            </a:extLst>
          </p:cNvPr>
          <p:cNvGrpSpPr/>
          <p:nvPr/>
        </p:nvGrpSpPr>
        <p:grpSpPr>
          <a:xfrm>
            <a:off x="2745207" y="2819173"/>
            <a:ext cx="3816441" cy="3565035"/>
            <a:chOff x="2364206" y="2819173"/>
            <a:chExt cx="4606087" cy="3565035"/>
          </a:xfrm>
        </p:grpSpPr>
        <p:sp>
          <p:nvSpPr>
            <p:cNvPr id="19" name="椭圆 18">
              <a:extLst>
                <a:ext uri="{FF2B5EF4-FFF2-40B4-BE49-F238E27FC236}">
                  <a16:creationId xmlns:a16="http://schemas.microsoft.com/office/drawing/2014/main" id="{D2E0894C-8468-4899-A911-6AE34A478B62}"/>
                </a:ext>
              </a:extLst>
            </p:cNvPr>
            <p:cNvSpPr/>
            <p:nvPr/>
          </p:nvSpPr>
          <p:spPr>
            <a:xfrm>
              <a:off x="2364206" y="3071565"/>
              <a:ext cx="4606087" cy="3047055"/>
            </a:xfrm>
            <a:prstGeom prst="ellips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9" name="直接连接符 48">
              <a:extLst>
                <a:ext uri="{FF2B5EF4-FFF2-40B4-BE49-F238E27FC236}">
                  <a16:creationId xmlns:a16="http://schemas.microsoft.com/office/drawing/2014/main" id="{38DC804B-BBDD-42B5-BBB3-B92C6B4B0B3A}"/>
                </a:ext>
              </a:extLst>
            </p:cNvPr>
            <p:cNvCxnSpPr>
              <a:cxnSpLocks/>
            </p:cNvCxnSpPr>
            <p:nvPr/>
          </p:nvCxnSpPr>
          <p:spPr>
            <a:xfrm>
              <a:off x="4655850" y="2819173"/>
              <a:ext cx="0" cy="3565035"/>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50" name="任意多边形: 形状 49">
            <a:extLst>
              <a:ext uri="{FF2B5EF4-FFF2-40B4-BE49-F238E27FC236}">
                <a16:creationId xmlns:a16="http://schemas.microsoft.com/office/drawing/2014/main" id="{92664B73-9D08-4068-9E04-50A5E4C90DC0}"/>
              </a:ext>
            </a:extLst>
          </p:cNvPr>
          <p:cNvSpPr/>
          <p:nvPr/>
        </p:nvSpPr>
        <p:spPr>
          <a:xfrm>
            <a:off x="1109664" y="3638550"/>
            <a:ext cx="5453426" cy="1562100"/>
          </a:xfrm>
          <a:custGeom>
            <a:avLst/>
            <a:gdLst>
              <a:gd name="connsiteX0" fmla="*/ 0 w 6581775"/>
              <a:gd name="connsiteY0" fmla="*/ 0 h 1562100"/>
              <a:gd name="connsiteX1" fmla="*/ 6067425 w 6581775"/>
              <a:gd name="connsiteY1" fmla="*/ 0 h 1562100"/>
              <a:gd name="connsiteX2" fmla="*/ 6191250 w 6581775"/>
              <a:gd name="connsiteY2" fmla="*/ 114300 h 1562100"/>
              <a:gd name="connsiteX3" fmla="*/ 6276975 w 6581775"/>
              <a:gd name="connsiteY3" fmla="*/ 200025 h 1562100"/>
              <a:gd name="connsiteX4" fmla="*/ 6357937 w 6581775"/>
              <a:gd name="connsiteY4" fmla="*/ 309563 h 1562100"/>
              <a:gd name="connsiteX5" fmla="*/ 6419850 w 6581775"/>
              <a:gd name="connsiteY5" fmla="*/ 404813 h 1562100"/>
              <a:gd name="connsiteX6" fmla="*/ 6481762 w 6581775"/>
              <a:gd name="connsiteY6" fmla="*/ 523875 h 1562100"/>
              <a:gd name="connsiteX7" fmla="*/ 6519862 w 6581775"/>
              <a:gd name="connsiteY7" fmla="*/ 609600 h 1562100"/>
              <a:gd name="connsiteX8" fmla="*/ 6562725 w 6581775"/>
              <a:gd name="connsiteY8" fmla="*/ 771525 h 1562100"/>
              <a:gd name="connsiteX9" fmla="*/ 6581775 w 6581775"/>
              <a:gd name="connsiteY9" fmla="*/ 919163 h 1562100"/>
              <a:gd name="connsiteX10" fmla="*/ 6577012 w 6581775"/>
              <a:gd name="connsiteY10" fmla="*/ 1019175 h 1562100"/>
              <a:gd name="connsiteX11" fmla="*/ 6557962 w 6581775"/>
              <a:gd name="connsiteY11" fmla="*/ 1166813 h 1562100"/>
              <a:gd name="connsiteX12" fmla="*/ 6500812 w 6581775"/>
              <a:gd name="connsiteY12" fmla="*/ 1352550 h 1562100"/>
              <a:gd name="connsiteX13" fmla="*/ 6434137 w 6581775"/>
              <a:gd name="connsiteY13" fmla="*/ 1495425 h 1562100"/>
              <a:gd name="connsiteX14" fmla="*/ 6391275 w 6581775"/>
              <a:gd name="connsiteY14" fmla="*/ 1562100 h 1562100"/>
              <a:gd name="connsiteX15" fmla="*/ 4762 w 6581775"/>
              <a:gd name="connsiteY15" fmla="*/ 1562100 h 1562100"/>
              <a:gd name="connsiteX16" fmla="*/ 0 w 6581775"/>
              <a:gd name="connsiteY16"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81775" h="1562100">
                <a:moveTo>
                  <a:pt x="0" y="0"/>
                </a:moveTo>
                <a:lnTo>
                  <a:pt x="6067425" y="0"/>
                </a:lnTo>
                <a:lnTo>
                  <a:pt x="6191250" y="114300"/>
                </a:lnTo>
                <a:lnTo>
                  <a:pt x="6276975" y="200025"/>
                </a:lnTo>
                <a:lnTo>
                  <a:pt x="6357937" y="309563"/>
                </a:lnTo>
                <a:lnTo>
                  <a:pt x="6419850" y="404813"/>
                </a:lnTo>
                <a:lnTo>
                  <a:pt x="6481762" y="523875"/>
                </a:lnTo>
                <a:lnTo>
                  <a:pt x="6519862" y="609600"/>
                </a:lnTo>
                <a:lnTo>
                  <a:pt x="6562725" y="771525"/>
                </a:lnTo>
                <a:lnTo>
                  <a:pt x="6581775" y="919163"/>
                </a:lnTo>
                <a:lnTo>
                  <a:pt x="6577012" y="1019175"/>
                </a:lnTo>
                <a:lnTo>
                  <a:pt x="6557962" y="1166813"/>
                </a:lnTo>
                <a:lnTo>
                  <a:pt x="6500812" y="1352550"/>
                </a:lnTo>
                <a:lnTo>
                  <a:pt x="6434137" y="1495425"/>
                </a:lnTo>
                <a:lnTo>
                  <a:pt x="6391275" y="1562100"/>
                </a:lnTo>
                <a:lnTo>
                  <a:pt x="4762" y="1562100"/>
                </a:lnTo>
                <a:cubicBezTo>
                  <a:pt x="3175" y="1041400"/>
                  <a:pt x="1587" y="520700"/>
                  <a:pt x="0" y="0"/>
                </a:cubicBezTo>
                <a:close/>
              </a:path>
            </a:pathLst>
          </a:cu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grpSp>
        <p:nvGrpSpPr>
          <p:cNvPr id="11" name="组合 10">
            <a:extLst>
              <a:ext uri="{FF2B5EF4-FFF2-40B4-BE49-F238E27FC236}">
                <a16:creationId xmlns:a16="http://schemas.microsoft.com/office/drawing/2014/main" id="{5EB67E1C-873A-4E25-9EB0-A053D1FC00C0}"/>
              </a:ext>
            </a:extLst>
          </p:cNvPr>
          <p:cNvGrpSpPr/>
          <p:nvPr/>
        </p:nvGrpSpPr>
        <p:grpSpPr>
          <a:xfrm>
            <a:off x="1966106" y="1995736"/>
            <a:ext cx="5355978" cy="823437"/>
            <a:chOff x="1966106" y="1995736"/>
            <a:chExt cx="5355978" cy="823437"/>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C8D94D4-F307-40F8-A00A-A646A13F48F2}"/>
                    </a:ext>
                  </a:extLst>
                </p:cNvPr>
                <p:cNvSpPr/>
                <p:nvPr/>
              </p:nvSpPr>
              <p:spPr>
                <a:xfrm>
                  <a:off x="4065566" y="2150828"/>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zh-CN" altLang="en-US" sz="1400" b="1" i="1">
                                <a:solidFill>
                                  <a:schemeClr val="tx1"/>
                                </a:solidFill>
                                <a:latin typeface="Cambria Math" panose="02040503050406030204" pitchFamily="18" charset="0"/>
                              </a:rPr>
                              <m:t>𝝌</m:t>
                            </m:r>
                          </m:e>
                          <m:sup>
                            <m:r>
                              <a:rPr lang="en-US" altLang="zh-CN" sz="1400" i="1">
                                <a:solidFill>
                                  <a:schemeClr val="tx1"/>
                                </a:solidFill>
                                <a:latin typeface="Cambria Math" panose="02040503050406030204" pitchFamily="18" charset="0"/>
                              </a:rPr>
                              <m:t>(2)</m:t>
                            </m:r>
                          </m:sup>
                        </m:sSup>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𝜔</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r>
                          <a:rPr lang="en-US" altLang="zh-CN" sz="1400"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C8D94D4-F307-40F8-A00A-A646A13F48F2}"/>
                    </a:ext>
                  </a:extLst>
                </p:cNvPr>
                <p:cNvSpPr>
                  <a:spLocks noRot="1" noChangeAspect="1" noMove="1" noResize="1" noEditPoints="1" noAdjustHandles="1" noChangeArrowheads="1" noChangeShapeType="1" noTextEdit="1"/>
                </p:cNvSpPr>
                <p:nvPr/>
              </p:nvSpPr>
              <p:spPr>
                <a:xfrm>
                  <a:off x="4065566" y="2150828"/>
                  <a:ext cx="1201304" cy="545772"/>
                </a:xfrm>
                <a:prstGeom prst="rect">
                  <a:avLst/>
                </a:prstGeom>
                <a:blipFill>
                  <a:blip r:embed="rId5"/>
                  <a:stretch>
                    <a:fillRect b="-6593"/>
                  </a:stretch>
                </a:blipFill>
              </p:spPr>
              <p:txBody>
                <a:bodyPr/>
                <a:lstStyle/>
                <a:p>
                  <a:r>
                    <a:rPr lang="zh-CN" altLang="en-US">
                      <a:noFill/>
                    </a:rPr>
                    <a:t> </a:t>
                  </a:r>
                </a:p>
              </p:txBody>
            </p:sp>
          </mc:Fallback>
        </mc:AlternateContent>
        <p:sp>
          <p:nvSpPr>
            <p:cNvPr id="61" name="任意多边形: 形状 60">
              <a:extLst>
                <a:ext uri="{FF2B5EF4-FFF2-40B4-BE49-F238E27FC236}">
                  <a16:creationId xmlns:a16="http://schemas.microsoft.com/office/drawing/2014/main" id="{BBD4800C-4085-4B8E-A2E2-81F68F6B91BB}"/>
                </a:ext>
              </a:extLst>
            </p:cNvPr>
            <p:cNvSpPr/>
            <p:nvPr/>
          </p:nvSpPr>
          <p:spPr>
            <a:xfrm>
              <a:off x="2912713" y="2064739"/>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6896D8F4-5A94-41F3-999B-D6E381E0B684}"/>
                </a:ext>
              </a:extLst>
            </p:cNvPr>
            <p:cNvSpPr/>
            <p:nvPr/>
          </p:nvSpPr>
          <p:spPr>
            <a:xfrm>
              <a:off x="5390462" y="2230080"/>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CCB14B0-59C0-4032-8865-457DC115D73D}"/>
                </a:ext>
              </a:extLst>
            </p:cNvPr>
            <p:cNvSpPr/>
            <p:nvPr/>
          </p:nvSpPr>
          <p:spPr>
            <a:xfrm>
              <a:off x="2912712" y="242309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chemeClr val="accent4">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name="Equation" r:id="rId6" imgW="393480" imgH="215640" progId="Equation.DSMT4">
                        <p:embed/>
                      </p:oleObj>
                    </mc:Choice>
                    <mc:Fallback>
                      <p:oleObj name="Equation" r:id="rId6"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7"/>
                            <a:stretch>
                              <a:fillRect/>
                            </a:stretch>
                          </p:blipFill>
                          <p:spPr>
                            <a:xfrm>
                              <a:off x="1979297" y="1995736"/>
                              <a:ext cx="817803" cy="448472"/>
                            </a:xfrm>
                            <a:prstGeom prst="rect">
                              <a:avLst/>
                            </a:prstGeom>
                          </p:spPr>
                        </p:pic>
                      </p:oleObj>
                    </mc:Fallback>
                  </mc:AlternateContent>
                </a:graphicData>
              </a:graphic>
            </p:graphicFrame>
          </mc:Choice>
          <mc:Fallback xmlns="">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spid="_x0000_s14196" name="Equation" r:id="rId8" imgW="393480" imgH="215640" progId="Equation.DSMT4">
                        <p:embed/>
                      </p:oleObj>
                    </mc:Choice>
                    <mc:Fallback>
                      <p:oleObj name="Equation" r:id="rId8"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9"/>
                            <a:stretch>
                              <a:fillRect/>
                            </a:stretch>
                          </p:blipFill>
                          <p:spPr>
                            <a:xfrm>
                              <a:off x="1979297" y="1995736"/>
                              <a:ext cx="81780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nvGraphicFramePr>
              <p:xfrm>
                <a:off x="1966106" y="2370701"/>
                <a:ext cx="844183" cy="448472"/>
              </p:xfrm>
              <a:graphic>
                <a:graphicData uri="http://schemas.openxmlformats.org/presentationml/2006/ole">
                  <mc:AlternateContent>
                    <mc:Choice xmlns:v="urn:schemas-microsoft-com:vml" Requires="v">
                      <p:oleObj name="Equation" r:id="rId10" imgW="406080" imgH="215640" progId="Equation.DSMT4">
                        <p:embed/>
                      </p:oleObj>
                    </mc:Choice>
                    <mc:Fallback>
                      <p:oleObj name="Equation" r:id="rId10"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11"/>
                            <a:stretch>
                              <a:fillRect/>
                            </a:stretch>
                          </p:blipFill>
                          <p:spPr>
                            <a:xfrm>
                              <a:off x="1966106" y="2370701"/>
                              <a:ext cx="844183" cy="448472"/>
                            </a:xfrm>
                            <a:prstGeom prst="rect">
                              <a:avLst/>
                            </a:prstGeom>
                          </p:spPr>
                        </p:pic>
                      </p:oleObj>
                    </mc:Fallback>
                  </mc:AlternateContent>
                </a:graphicData>
              </a:graphic>
            </p:graphicFrame>
          </mc:Choice>
          <mc:Fallback xmlns="">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2777453697"/>
                    </p:ext>
                  </p:extLst>
                </p:nvPr>
              </p:nvGraphicFramePr>
              <p:xfrm>
                <a:off x="1966106" y="2370701"/>
                <a:ext cx="844183" cy="448472"/>
              </p:xfrm>
              <a:graphic>
                <a:graphicData uri="http://schemas.openxmlformats.org/presentationml/2006/ole">
                  <mc:AlternateContent>
                    <mc:Choice xmlns:v="urn:schemas-microsoft-com:vml" Requires="v">
                      <p:oleObj spid="_x0000_s14197" name="Equation" r:id="rId12" imgW="406080" imgH="215640" progId="Equation.DSMT4">
                        <p:embed/>
                      </p:oleObj>
                    </mc:Choice>
                    <mc:Fallback>
                      <p:oleObj name="Equation" r:id="rId12"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13"/>
                            <a:stretch>
                              <a:fillRect/>
                            </a:stretch>
                          </p:blipFill>
                          <p:spPr>
                            <a:xfrm>
                              <a:off x="1966106" y="2370701"/>
                              <a:ext cx="84418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name="Equation" r:id="rId14" imgW="393480" imgH="215640" progId="Equation.DSMT4">
                        <p:embed/>
                      </p:oleObj>
                    </mc:Choice>
                    <mc:Fallback>
                      <p:oleObj name="Equation" r:id="rId14"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11"/>
                            <a:stretch>
                              <a:fillRect/>
                            </a:stretch>
                          </p:blipFill>
                          <p:spPr>
                            <a:xfrm>
                              <a:off x="6504281" y="2198856"/>
                              <a:ext cx="817803" cy="448472"/>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spid="_x0000_s14198" name="Equation" r:id="rId16" imgW="393480" imgH="215640" progId="Equation.DSMT4">
                        <p:embed/>
                      </p:oleObj>
                    </mc:Choice>
                    <mc:Fallback>
                      <p:oleObj name="Equation" r:id="rId16"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17"/>
                            <a:stretch>
                              <a:fillRect/>
                            </a:stretch>
                          </p:blipFill>
                          <p:spPr>
                            <a:xfrm>
                              <a:off x="6504281" y="2198856"/>
                              <a:ext cx="817803" cy="448472"/>
                            </a:xfrm>
                            <a:prstGeom prst="rect">
                              <a:avLst/>
                            </a:prstGeom>
                          </p:spPr>
                        </p:pic>
                      </p:oleObj>
                    </mc:Fallback>
                  </mc:AlternateContent>
                </a:graphicData>
              </a:graphic>
            </p:graphicFrame>
          </mc:Fallback>
        </mc:AlternateContent>
      </p:grpSp>
      <p:sp>
        <p:nvSpPr>
          <p:cNvPr id="53" name="任意多边形: 形状 52">
            <a:extLst>
              <a:ext uri="{FF2B5EF4-FFF2-40B4-BE49-F238E27FC236}">
                <a16:creationId xmlns:a16="http://schemas.microsoft.com/office/drawing/2014/main" id="{7F4826CC-B5C0-4148-BB4E-68BF3A773964}"/>
              </a:ext>
            </a:extLst>
          </p:cNvPr>
          <p:cNvSpPr/>
          <p:nvPr/>
        </p:nvSpPr>
        <p:spPr>
          <a:xfrm>
            <a:off x="1114419" y="4140005"/>
            <a:ext cx="5456057" cy="1549400"/>
          </a:xfrm>
          <a:custGeom>
            <a:avLst/>
            <a:gdLst>
              <a:gd name="connsiteX0" fmla="*/ 0 w 6584950"/>
              <a:gd name="connsiteY0" fmla="*/ 0 h 1549400"/>
              <a:gd name="connsiteX1" fmla="*/ 6470650 w 6584950"/>
              <a:gd name="connsiteY1" fmla="*/ 0 h 1549400"/>
              <a:gd name="connsiteX2" fmla="*/ 6527800 w 6584950"/>
              <a:gd name="connsiteY2" fmla="*/ 120650 h 1549400"/>
              <a:gd name="connsiteX3" fmla="*/ 6559550 w 6584950"/>
              <a:gd name="connsiteY3" fmla="*/ 228600 h 1549400"/>
              <a:gd name="connsiteX4" fmla="*/ 6578600 w 6584950"/>
              <a:gd name="connsiteY4" fmla="*/ 355600 h 1549400"/>
              <a:gd name="connsiteX5" fmla="*/ 6584950 w 6584950"/>
              <a:gd name="connsiteY5" fmla="*/ 450850 h 1549400"/>
              <a:gd name="connsiteX6" fmla="*/ 6578600 w 6584950"/>
              <a:gd name="connsiteY6" fmla="*/ 552450 h 1549400"/>
              <a:gd name="connsiteX7" fmla="*/ 6553200 w 6584950"/>
              <a:gd name="connsiteY7" fmla="*/ 673100 h 1549400"/>
              <a:gd name="connsiteX8" fmla="*/ 6502400 w 6584950"/>
              <a:gd name="connsiteY8" fmla="*/ 850900 h 1549400"/>
              <a:gd name="connsiteX9" fmla="*/ 6419850 w 6584950"/>
              <a:gd name="connsiteY9" fmla="*/ 1016000 h 1549400"/>
              <a:gd name="connsiteX10" fmla="*/ 6330950 w 6584950"/>
              <a:gd name="connsiteY10" fmla="*/ 1143000 h 1549400"/>
              <a:gd name="connsiteX11" fmla="*/ 6242050 w 6584950"/>
              <a:gd name="connsiteY11" fmla="*/ 1244600 h 1549400"/>
              <a:gd name="connsiteX12" fmla="*/ 6134100 w 6584950"/>
              <a:gd name="connsiteY12" fmla="*/ 1352550 h 1549400"/>
              <a:gd name="connsiteX13" fmla="*/ 6013450 w 6584950"/>
              <a:gd name="connsiteY13" fmla="*/ 1454150 h 1549400"/>
              <a:gd name="connsiteX14" fmla="*/ 5911850 w 6584950"/>
              <a:gd name="connsiteY14" fmla="*/ 1530350 h 1549400"/>
              <a:gd name="connsiteX15" fmla="*/ 0 w 6584950"/>
              <a:gd name="connsiteY15" fmla="*/ 1549400 h 1549400"/>
              <a:gd name="connsiteX16" fmla="*/ 0 w 6584950"/>
              <a:gd name="connsiteY16" fmla="*/ 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84950" h="1549400">
                <a:moveTo>
                  <a:pt x="0" y="0"/>
                </a:moveTo>
                <a:lnTo>
                  <a:pt x="6470650" y="0"/>
                </a:lnTo>
                <a:lnTo>
                  <a:pt x="6527800" y="120650"/>
                </a:lnTo>
                <a:lnTo>
                  <a:pt x="6559550" y="228600"/>
                </a:lnTo>
                <a:lnTo>
                  <a:pt x="6578600" y="355600"/>
                </a:lnTo>
                <a:lnTo>
                  <a:pt x="6584950" y="450850"/>
                </a:lnTo>
                <a:lnTo>
                  <a:pt x="6578600" y="552450"/>
                </a:lnTo>
                <a:lnTo>
                  <a:pt x="6553200" y="673100"/>
                </a:lnTo>
                <a:lnTo>
                  <a:pt x="6502400" y="850900"/>
                </a:lnTo>
                <a:lnTo>
                  <a:pt x="6419850" y="1016000"/>
                </a:lnTo>
                <a:lnTo>
                  <a:pt x="6330950" y="1143000"/>
                </a:lnTo>
                <a:lnTo>
                  <a:pt x="6242050" y="1244600"/>
                </a:lnTo>
                <a:lnTo>
                  <a:pt x="6134100" y="1352550"/>
                </a:lnTo>
                <a:lnTo>
                  <a:pt x="6013450" y="1454150"/>
                </a:lnTo>
                <a:lnTo>
                  <a:pt x="5911850" y="1530350"/>
                </a:lnTo>
                <a:lnTo>
                  <a:pt x="0" y="1549400"/>
                </a:lnTo>
                <a:cubicBezTo>
                  <a:pt x="2117" y="1032933"/>
                  <a:pt x="4233" y="516467"/>
                  <a:pt x="0" y="0"/>
                </a:cubicBezTo>
                <a:close/>
              </a:path>
            </a:pathLst>
          </a:custGeom>
          <a:solidFill>
            <a:schemeClr val="accent4">
              <a:lumMod val="60000"/>
              <a:lumOff val="40000"/>
              <a:alpha val="5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标题 1">
            <a:extLst>
              <a:ext uri="{FF2B5EF4-FFF2-40B4-BE49-F238E27FC236}">
                <a16:creationId xmlns:a16="http://schemas.microsoft.com/office/drawing/2014/main" id="{E2FB2FBB-7913-488F-B013-200DCAB930EB}"/>
              </a:ext>
            </a:extLst>
          </p:cNvPr>
          <p:cNvSpPr txBox="1">
            <a:spLocks/>
          </p:cNvSpPr>
          <p:nvPr/>
        </p:nvSpPr>
        <p:spPr bwMode="auto">
          <a:xfrm>
            <a:off x="4364302" y="1335427"/>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8" name="标题 1">
            <a:extLst>
              <a:ext uri="{FF2B5EF4-FFF2-40B4-BE49-F238E27FC236}">
                <a16:creationId xmlns:a16="http://schemas.microsoft.com/office/drawing/2014/main" id="{B46D476B-F8F3-4A52-B6A2-0E1C60A98EB0}"/>
              </a:ext>
            </a:extLst>
          </p:cNvPr>
          <p:cNvSpPr txBox="1">
            <a:spLocks/>
          </p:cNvSpPr>
          <p:nvPr/>
        </p:nvSpPr>
        <p:spPr bwMode="auto">
          <a:xfrm>
            <a:off x="5558262" y="13285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79" name="标题 1">
            <a:extLst>
              <a:ext uri="{FF2B5EF4-FFF2-40B4-BE49-F238E27FC236}">
                <a16:creationId xmlns:a16="http://schemas.microsoft.com/office/drawing/2014/main" id="{F1EBDDEC-6A80-40BC-B789-EADE0DC6A570}"/>
              </a:ext>
            </a:extLst>
          </p:cNvPr>
          <p:cNvSpPr txBox="1">
            <a:spLocks/>
          </p:cNvSpPr>
          <p:nvPr/>
        </p:nvSpPr>
        <p:spPr bwMode="auto">
          <a:xfrm>
            <a:off x="5676440" y="5996721"/>
            <a:ext cx="123547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能量守恒</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aphicFrame>
        <p:nvGraphicFramePr>
          <p:cNvPr id="66" name="对象 65">
            <a:extLst>
              <a:ext uri="{FF2B5EF4-FFF2-40B4-BE49-F238E27FC236}">
                <a16:creationId xmlns:a16="http://schemas.microsoft.com/office/drawing/2014/main" id="{E2147FEA-7022-45B6-BBA8-720CE984E6A4}"/>
              </a:ext>
            </a:extLst>
          </p:cNvPr>
          <p:cNvGraphicFramePr>
            <a:graphicFrameLocks noChangeAspect="1"/>
          </p:cNvGraphicFramePr>
          <p:nvPr/>
        </p:nvGraphicFramePr>
        <p:xfrm>
          <a:off x="6735476" y="6003172"/>
          <a:ext cx="1934212" cy="376906"/>
        </p:xfrm>
        <a:graphic>
          <a:graphicData uri="http://schemas.openxmlformats.org/presentationml/2006/ole">
            <mc:AlternateContent xmlns:mc="http://schemas.openxmlformats.org/markup-compatibility/2006">
              <mc:Choice xmlns:v="urn:schemas-microsoft-com:vml" Requires="v">
                <p:oleObj name="Equation" r:id="rId18" imgW="1041120" imgH="203040" progId="Equation.DSMT4">
                  <p:embed/>
                </p:oleObj>
              </mc:Choice>
              <mc:Fallback>
                <p:oleObj name="Equation" r:id="rId18" imgW="1041120" imgH="203040" progId="Equation.DSMT4">
                  <p:embed/>
                  <p:pic>
                    <p:nvPicPr>
                      <p:cNvPr id="66" name="对象 65">
                        <a:extLst>
                          <a:ext uri="{FF2B5EF4-FFF2-40B4-BE49-F238E27FC236}">
                            <a16:creationId xmlns:a16="http://schemas.microsoft.com/office/drawing/2014/main" id="{E2147FEA-7022-45B6-BBA8-720CE984E6A4}"/>
                          </a:ext>
                        </a:extLst>
                      </p:cNvPr>
                      <p:cNvPicPr/>
                      <p:nvPr/>
                    </p:nvPicPr>
                    <p:blipFill>
                      <a:blip r:embed="rId19"/>
                      <a:stretch>
                        <a:fillRect/>
                      </a:stretch>
                    </p:blipFill>
                    <p:spPr>
                      <a:xfrm>
                        <a:off x="6735476" y="6003172"/>
                        <a:ext cx="1934212" cy="376906"/>
                      </a:xfrm>
                      <a:prstGeom prst="rect">
                        <a:avLst/>
                      </a:prstGeom>
                    </p:spPr>
                  </p:pic>
                </p:oleObj>
              </mc:Fallback>
            </mc:AlternateContent>
          </a:graphicData>
        </a:graphic>
      </p:graphicFrame>
      <p:graphicFrame>
        <p:nvGraphicFramePr>
          <p:cNvPr id="67" name="对象 66">
            <a:extLst>
              <a:ext uri="{FF2B5EF4-FFF2-40B4-BE49-F238E27FC236}">
                <a16:creationId xmlns:a16="http://schemas.microsoft.com/office/drawing/2014/main" id="{833B7299-E5A5-42CD-8389-F4CA3AD16EA0}"/>
              </a:ext>
            </a:extLst>
          </p:cNvPr>
          <p:cNvGraphicFramePr>
            <a:graphicFrameLocks noChangeAspect="1"/>
          </p:cNvGraphicFramePr>
          <p:nvPr/>
        </p:nvGraphicFramePr>
        <p:xfrm>
          <a:off x="8639242" y="6035818"/>
          <a:ext cx="436483" cy="315238"/>
        </p:xfrm>
        <a:graphic>
          <a:graphicData uri="http://schemas.openxmlformats.org/presentationml/2006/ole">
            <mc:AlternateContent xmlns:mc="http://schemas.openxmlformats.org/markup-compatibility/2006">
              <mc:Choice xmlns:v="urn:schemas-microsoft-com:vml" Requires="v">
                <p:oleObj name="Equation" r:id="rId20" imgW="228600" imgH="164880" progId="Equation.DSMT4">
                  <p:embed/>
                </p:oleObj>
              </mc:Choice>
              <mc:Fallback>
                <p:oleObj name="Equation" r:id="rId20" imgW="228600" imgH="164880" progId="Equation.DSMT4">
                  <p:embed/>
                  <p:pic>
                    <p:nvPicPr>
                      <p:cNvPr id="67" name="对象 66">
                        <a:extLst>
                          <a:ext uri="{FF2B5EF4-FFF2-40B4-BE49-F238E27FC236}">
                            <a16:creationId xmlns:a16="http://schemas.microsoft.com/office/drawing/2014/main" id="{833B7299-E5A5-42CD-8389-F4CA3AD16EA0}"/>
                          </a:ext>
                        </a:extLst>
                      </p:cNvPr>
                      <p:cNvPicPr/>
                      <p:nvPr/>
                    </p:nvPicPr>
                    <p:blipFill>
                      <a:blip r:embed="rId21"/>
                      <a:stretch>
                        <a:fillRect/>
                      </a:stretch>
                    </p:blipFill>
                    <p:spPr>
                      <a:xfrm>
                        <a:off x="8639242" y="6035818"/>
                        <a:ext cx="436483" cy="315238"/>
                      </a:xfrm>
                      <a:prstGeom prst="rect">
                        <a:avLst/>
                      </a:prstGeom>
                    </p:spPr>
                  </p:pic>
                </p:oleObj>
              </mc:Fallback>
            </mc:AlternateContent>
          </a:graphicData>
        </a:graphic>
      </p:graphicFrame>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nvGraphicFramePr>
        <p:xfrm>
          <a:off x="8639241" y="5696340"/>
          <a:ext cx="436483" cy="315238"/>
        </p:xfrm>
        <a:graphic>
          <a:graphicData uri="http://schemas.openxmlformats.org/presentationml/2006/ole">
            <mc:AlternateContent xmlns:mc="http://schemas.openxmlformats.org/markup-compatibility/2006">
              <mc:Choice xmlns:v="urn:schemas-microsoft-com:vml" Requires="v">
                <p:oleObj name="Equation" r:id="rId22" imgW="228600" imgH="164880" progId="Equation.DSMT4">
                  <p:embed/>
                </p:oleObj>
              </mc:Choice>
              <mc:Fallback>
                <p:oleObj name="Equation" r:id="rId22"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23"/>
                      <a:stretch>
                        <a:fillRect/>
                      </a:stretch>
                    </p:blipFill>
                    <p:spPr>
                      <a:xfrm>
                        <a:off x="8639241" y="5696340"/>
                        <a:ext cx="436483" cy="315238"/>
                      </a:xfrm>
                      <a:prstGeom prst="rect">
                        <a:avLst/>
                      </a:prstGeom>
                    </p:spPr>
                  </p:pic>
                </p:oleObj>
              </mc:Fallback>
            </mc:AlternateContent>
          </a:graphicData>
        </a:graphic>
      </p:graphicFrame>
      <p:grpSp>
        <p:nvGrpSpPr>
          <p:cNvPr id="127" name="组合 126">
            <a:extLst>
              <a:ext uri="{FF2B5EF4-FFF2-40B4-BE49-F238E27FC236}">
                <a16:creationId xmlns:a16="http://schemas.microsoft.com/office/drawing/2014/main" id="{1144E0E8-B5EC-49E6-B9CA-FCB20633C687}"/>
              </a:ext>
            </a:extLst>
          </p:cNvPr>
          <p:cNvGrpSpPr/>
          <p:nvPr/>
        </p:nvGrpSpPr>
        <p:grpSpPr>
          <a:xfrm>
            <a:off x="6337545" y="3272527"/>
            <a:ext cx="2494484" cy="2367361"/>
            <a:chOff x="6601070" y="3429002"/>
            <a:chExt cx="2494484" cy="2367361"/>
          </a:xfrm>
        </p:grpSpPr>
        <p:sp>
          <p:nvSpPr>
            <p:cNvPr id="93" name="标题 1">
              <a:extLst>
                <a:ext uri="{FF2B5EF4-FFF2-40B4-BE49-F238E27FC236}">
                  <a16:creationId xmlns:a16="http://schemas.microsoft.com/office/drawing/2014/main" id="{3BA38921-C40F-4FFC-852D-8B0D2AEE1D94}"/>
                </a:ext>
              </a:extLst>
            </p:cNvPr>
            <p:cNvSpPr txBox="1">
              <a:spLocks/>
            </p:cNvSpPr>
            <p:nvPr/>
          </p:nvSpPr>
          <p:spPr bwMode="auto">
            <a:xfrm>
              <a:off x="7397920" y="544514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4" name="标题 1">
              <a:extLst>
                <a:ext uri="{FF2B5EF4-FFF2-40B4-BE49-F238E27FC236}">
                  <a16:creationId xmlns:a16="http://schemas.microsoft.com/office/drawing/2014/main" id="{716CBD5D-31F7-4017-98AF-FB53223E10D0}"/>
                </a:ext>
              </a:extLst>
            </p:cNvPr>
            <p:cNvSpPr txBox="1">
              <a:spLocks/>
            </p:cNvSpPr>
            <p:nvPr/>
          </p:nvSpPr>
          <p:spPr bwMode="auto">
            <a:xfrm>
              <a:off x="8094836"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85" name="组合 84">
              <a:extLst>
                <a:ext uri="{FF2B5EF4-FFF2-40B4-BE49-F238E27FC236}">
                  <a16:creationId xmlns:a16="http://schemas.microsoft.com/office/drawing/2014/main" id="{D80B53C9-4CF3-4823-A57C-E7F392E0A503}"/>
                </a:ext>
              </a:extLst>
            </p:cNvPr>
            <p:cNvGrpSpPr/>
            <p:nvPr/>
          </p:nvGrpSpPr>
          <p:grpSpPr>
            <a:xfrm>
              <a:off x="7170735" y="3429002"/>
              <a:ext cx="1924819" cy="2092164"/>
              <a:chOff x="7107235" y="3429002"/>
              <a:chExt cx="1924819" cy="2092164"/>
            </a:xfrm>
          </p:grpSpPr>
          <p:cxnSp>
            <p:nvCxnSpPr>
              <p:cNvPr id="71" name="直接箭头连接符 70">
                <a:extLst>
                  <a:ext uri="{FF2B5EF4-FFF2-40B4-BE49-F238E27FC236}">
                    <a16:creationId xmlns:a16="http://schemas.microsoft.com/office/drawing/2014/main" id="{8E7A05FF-02B3-4754-B0D9-4376980DBBE5}"/>
                  </a:ext>
                </a:extLst>
              </p:cNvPr>
              <p:cNvCxnSpPr>
                <a:cxnSpLocks/>
              </p:cNvCxnSpPr>
              <p:nvPr/>
            </p:nvCxnSpPr>
            <p:spPr>
              <a:xfrm>
                <a:off x="7107235" y="5200650"/>
                <a:ext cx="1924819" cy="0"/>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AC31A41-EB32-4326-AF90-428F3D0BE3AF}"/>
                  </a:ext>
                </a:extLst>
              </p:cNvPr>
              <p:cNvCxnSpPr>
                <a:cxnSpLocks/>
              </p:cNvCxnSpPr>
              <p:nvPr/>
            </p:nvCxnSpPr>
            <p:spPr>
              <a:xfrm flipV="1">
                <a:off x="7107235" y="3429002"/>
                <a:ext cx="0" cy="2089148"/>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9C5D1C5-AE4C-4DFE-951F-70465A8FABE6}"/>
                  </a:ext>
                </a:extLst>
              </p:cNvPr>
              <p:cNvCxnSpPr/>
              <p:nvPr/>
            </p:nvCxnSpPr>
            <p:spPr>
              <a:xfrm>
                <a:off x="7460365" y="5107787"/>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7D27308C-E743-40A2-8919-D853F20AD86C}"/>
                  </a:ext>
                </a:extLst>
              </p:cNvPr>
              <p:cNvCxnSpPr/>
              <p:nvPr/>
            </p:nvCxnSpPr>
            <p:spPr>
              <a:xfrm>
                <a:off x="7807357"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CA8E905-05D5-4A37-A4B5-05D37B4A80D5}"/>
                  </a:ext>
                </a:extLst>
              </p:cNvPr>
              <p:cNvCxnSpPr/>
              <p:nvPr/>
            </p:nvCxnSpPr>
            <p:spPr>
              <a:xfrm>
                <a:off x="8159831"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1397365-ED29-4039-9801-EC1675D1A953}"/>
                  </a:ext>
                </a:extLst>
              </p:cNvPr>
              <p:cNvCxnSpPr/>
              <p:nvPr/>
            </p:nvCxnSpPr>
            <p:spPr>
              <a:xfrm>
                <a:off x="8859095" y="510921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8FEEFF9-5809-4C83-91BB-6177C51DDB54}"/>
                  </a:ext>
                </a:extLst>
              </p:cNvPr>
              <p:cNvCxnSpPr/>
              <p:nvPr/>
            </p:nvCxnSpPr>
            <p:spPr>
              <a:xfrm>
                <a:off x="8507494"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BDD3FF1-B469-43F8-8E89-62773EBED882}"/>
                  </a:ext>
                </a:extLst>
              </p:cNvPr>
              <p:cNvCxnSpPr>
                <a:cxnSpLocks/>
              </p:cNvCxnSpPr>
              <p:nvPr/>
            </p:nvCxnSpPr>
            <p:spPr>
              <a:xfrm rot="5400000">
                <a:off x="7160120" y="484870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3617FD8-6070-4539-8510-F5C47BC6F4D7}"/>
                  </a:ext>
                </a:extLst>
              </p:cNvPr>
              <p:cNvCxnSpPr>
                <a:cxnSpLocks/>
              </p:cNvCxnSpPr>
              <p:nvPr/>
            </p:nvCxnSpPr>
            <p:spPr>
              <a:xfrm rot="5400000">
                <a:off x="7160120" y="4516276"/>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4A22A89-057F-4A29-AB59-B8DF4CDEF4B9}"/>
                  </a:ext>
                </a:extLst>
              </p:cNvPr>
              <p:cNvCxnSpPr>
                <a:cxnSpLocks/>
              </p:cNvCxnSpPr>
              <p:nvPr/>
            </p:nvCxnSpPr>
            <p:spPr>
              <a:xfrm rot="5400000">
                <a:off x="7160120" y="4212905"/>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5DD3001B-22AC-4407-B0CD-D400952DC4B3}"/>
                  </a:ext>
                </a:extLst>
              </p:cNvPr>
              <p:cNvCxnSpPr>
                <a:cxnSpLocks/>
              </p:cNvCxnSpPr>
              <p:nvPr/>
            </p:nvCxnSpPr>
            <p:spPr>
              <a:xfrm rot="5400000">
                <a:off x="7160120" y="357711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99702CE-0C18-4804-9100-22B8FDD2ECC4}"/>
                  </a:ext>
                </a:extLst>
              </p:cNvPr>
              <p:cNvCxnSpPr>
                <a:cxnSpLocks/>
              </p:cNvCxnSpPr>
              <p:nvPr/>
            </p:nvCxnSpPr>
            <p:spPr>
              <a:xfrm rot="5400000">
                <a:off x="7160120" y="387953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9A5D1CF2-B642-4CFD-BF3C-20367DCE5D5B}"/>
                  </a:ext>
                </a:extLst>
              </p:cNvPr>
              <p:cNvCxnSpPr>
                <a:cxnSpLocks/>
              </p:cNvCxnSpPr>
              <p:nvPr/>
            </p:nvCxnSpPr>
            <p:spPr>
              <a:xfrm rot="5400000">
                <a:off x="7160120" y="547735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标题 1">
              <a:extLst>
                <a:ext uri="{FF2B5EF4-FFF2-40B4-BE49-F238E27FC236}">
                  <a16:creationId xmlns:a16="http://schemas.microsoft.com/office/drawing/2014/main" id="{9E010F68-791D-4A8E-8C7A-9DDD72C7E1C9}"/>
                </a:ext>
              </a:extLst>
            </p:cNvPr>
            <p:cNvSpPr txBox="1">
              <a:spLocks/>
            </p:cNvSpPr>
            <p:nvPr/>
          </p:nvSpPr>
          <p:spPr bwMode="auto">
            <a:xfrm>
              <a:off x="7042942" y="5442723"/>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7" name="标题 1">
              <a:extLst>
                <a:ext uri="{FF2B5EF4-FFF2-40B4-BE49-F238E27FC236}">
                  <a16:creationId xmlns:a16="http://schemas.microsoft.com/office/drawing/2014/main" id="{34F4506C-61CE-4EEA-86B3-C952DF526FE4}"/>
                </a:ext>
              </a:extLst>
            </p:cNvPr>
            <p:cNvSpPr txBox="1">
              <a:spLocks/>
            </p:cNvSpPr>
            <p:nvPr/>
          </p:nvSpPr>
          <p:spPr bwMode="auto">
            <a:xfrm>
              <a:off x="7747208" y="544635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8" name="标题 1">
              <a:extLst>
                <a:ext uri="{FF2B5EF4-FFF2-40B4-BE49-F238E27FC236}">
                  <a16:creationId xmlns:a16="http://schemas.microsoft.com/office/drawing/2014/main" id="{1E281265-7CBD-46ED-92EC-242FBCCCA98A}"/>
                </a:ext>
              </a:extLst>
            </p:cNvPr>
            <p:cNvSpPr txBox="1">
              <a:spLocks/>
            </p:cNvSpPr>
            <p:nvPr/>
          </p:nvSpPr>
          <p:spPr bwMode="auto">
            <a:xfrm>
              <a:off x="8437730"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9" name="标题 1">
              <a:extLst>
                <a:ext uri="{FF2B5EF4-FFF2-40B4-BE49-F238E27FC236}">
                  <a16:creationId xmlns:a16="http://schemas.microsoft.com/office/drawing/2014/main" id="{D048E089-C711-4085-A1F3-21395D9E7561}"/>
                </a:ext>
              </a:extLst>
            </p:cNvPr>
            <p:cNvSpPr txBox="1">
              <a:spLocks/>
            </p:cNvSpPr>
            <p:nvPr/>
          </p:nvSpPr>
          <p:spPr bwMode="auto">
            <a:xfrm>
              <a:off x="8786740" y="5446131"/>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5</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20" name="标题 1">
                  <a:extLst>
                    <a:ext uri="{FF2B5EF4-FFF2-40B4-BE49-F238E27FC236}">
                      <a16:creationId xmlns:a16="http://schemas.microsoft.com/office/drawing/2014/main" id="{6FA68EAA-69C7-47DF-A84B-72C85850AFE5}"/>
                    </a:ext>
                  </a:extLst>
                </p:cNvPr>
                <p:cNvSpPr txBox="1">
                  <a:spLocks/>
                </p:cNvSpPr>
                <p:nvPr/>
              </p:nvSpPr>
              <p:spPr bwMode="auto">
                <a:xfrm>
                  <a:off x="6601070" y="5319463"/>
                  <a:ext cx="601912"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20" name="标题 1">
                  <a:extLst>
                    <a:ext uri="{FF2B5EF4-FFF2-40B4-BE49-F238E27FC236}">
                      <a16:creationId xmlns:a16="http://schemas.microsoft.com/office/drawing/2014/main" id="{6FA68EAA-69C7-47DF-A84B-72C85850AFE5}"/>
                    </a:ext>
                  </a:extLst>
                </p:cNvPr>
                <p:cNvSpPr txBox="1">
                  <a:spLocks noRot="1" noChangeAspect="1" noMove="1" noResize="1" noEditPoints="1" noAdjustHandles="1" noChangeArrowheads="1" noChangeShapeType="1" noTextEdit="1"/>
                </p:cNvSpPr>
                <p:nvPr/>
              </p:nvSpPr>
              <p:spPr bwMode="auto">
                <a:xfrm>
                  <a:off x="6601070" y="5319463"/>
                  <a:ext cx="601912" cy="350004"/>
                </a:xfrm>
                <a:prstGeom prst="rect">
                  <a:avLst/>
                </a:prstGeom>
                <a:blipFill>
                  <a:blip r:embed="rId28"/>
                  <a:stretch>
                    <a:fillRect r="-4082"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1" name="标题 1">
              <a:extLst>
                <a:ext uri="{FF2B5EF4-FFF2-40B4-BE49-F238E27FC236}">
                  <a16:creationId xmlns:a16="http://schemas.microsoft.com/office/drawing/2014/main" id="{5C628D06-30C0-4D49-B091-1A5CBDBFCE5D}"/>
                </a:ext>
              </a:extLst>
            </p:cNvPr>
            <p:cNvSpPr txBox="1">
              <a:spLocks/>
            </p:cNvSpPr>
            <p:nvPr/>
          </p:nvSpPr>
          <p:spPr bwMode="auto">
            <a:xfrm>
              <a:off x="6739815" y="4707112"/>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2" name="标题 1">
              <a:extLst>
                <a:ext uri="{FF2B5EF4-FFF2-40B4-BE49-F238E27FC236}">
                  <a16:creationId xmlns:a16="http://schemas.microsoft.com/office/drawing/2014/main" id="{AE4DEEAF-9C35-4CB3-8A44-3E8F1A0E33F5}"/>
                </a:ext>
              </a:extLst>
            </p:cNvPr>
            <p:cNvSpPr txBox="1">
              <a:spLocks/>
            </p:cNvSpPr>
            <p:nvPr/>
          </p:nvSpPr>
          <p:spPr bwMode="auto">
            <a:xfrm>
              <a:off x="6737361" y="437933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3" name="标题 1">
              <a:extLst>
                <a:ext uri="{FF2B5EF4-FFF2-40B4-BE49-F238E27FC236}">
                  <a16:creationId xmlns:a16="http://schemas.microsoft.com/office/drawing/2014/main" id="{AF2DA438-FDC5-42F0-AB22-F9836FEABA9B}"/>
                </a:ext>
              </a:extLst>
            </p:cNvPr>
            <p:cNvSpPr txBox="1">
              <a:spLocks/>
            </p:cNvSpPr>
            <p:nvPr/>
          </p:nvSpPr>
          <p:spPr bwMode="auto">
            <a:xfrm>
              <a:off x="6737361" y="408346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0.6</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4" name="标题 1">
              <a:extLst>
                <a:ext uri="{FF2B5EF4-FFF2-40B4-BE49-F238E27FC236}">
                  <a16:creationId xmlns:a16="http://schemas.microsoft.com/office/drawing/2014/main" id="{978A368B-B548-4025-B105-D3D4C46A6F5A}"/>
                </a:ext>
              </a:extLst>
            </p:cNvPr>
            <p:cNvSpPr txBox="1">
              <a:spLocks/>
            </p:cNvSpPr>
            <p:nvPr/>
          </p:nvSpPr>
          <p:spPr bwMode="auto">
            <a:xfrm>
              <a:off x="6737361" y="3749130"/>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0.8</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5" name="标题 1">
              <a:extLst>
                <a:ext uri="{FF2B5EF4-FFF2-40B4-BE49-F238E27FC236}">
                  <a16:creationId xmlns:a16="http://schemas.microsoft.com/office/drawing/2014/main" id="{4EE0473B-7B15-4967-9B5E-EC497EB4C885}"/>
                </a:ext>
              </a:extLst>
            </p:cNvPr>
            <p:cNvSpPr txBox="1">
              <a:spLocks/>
            </p:cNvSpPr>
            <p:nvPr/>
          </p:nvSpPr>
          <p:spPr bwMode="auto">
            <a:xfrm>
              <a:off x="6737361" y="3443635"/>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6" name="标题 1">
              <a:extLst>
                <a:ext uri="{FF2B5EF4-FFF2-40B4-BE49-F238E27FC236}">
                  <a16:creationId xmlns:a16="http://schemas.microsoft.com/office/drawing/2014/main" id="{0C3C5EBE-A3B0-41DE-88F7-59EE3B118628}"/>
                </a:ext>
              </a:extLst>
            </p:cNvPr>
            <p:cNvSpPr txBox="1">
              <a:spLocks/>
            </p:cNvSpPr>
            <p:nvPr/>
          </p:nvSpPr>
          <p:spPr bwMode="auto">
            <a:xfrm>
              <a:off x="6914638" y="502381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aphicFrame>
        <p:nvGraphicFramePr>
          <p:cNvPr id="130" name="对象 129">
            <a:extLst>
              <a:ext uri="{FF2B5EF4-FFF2-40B4-BE49-F238E27FC236}">
                <a16:creationId xmlns:a16="http://schemas.microsoft.com/office/drawing/2014/main" id="{9708B2D9-F618-44C5-9B46-B0109DD359CF}"/>
              </a:ext>
            </a:extLst>
          </p:cNvPr>
          <p:cNvGraphicFramePr>
            <a:graphicFrameLocks noChangeAspect="1"/>
          </p:cNvGraphicFramePr>
          <p:nvPr/>
        </p:nvGraphicFramePr>
        <p:xfrm>
          <a:off x="8782282" y="4867344"/>
          <a:ext cx="382074" cy="477592"/>
        </p:xfrm>
        <a:graphic>
          <a:graphicData uri="http://schemas.openxmlformats.org/presentationml/2006/ole">
            <mc:AlternateContent xmlns:mc="http://schemas.openxmlformats.org/markup-compatibility/2006">
              <mc:Choice xmlns:v="urn:schemas-microsoft-com:vml" Requires="v">
                <p:oleObj name="Equation" r:id="rId29" imgW="203040" imgH="253800" progId="Equation.DSMT4">
                  <p:embed/>
                </p:oleObj>
              </mc:Choice>
              <mc:Fallback>
                <p:oleObj name="Equation" r:id="rId29"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30"/>
                      <a:stretch>
                        <a:fillRect/>
                      </a:stretch>
                    </p:blipFill>
                    <p:spPr>
                      <a:xfrm>
                        <a:off x="8782282" y="4867344"/>
                        <a:ext cx="382074" cy="477592"/>
                      </a:xfrm>
                      <a:prstGeom prst="rect">
                        <a:avLst/>
                      </a:prstGeom>
                    </p:spPr>
                  </p:pic>
                </p:oleObj>
              </mc:Fallback>
            </mc:AlternateContent>
          </a:graphicData>
        </a:graphic>
      </p:graphicFrame>
      <p:graphicFrame>
        <p:nvGraphicFramePr>
          <p:cNvPr id="131" name="对象 130">
            <a:extLst>
              <a:ext uri="{FF2B5EF4-FFF2-40B4-BE49-F238E27FC236}">
                <a16:creationId xmlns:a16="http://schemas.microsoft.com/office/drawing/2014/main" id="{42B1C67E-6EC9-4F05-844A-404B68EA7C87}"/>
              </a:ext>
            </a:extLst>
          </p:cNvPr>
          <p:cNvGraphicFramePr>
            <a:graphicFrameLocks noChangeAspect="1"/>
          </p:cNvGraphicFramePr>
          <p:nvPr/>
        </p:nvGraphicFramePr>
        <p:xfrm>
          <a:off x="8702561" y="5244260"/>
          <a:ext cx="464833" cy="511316"/>
        </p:xfrm>
        <a:graphic>
          <a:graphicData uri="http://schemas.openxmlformats.org/presentationml/2006/ole">
            <mc:AlternateContent xmlns:mc="http://schemas.openxmlformats.org/markup-compatibility/2006">
              <mc:Choice xmlns:v="urn:schemas-microsoft-com:vml" Requires="v">
                <p:oleObj name="Equation" r:id="rId31" imgW="380880" imgH="419040" progId="Equation.DSMT4">
                  <p:embed/>
                </p:oleObj>
              </mc:Choice>
              <mc:Fallback>
                <p:oleObj name="Equation" r:id="rId31"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32"/>
                      <a:stretch>
                        <a:fillRect/>
                      </a:stretch>
                    </p:blipFill>
                    <p:spPr>
                      <a:xfrm>
                        <a:off x="8702561" y="5244260"/>
                        <a:ext cx="464833" cy="511316"/>
                      </a:xfrm>
                      <a:prstGeom prst="rect">
                        <a:avLst/>
                      </a:prstGeom>
                    </p:spPr>
                  </p:pic>
                </p:oleObj>
              </mc:Fallback>
            </mc:AlternateContent>
          </a:graphicData>
        </a:graphic>
      </p:graphicFrame>
      <p:grpSp>
        <p:nvGrpSpPr>
          <p:cNvPr id="134" name="组合 133">
            <a:extLst>
              <a:ext uri="{FF2B5EF4-FFF2-40B4-BE49-F238E27FC236}">
                <a16:creationId xmlns:a16="http://schemas.microsoft.com/office/drawing/2014/main" id="{7912B717-2C53-4A14-B7CF-E433D7AA4F0C}"/>
              </a:ext>
            </a:extLst>
          </p:cNvPr>
          <p:cNvGrpSpPr/>
          <p:nvPr/>
        </p:nvGrpSpPr>
        <p:grpSpPr>
          <a:xfrm>
            <a:off x="159932" y="4195762"/>
            <a:ext cx="844550" cy="928716"/>
            <a:chOff x="159932" y="4195762"/>
            <a:chExt cx="844550" cy="928716"/>
          </a:xfrm>
        </p:grpSpPr>
        <p:graphicFrame>
          <p:nvGraphicFramePr>
            <p:cNvPr id="132" name="对象 131">
              <a:extLst>
                <a:ext uri="{FF2B5EF4-FFF2-40B4-BE49-F238E27FC236}">
                  <a16:creationId xmlns:a16="http://schemas.microsoft.com/office/drawing/2014/main" id="{6D607B4C-0478-4273-B004-24667D94C01C}"/>
                </a:ext>
              </a:extLst>
            </p:cNvPr>
            <p:cNvGraphicFramePr>
              <a:graphicFrameLocks noChangeAspect="1"/>
            </p:cNvGraphicFramePr>
            <p:nvPr/>
          </p:nvGraphicFramePr>
          <p:xfrm>
            <a:off x="184053" y="4195762"/>
            <a:ext cx="817563" cy="447675"/>
          </p:xfrm>
          <a:graphic>
            <a:graphicData uri="http://schemas.openxmlformats.org/presentationml/2006/ole">
              <mc:AlternateContent xmlns:mc="http://schemas.openxmlformats.org/markup-compatibility/2006">
                <mc:Choice xmlns:v="urn:schemas-microsoft-com:vml" Requires="v">
                  <p:oleObj name="Equation" r:id="rId33" imgW="816901" imgH="448216" progId="Equation.DSMT4">
                    <p:embed/>
                  </p:oleObj>
                </mc:Choice>
                <mc:Fallback>
                  <p:oleObj name="Equation" r:id="rId33" imgW="816901" imgH="448216" progId="Equation.DSMT4">
                    <p:embed/>
                    <p:pic>
                      <p:nvPicPr>
                        <p:cNvPr id="132" name="对象 131">
                          <a:extLst>
                            <a:ext uri="{FF2B5EF4-FFF2-40B4-BE49-F238E27FC236}">
                              <a16:creationId xmlns:a16="http://schemas.microsoft.com/office/drawing/2014/main" id="{6D607B4C-0478-4273-B004-24667D94C01C}"/>
                            </a:ext>
                          </a:extLst>
                        </p:cNvPr>
                        <p:cNvPicPr/>
                        <p:nvPr/>
                      </p:nvPicPr>
                      <p:blipFill>
                        <a:blip r:embed="rId34"/>
                        <a:stretch>
                          <a:fillRect/>
                        </a:stretch>
                      </p:blipFill>
                      <p:spPr>
                        <a:xfrm>
                          <a:off x="184053" y="4195762"/>
                          <a:ext cx="817563" cy="447675"/>
                        </a:xfrm>
                        <a:prstGeom prst="rect">
                          <a:avLst/>
                        </a:prstGeom>
                      </p:spPr>
                    </p:pic>
                  </p:oleObj>
                </mc:Fallback>
              </mc:AlternateContent>
            </a:graphicData>
          </a:graphic>
        </p:graphicFrame>
        <p:graphicFrame>
          <p:nvGraphicFramePr>
            <p:cNvPr id="133" name="对象 132">
              <a:extLst>
                <a:ext uri="{FF2B5EF4-FFF2-40B4-BE49-F238E27FC236}">
                  <a16:creationId xmlns:a16="http://schemas.microsoft.com/office/drawing/2014/main" id="{12582C4B-E9F7-4009-8E94-5F02DC6532D0}"/>
                </a:ext>
              </a:extLst>
            </p:cNvPr>
            <p:cNvGraphicFramePr>
              <a:graphicFrameLocks noChangeAspect="1"/>
            </p:cNvGraphicFramePr>
            <p:nvPr/>
          </p:nvGraphicFramePr>
          <p:xfrm>
            <a:off x="159932" y="4676803"/>
            <a:ext cx="844550" cy="447675"/>
          </p:xfrm>
          <a:graphic>
            <a:graphicData uri="http://schemas.openxmlformats.org/presentationml/2006/ole">
              <mc:AlternateContent xmlns:mc="http://schemas.openxmlformats.org/markup-compatibility/2006">
                <mc:Choice xmlns:v="urn:schemas-microsoft-com:vml" Requires="v">
                  <p:oleObj name="Equation" r:id="rId35" imgW="844263" imgH="448216" progId="Equation.DSMT4">
                    <p:embed/>
                  </p:oleObj>
                </mc:Choice>
                <mc:Fallback>
                  <p:oleObj name="Equation" r:id="rId35" imgW="844263" imgH="448216" progId="Equation.DSMT4">
                    <p:embed/>
                    <p:pic>
                      <p:nvPicPr>
                        <p:cNvPr id="133" name="对象 132">
                          <a:extLst>
                            <a:ext uri="{FF2B5EF4-FFF2-40B4-BE49-F238E27FC236}">
                              <a16:creationId xmlns:a16="http://schemas.microsoft.com/office/drawing/2014/main" id="{12582C4B-E9F7-4009-8E94-5F02DC6532D0}"/>
                            </a:ext>
                          </a:extLst>
                        </p:cNvPr>
                        <p:cNvPicPr/>
                        <p:nvPr/>
                      </p:nvPicPr>
                      <p:blipFill>
                        <a:blip r:embed="rId36"/>
                        <a:stretch>
                          <a:fillRect/>
                        </a:stretch>
                      </p:blipFill>
                      <p:spPr>
                        <a:xfrm>
                          <a:off x="159932" y="4676803"/>
                          <a:ext cx="844550" cy="447675"/>
                        </a:xfrm>
                        <a:prstGeom prst="rect">
                          <a:avLst/>
                        </a:prstGeom>
                      </p:spPr>
                    </p:pic>
                  </p:oleObj>
                </mc:Fallback>
              </mc:AlternateContent>
            </a:graphicData>
          </a:graphic>
        </p:graphicFrame>
      </p:grpSp>
      <p:graphicFrame>
        <p:nvGraphicFramePr>
          <p:cNvPr id="4" name="对象 3">
            <a:extLst>
              <a:ext uri="{FF2B5EF4-FFF2-40B4-BE49-F238E27FC236}">
                <a16:creationId xmlns:a16="http://schemas.microsoft.com/office/drawing/2014/main" id="{4508C304-F346-4219-B549-6E294D5643CD}"/>
              </a:ext>
            </a:extLst>
          </p:cNvPr>
          <p:cNvGraphicFramePr>
            <a:graphicFrameLocks noChangeAspect="1"/>
          </p:cNvGraphicFramePr>
          <p:nvPr/>
        </p:nvGraphicFramePr>
        <p:xfrm>
          <a:off x="6059973" y="3327504"/>
          <a:ext cx="555144" cy="308413"/>
        </p:xfrm>
        <a:graphic>
          <a:graphicData uri="http://schemas.openxmlformats.org/presentationml/2006/ole">
            <mc:AlternateContent xmlns:mc="http://schemas.openxmlformats.org/markup-compatibility/2006">
              <mc:Choice xmlns:v="urn:schemas-microsoft-com:vml" Requires="v">
                <p:oleObj name="Equation" r:id="rId37" imgW="342720" imgH="190440" progId="Equation.DSMT4">
                  <p:embed/>
                </p:oleObj>
              </mc:Choice>
              <mc:Fallback>
                <p:oleObj name="Equation" r:id="rId37"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38"/>
                      <a:stretch>
                        <a:fillRect/>
                      </a:stretch>
                    </p:blipFill>
                    <p:spPr>
                      <a:xfrm>
                        <a:off x="6059973" y="3327504"/>
                        <a:ext cx="555144" cy="308413"/>
                      </a:xfrm>
                      <a:prstGeom prst="rect">
                        <a:avLst/>
                      </a:prstGeom>
                    </p:spPr>
                  </p:pic>
                </p:oleObj>
              </mc:Fallback>
            </mc:AlternateContent>
          </a:graphicData>
        </a:graphic>
      </p:graphicFrame>
      <p:grpSp>
        <p:nvGrpSpPr>
          <p:cNvPr id="44" name="组合 43">
            <a:extLst>
              <a:ext uri="{FF2B5EF4-FFF2-40B4-BE49-F238E27FC236}">
                <a16:creationId xmlns:a16="http://schemas.microsoft.com/office/drawing/2014/main" id="{4171219E-5844-490B-929C-93C9010320B8}"/>
              </a:ext>
            </a:extLst>
          </p:cNvPr>
          <p:cNvGrpSpPr/>
          <p:nvPr/>
        </p:nvGrpSpPr>
        <p:grpSpPr>
          <a:xfrm>
            <a:off x="6907210" y="3265195"/>
            <a:ext cx="2278816" cy="1782794"/>
            <a:chOff x="6907210" y="3260432"/>
            <a:chExt cx="2278816" cy="1782794"/>
          </a:xfrm>
        </p:grpSpPr>
        <p:cxnSp>
          <p:nvCxnSpPr>
            <p:cNvPr id="38" name="直接连接符 37">
              <a:extLst>
                <a:ext uri="{FF2B5EF4-FFF2-40B4-BE49-F238E27FC236}">
                  <a16:creationId xmlns:a16="http://schemas.microsoft.com/office/drawing/2014/main" id="{1B25435E-AD8B-4F72-A95F-DF7CA7AFD2FB}"/>
                </a:ext>
              </a:extLst>
            </p:cNvPr>
            <p:cNvCxnSpPr>
              <a:cxnSpLocks/>
            </p:cNvCxnSpPr>
            <p:nvPr/>
          </p:nvCxnSpPr>
          <p:spPr>
            <a:xfrm flipV="1">
              <a:off x="6907210" y="3469214"/>
              <a:ext cx="1762478" cy="157401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3" name="标题 1">
              <a:extLst>
                <a:ext uri="{FF2B5EF4-FFF2-40B4-BE49-F238E27FC236}">
                  <a16:creationId xmlns:a16="http://schemas.microsoft.com/office/drawing/2014/main" id="{F5DD0854-BBCE-4777-A3C4-1E5DEE7692A9}"/>
                </a:ext>
              </a:extLst>
            </p:cNvPr>
            <p:cNvSpPr txBox="1">
              <a:spLocks/>
            </p:cNvSpPr>
            <p:nvPr/>
          </p:nvSpPr>
          <p:spPr bwMode="auto">
            <a:xfrm>
              <a:off x="8570336" y="3260432"/>
              <a:ext cx="61569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C00000"/>
                  </a:solidFill>
                  <a:latin typeface="+mn-lt"/>
                  <a:ea typeface="黑体" panose="02010609060101010101" pitchFamily="49" charset="-122"/>
                  <a:cs typeface="Gisha" panose="020B0604020202020204" pitchFamily="34" charset="-79"/>
                </a:rPr>
                <a:t>PPM</a:t>
              </a:r>
              <a:endParaRPr lang="zh-CN" altLang="en-US" sz="1600" i="1" dirty="0">
                <a:solidFill>
                  <a:srgbClr val="C00000"/>
                </a:solidFill>
                <a:latin typeface="+mn-lt"/>
                <a:ea typeface="黑体" panose="02010609060101010101" pitchFamily="49" charset="-122"/>
                <a:cs typeface="Gisha" panose="020B0604020202020204" pitchFamily="34" charset="-79"/>
              </a:endParaRPr>
            </a:p>
          </p:txBody>
        </p:sp>
      </p:grpSp>
      <p:grpSp>
        <p:nvGrpSpPr>
          <p:cNvPr id="166" name="组合 165">
            <a:extLst>
              <a:ext uri="{FF2B5EF4-FFF2-40B4-BE49-F238E27FC236}">
                <a16:creationId xmlns:a16="http://schemas.microsoft.com/office/drawing/2014/main" id="{85797920-D00F-42C3-BF72-B997501DFB38}"/>
              </a:ext>
            </a:extLst>
          </p:cNvPr>
          <p:cNvGrpSpPr/>
          <p:nvPr/>
        </p:nvGrpSpPr>
        <p:grpSpPr>
          <a:xfrm>
            <a:off x="6731017" y="4453807"/>
            <a:ext cx="2492951" cy="1173123"/>
            <a:chOff x="6731017" y="4453807"/>
            <a:chExt cx="2492951" cy="1173123"/>
          </a:xfrm>
        </p:grpSpPr>
        <p:grpSp>
          <p:nvGrpSpPr>
            <p:cNvPr id="163" name="组合 162">
              <a:extLst>
                <a:ext uri="{FF2B5EF4-FFF2-40B4-BE49-F238E27FC236}">
                  <a16:creationId xmlns:a16="http://schemas.microsoft.com/office/drawing/2014/main" id="{B5D98BC3-067E-4D20-8506-18902671B2AC}"/>
                </a:ext>
              </a:extLst>
            </p:cNvPr>
            <p:cNvGrpSpPr/>
            <p:nvPr/>
          </p:nvGrpSpPr>
          <p:grpSpPr>
            <a:xfrm>
              <a:off x="6731017" y="4453807"/>
              <a:ext cx="2280200" cy="1173123"/>
              <a:chOff x="6731017" y="4453807"/>
              <a:chExt cx="2280200" cy="1173123"/>
            </a:xfrm>
          </p:grpSpPr>
          <p:grpSp>
            <p:nvGrpSpPr>
              <p:cNvPr id="155" name="组合 154">
                <a:extLst>
                  <a:ext uri="{FF2B5EF4-FFF2-40B4-BE49-F238E27FC236}">
                    <a16:creationId xmlns:a16="http://schemas.microsoft.com/office/drawing/2014/main" id="{5A882A61-8DCE-474A-8320-B2AD01B2EB46}"/>
                  </a:ext>
                </a:extLst>
              </p:cNvPr>
              <p:cNvGrpSpPr/>
              <p:nvPr/>
            </p:nvGrpSpPr>
            <p:grpSpPr>
              <a:xfrm>
                <a:off x="6731017" y="4922371"/>
                <a:ext cx="2280200" cy="704559"/>
                <a:chOff x="6731017" y="4922371"/>
                <a:chExt cx="2280200" cy="704559"/>
              </a:xfrm>
            </p:grpSpPr>
            <p:sp>
              <p:nvSpPr>
                <p:cNvPr id="148" name="弧形 147">
                  <a:extLst>
                    <a:ext uri="{FF2B5EF4-FFF2-40B4-BE49-F238E27FC236}">
                      <a16:creationId xmlns:a16="http://schemas.microsoft.com/office/drawing/2014/main" id="{9579027D-8BB4-4BE7-BD75-713BAEA2331C}"/>
                    </a:ext>
                  </a:extLst>
                </p:cNvPr>
                <p:cNvSpPr/>
                <p:nvPr/>
              </p:nvSpPr>
              <p:spPr>
                <a:xfrm rot="19285505">
                  <a:off x="8127430" y="4927135"/>
                  <a:ext cx="883787" cy="699795"/>
                </a:xfrm>
                <a:prstGeom prst="arc">
                  <a:avLst>
                    <a:gd name="adj1" fmla="val 15635654"/>
                    <a:gd name="adj2" fmla="val 1929712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3" name="弧形 152">
                  <a:extLst>
                    <a:ext uri="{FF2B5EF4-FFF2-40B4-BE49-F238E27FC236}">
                      <a16:creationId xmlns:a16="http://schemas.microsoft.com/office/drawing/2014/main" id="{C47F010A-0630-418F-ABA7-4693F3B4E72C}"/>
                    </a:ext>
                  </a:extLst>
                </p:cNvPr>
                <p:cNvSpPr/>
                <p:nvPr/>
              </p:nvSpPr>
              <p:spPr>
                <a:xfrm rot="2340000">
                  <a:off x="6904717" y="4922371"/>
                  <a:ext cx="883787" cy="699795"/>
                </a:xfrm>
                <a:prstGeom prst="arc">
                  <a:avLst>
                    <a:gd name="adj1" fmla="val 13001384"/>
                    <a:gd name="adj2" fmla="val 1676722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4" name="弧形 153">
                  <a:extLst>
                    <a:ext uri="{FF2B5EF4-FFF2-40B4-BE49-F238E27FC236}">
                      <a16:creationId xmlns:a16="http://schemas.microsoft.com/office/drawing/2014/main" id="{A6B29CD8-6C75-4D3E-8B8B-5B595E0E3920}"/>
                    </a:ext>
                  </a:extLst>
                </p:cNvPr>
                <p:cNvSpPr/>
                <p:nvPr/>
              </p:nvSpPr>
              <p:spPr>
                <a:xfrm rot="19285505">
                  <a:off x="6731017" y="4924118"/>
                  <a:ext cx="883787" cy="683777"/>
                </a:xfrm>
                <a:prstGeom prst="arc">
                  <a:avLst>
                    <a:gd name="adj1" fmla="val 15635654"/>
                    <a:gd name="adj2" fmla="val 192140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9" name="组合 158">
                <a:extLst>
                  <a:ext uri="{FF2B5EF4-FFF2-40B4-BE49-F238E27FC236}">
                    <a16:creationId xmlns:a16="http://schemas.microsoft.com/office/drawing/2014/main" id="{0BD1402F-DD0D-41E8-BAE7-74269BFFB6BD}"/>
                  </a:ext>
                </a:extLst>
              </p:cNvPr>
              <p:cNvGrpSpPr/>
              <p:nvPr/>
            </p:nvGrpSpPr>
            <p:grpSpPr>
              <a:xfrm>
                <a:off x="7427619" y="4923322"/>
                <a:ext cx="1061638" cy="700401"/>
                <a:chOff x="7427619" y="4923322"/>
                <a:chExt cx="1061638" cy="700401"/>
              </a:xfrm>
            </p:grpSpPr>
            <p:sp>
              <p:nvSpPr>
                <p:cNvPr id="156" name="弧形 155">
                  <a:extLst>
                    <a:ext uri="{FF2B5EF4-FFF2-40B4-BE49-F238E27FC236}">
                      <a16:creationId xmlns:a16="http://schemas.microsoft.com/office/drawing/2014/main" id="{BC681009-88EF-4FC6-AB8D-E7696EBEDB1D}"/>
                    </a:ext>
                  </a:extLst>
                </p:cNvPr>
                <p:cNvSpPr/>
                <p:nvPr/>
              </p:nvSpPr>
              <p:spPr>
                <a:xfrm rot="19260000">
                  <a:off x="7427619" y="4923928"/>
                  <a:ext cx="883787" cy="699795"/>
                </a:xfrm>
                <a:prstGeom prst="arc">
                  <a:avLst>
                    <a:gd name="adj1" fmla="val 15635654"/>
                    <a:gd name="adj2" fmla="val 19361864"/>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7" name="弧形 156">
                  <a:extLst>
                    <a:ext uri="{FF2B5EF4-FFF2-40B4-BE49-F238E27FC236}">
                      <a16:creationId xmlns:a16="http://schemas.microsoft.com/office/drawing/2014/main" id="{F8CA5102-0F91-402D-B750-5CB5B184CB92}"/>
                    </a:ext>
                  </a:extLst>
                </p:cNvPr>
                <p:cNvSpPr/>
                <p:nvPr/>
              </p:nvSpPr>
              <p:spPr>
                <a:xfrm rot="2340000">
                  <a:off x="7605470" y="4923322"/>
                  <a:ext cx="883787" cy="699795"/>
                </a:xfrm>
                <a:prstGeom prst="arc">
                  <a:avLst>
                    <a:gd name="adj1" fmla="val 13123150"/>
                    <a:gd name="adj2" fmla="val 16767221"/>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06371558-0848-4054-A65E-CA4BAA9B6EC1}"/>
                  </a:ext>
                </a:extLst>
              </p:cNvPr>
              <p:cNvGrpSpPr/>
              <p:nvPr/>
            </p:nvGrpSpPr>
            <p:grpSpPr>
              <a:xfrm rot="10800000">
                <a:off x="7429352" y="4453807"/>
                <a:ext cx="1061638" cy="700401"/>
                <a:chOff x="7427619" y="4923322"/>
                <a:chExt cx="1061638" cy="700401"/>
              </a:xfrm>
            </p:grpSpPr>
            <p:sp>
              <p:nvSpPr>
                <p:cNvPr id="161" name="弧形 160">
                  <a:extLst>
                    <a:ext uri="{FF2B5EF4-FFF2-40B4-BE49-F238E27FC236}">
                      <a16:creationId xmlns:a16="http://schemas.microsoft.com/office/drawing/2014/main" id="{9BDEA7BF-9C66-4F08-8B6A-390EF0C8C508}"/>
                    </a:ext>
                  </a:extLst>
                </p:cNvPr>
                <p:cNvSpPr/>
                <p:nvPr/>
              </p:nvSpPr>
              <p:spPr>
                <a:xfrm rot="19260000">
                  <a:off x="7427619" y="4923928"/>
                  <a:ext cx="883787" cy="699795"/>
                </a:xfrm>
                <a:prstGeom prst="arc">
                  <a:avLst>
                    <a:gd name="adj1" fmla="val 15635654"/>
                    <a:gd name="adj2" fmla="val 19361864"/>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2" name="弧形 161">
                  <a:extLst>
                    <a:ext uri="{FF2B5EF4-FFF2-40B4-BE49-F238E27FC236}">
                      <a16:creationId xmlns:a16="http://schemas.microsoft.com/office/drawing/2014/main" id="{A116CEC0-F632-43F0-9316-D324BE3740E2}"/>
                    </a:ext>
                  </a:extLst>
                </p:cNvPr>
                <p:cNvSpPr/>
                <p:nvPr/>
              </p:nvSpPr>
              <p:spPr>
                <a:xfrm rot="2340000">
                  <a:off x="7605470" y="4923322"/>
                  <a:ext cx="883787" cy="699795"/>
                </a:xfrm>
                <a:prstGeom prst="arc">
                  <a:avLst>
                    <a:gd name="adj1" fmla="val 13123150"/>
                    <a:gd name="adj2" fmla="val 16767221"/>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65" name="标题 1">
              <a:extLst>
                <a:ext uri="{FF2B5EF4-FFF2-40B4-BE49-F238E27FC236}">
                  <a16:creationId xmlns:a16="http://schemas.microsoft.com/office/drawing/2014/main" id="{459AF77D-F9B5-4522-99E6-4D7328EB4D2D}"/>
                </a:ext>
              </a:extLst>
            </p:cNvPr>
            <p:cNvSpPr txBox="1">
              <a:spLocks/>
            </p:cNvSpPr>
            <p:nvPr/>
          </p:nvSpPr>
          <p:spPr bwMode="auto">
            <a:xfrm>
              <a:off x="8582225" y="469205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PMM</a:t>
              </a:r>
              <a:endParaRPr lang="zh-CN" altLang="en-US" sz="1600" i="1" dirty="0">
                <a:latin typeface="+mn-lt"/>
                <a:ea typeface="黑体" panose="02010609060101010101" pitchFamily="49" charset="-122"/>
                <a:cs typeface="Gisha" panose="020B0604020202020204" pitchFamily="34" charset="-79"/>
              </a:endParaRPr>
            </a:p>
          </p:txBody>
        </p:sp>
      </p:grpSp>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6723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extLst>
              <p:ext uri="{D42A27DB-BD31-4B8C-83A1-F6EECF244321}">
                <p14:modId xmlns:p14="http://schemas.microsoft.com/office/powerpoint/2010/main" val="2735633693"/>
              </p:ext>
            </p:extLst>
          </p:nvPr>
        </p:nvGraphicFramePr>
        <p:xfrm>
          <a:off x="5832655" y="5670998"/>
          <a:ext cx="2904333" cy="448637"/>
        </p:xfrm>
        <a:graphic>
          <a:graphicData uri="http://schemas.openxmlformats.org/presentationml/2006/ole">
            <mc:AlternateContent xmlns:mc="http://schemas.openxmlformats.org/markup-compatibility/2006">
              <mc:Choice xmlns:v="urn:schemas-microsoft-com:vml" Requires="v">
                <p:oleObj name="Equation" r:id="rId39" imgW="1562040" imgH="241200" progId="Equation.DSMT4">
                  <p:embed/>
                </p:oleObj>
              </mc:Choice>
              <mc:Fallback>
                <p:oleObj name="Equation" r:id="rId39"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40"/>
                      <a:stretch>
                        <a:fillRect/>
                      </a:stretch>
                    </p:blipFill>
                    <p:spPr>
                      <a:xfrm>
                        <a:off x="5832655" y="5670998"/>
                        <a:ext cx="2904333" cy="448637"/>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F6BB9E33-3237-4A2F-9F72-AF7BEC762581}"/>
              </a:ext>
            </a:extLst>
          </p:cNvPr>
          <p:cNvGraphicFramePr>
            <a:graphicFrameLocks noChangeAspect="1"/>
          </p:cNvGraphicFramePr>
          <p:nvPr/>
        </p:nvGraphicFramePr>
        <p:xfrm>
          <a:off x="1125538" y="2841625"/>
          <a:ext cx="4473575" cy="568325"/>
        </p:xfrm>
        <a:graphic>
          <a:graphicData uri="http://schemas.openxmlformats.org/presentationml/2006/ole">
            <mc:AlternateContent xmlns:mc="http://schemas.openxmlformats.org/markup-compatibility/2006">
              <mc:Choice xmlns:v="urn:schemas-microsoft-com:vml" Requires="v">
                <p:oleObj name="Equation" r:id="rId41" imgW="2501640" imgH="317160" progId="Equation.DSMT4">
                  <p:embed/>
                </p:oleObj>
              </mc:Choice>
              <mc:Fallback>
                <p:oleObj name="Equation" r:id="rId41" imgW="2501640" imgH="317160" progId="Equation.DSMT4">
                  <p:embed/>
                  <p:pic>
                    <p:nvPicPr>
                      <p:cNvPr id="21" name="对象 20">
                        <a:extLst>
                          <a:ext uri="{FF2B5EF4-FFF2-40B4-BE49-F238E27FC236}">
                            <a16:creationId xmlns:a16="http://schemas.microsoft.com/office/drawing/2014/main" id="{F6BB9E33-3237-4A2F-9F72-AF7BEC762581}"/>
                          </a:ext>
                        </a:extLst>
                      </p:cNvPr>
                      <p:cNvPicPr/>
                      <p:nvPr/>
                    </p:nvPicPr>
                    <p:blipFill>
                      <a:blip r:embed="rId42"/>
                      <a:stretch>
                        <a:fillRect/>
                      </a:stretch>
                    </p:blipFill>
                    <p:spPr>
                      <a:xfrm>
                        <a:off x="1125538" y="2841625"/>
                        <a:ext cx="4473575" cy="56832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3616CE82-467B-4E72-8C39-3EA51B7A1BF4}"/>
              </a:ext>
            </a:extLst>
          </p:cNvPr>
          <p:cNvGraphicFramePr>
            <a:graphicFrameLocks noChangeAspect="1"/>
          </p:cNvGraphicFramePr>
          <p:nvPr>
            <p:extLst>
              <p:ext uri="{D42A27DB-BD31-4B8C-83A1-F6EECF244321}">
                <p14:modId xmlns:p14="http://schemas.microsoft.com/office/powerpoint/2010/main" val="1031409348"/>
              </p:ext>
            </p:extLst>
          </p:nvPr>
        </p:nvGraphicFramePr>
        <p:xfrm>
          <a:off x="5789761" y="2695942"/>
          <a:ext cx="3313751" cy="710089"/>
        </p:xfrm>
        <a:graphic>
          <a:graphicData uri="http://schemas.openxmlformats.org/presentationml/2006/ole">
            <mc:AlternateContent xmlns:mc="http://schemas.openxmlformats.org/markup-compatibility/2006">
              <mc:Choice xmlns:v="urn:schemas-microsoft-com:vml" Requires="v">
                <p:oleObj name="Equation" r:id="rId43" imgW="2311200" imgH="495000" progId="Equation.DSMT4">
                  <p:embed/>
                </p:oleObj>
              </mc:Choice>
              <mc:Fallback>
                <p:oleObj name="Equation" r:id="rId43" imgW="2311200" imgH="495000" progId="Equation.DSMT4">
                  <p:embed/>
                  <p:pic>
                    <p:nvPicPr>
                      <p:cNvPr id="35" name="对象 34">
                        <a:extLst>
                          <a:ext uri="{FF2B5EF4-FFF2-40B4-BE49-F238E27FC236}">
                            <a16:creationId xmlns:a16="http://schemas.microsoft.com/office/drawing/2014/main" id="{3616CE82-467B-4E72-8C39-3EA51B7A1BF4}"/>
                          </a:ext>
                        </a:extLst>
                      </p:cNvPr>
                      <p:cNvPicPr/>
                      <p:nvPr/>
                    </p:nvPicPr>
                    <p:blipFill>
                      <a:blip r:embed="rId44"/>
                      <a:stretch>
                        <a:fillRect/>
                      </a:stretch>
                    </p:blipFill>
                    <p:spPr>
                      <a:xfrm>
                        <a:off x="5789761" y="2695942"/>
                        <a:ext cx="3313751" cy="710089"/>
                      </a:xfrm>
                      <a:prstGeom prst="rect">
                        <a:avLst/>
                      </a:prstGeom>
                    </p:spPr>
                  </p:pic>
                </p:oleObj>
              </mc:Fallback>
            </mc:AlternateContent>
          </a:graphicData>
        </a:graphic>
      </p:graphicFrame>
      <p:grpSp>
        <p:nvGrpSpPr>
          <p:cNvPr id="142" name="组合 141">
            <a:extLst>
              <a:ext uri="{FF2B5EF4-FFF2-40B4-BE49-F238E27FC236}">
                <a16:creationId xmlns:a16="http://schemas.microsoft.com/office/drawing/2014/main" id="{6B524894-B826-4D64-A015-2B49396344A7}"/>
              </a:ext>
            </a:extLst>
          </p:cNvPr>
          <p:cNvGrpSpPr/>
          <p:nvPr/>
        </p:nvGrpSpPr>
        <p:grpSpPr>
          <a:xfrm>
            <a:off x="2740407" y="3973670"/>
            <a:ext cx="5754746" cy="1347749"/>
            <a:chOff x="2740407" y="3973670"/>
            <a:chExt cx="5754746" cy="1347749"/>
          </a:xfrm>
          <a:noFill/>
        </p:grpSpPr>
        <p:sp>
          <p:nvSpPr>
            <p:cNvPr id="143" name="任意多边形: 形状 142">
              <a:extLst>
                <a:ext uri="{FF2B5EF4-FFF2-40B4-BE49-F238E27FC236}">
                  <a16:creationId xmlns:a16="http://schemas.microsoft.com/office/drawing/2014/main" id="{8968C496-94EA-418B-8CF3-DA4B8C2C31DD}"/>
                </a:ext>
              </a:extLst>
            </p:cNvPr>
            <p:cNvSpPr/>
            <p:nvPr/>
          </p:nvSpPr>
          <p:spPr>
            <a:xfrm>
              <a:off x="2749368" y="3976052"/>
              <a:ext cx="3638543" cy="671512"/>
            </a:xfrm>
            <a:custGeom>
              <a:avLst/>
              <a:gdLst>
                <a:gd name="connsiteX0" fmla="*/ 0 w 3662362"/>
                <a:gd name="connsiteY0" fmla="*/ 671512 h 671512"/>
                <a:gd name="connsiteX1" fmla="*/ 1404937 w 3662362"/>
                <a:gd name="connsiteY1" fmla="*/ 390525 h 671512"/>
                <a:gd name="connsiteX2" fmla="*/ 2524125 w 3662362"/>
                <a:gd name="connsiteY2" fmla="*/ 357187 h 671512"/>
                <a:gd name="connsiteX3" fmla="*/ 3662362 w 3662362"/>
                <a:gd name="connsiteY3" fmla="*/ 0 h 671512"/>
              </a:gdLst>
              <a:ahLst/>
              <a:cxnLst>
                <a:cxn ang="0">
                  <a:pos x="connsiteX0" y="connsiteY0"/>
                </a:cxn>
                <a:cxn ang="0">
                  <a:pos x="connsiteX1" y="connsiteY1"/>
                </a:cxn>
                <a:cxn ang="0">
                  <a:pos x="connsiteX2" y="connsiteY2"/>
                </a:cxn>
                <a:cxn ang="0">
                  <a:pos x="connsiteX3" y="connsiteY3"/>
                </a:cxn>
              </a:cxnLst>
              <a:rect l="l" t="t" r="r" b="b"/>
              <a:pathLst>
                <a:path w="3662362" h="671512">
                  <a:moveTo>
                    <a:pt x="0" y="671512"/>
                  </a:moveTo>
                  <a:cubicBezTo>
                    <a:pt x="492125" y="557212"/>
                    <a:pt x="984250" y="442912"/>
                    <a:pt x="1404937" y="390525"/>
                  </a:cubicBezTo>
                  <a:cubicBezTo>
                    <a:pt x="1825624" y="338138"/>
                    <a:pt x="2147888" y="422274"/>
                    <a:pt x="2524125" y="357187"/>
                  </a:cubicBezTo>
                  <a:cubicBezTo>
                    <a:pt x="2900362" y="292100"/>
                    <a:pt x="3281362" y="146050"/>
                    <a:pt x="3662362" y="0"/>
                  </a:cubicBezTo>
                </a:path>
              </a:pathLst>
            </a:custGeom>
            <a:grp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FEF5B18-A4B0-49C3-A43C-BF9597FC3D03}"/>
                </a:ext>
              </a:extLst>
            </p:cNvPr>
            <p:cNvSpPr/>
            <p:nvPr/>
          </p:nvSpPr>
          <p:spPr>
            <a:xfrm flipV="1">
              <a:off x="2740407" y="4646583"/>
              <a:ext cx="3590561" cy="673200"/>
            </a:xfrm>
            <a:custGeom>
              <a:avLst/>
              <a:gdLst>
                <a:gd name="connsiteX0" fmla="*/ 0 w 3662362"/>
                <a:gd name="connsiteY0" fmla="*/ 671512 h 671512"/>
                <a:gd name="connsiteX1" fmla="*/ 1404937 w 3662362"/>
                <a:gd name="connsiteY1" fmla="*/ 390525 h 671512"/>
                <a:gd name="connsiteX2" fmla="*/ 2524125 w 3662362"/>
                <a:gd name="connsiteY2" fmla="*/ 357187 h 671512"/>
                <a:gd name="connsiteX3" fmla="*/ 3662362 w 3662362"/>
                <a:gd name="connsiteY3" fmla="*/ 0 h 671512"/>
              </a:gdLst>
              <a:ahLst/>
              <a:cxnLst>
                <a:cxn ang="0">
                  <a:pos x="connsiteX0" y="connsiteY0"/>
                </a:cxn>
                <a:cxn ang="0">
                  <a:pos x="connsiteX1" y="connsiteY1"/>
                </a:cxn>
                <a:cxn ang="0">
                  <a:pos x="connsiteX2" y="connsiteY2"/>
                </a:cxn>
                <a:cxn ang="0">
                  <a:pos x="connsiteX3" y="connsiteY3"/>
                </a:cxn>
              </a:cxnLst>
              <a:rect l="l" t="t" r="r" b="b"/>
              <a:pathLst>
                <a:path w="3662362" h="671512">
                  <a:moveTo>
                    <a:pt x="0" y="671512"/>
                  </a:moveTo>
                  <a:cubicBezTo>
                    <a:pt x="492125" y="557212"/>
                    <a:pt x="984250" y="442912"/>
                    <a:pt x="1404937" y="390525"/>
                  </a:cubicBezTo>
                  <a:cubicBezTo>
                    <a:pt x="1825624" y="338138"/>
                    <a:pt x="2147888" y="422274"/>
                    <a:pt x="2524125" y="357187"/>
                  </a:cubicBezTo>
                  <a:cubicBezTo>
                    <a:pt x="2900362" y="292100"/>
                    <a:pt x="3281362" y="146050"/>
                    <a:pt x="3662362" y="0"/>
                  </a:cubicBezTo>
                </a:path>
              </a:pathLst>
            </a:custGeom>
            <a:grp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a:extLst>
                <a:ext uri="{FF2B5EF4-FFF2-40B4-BE49-F238E27FC236}">
                  <a16:creationId xmlns:a16="http://schemas.microsoft.com/office/drawing/2014/main" id="{BD8D0CB8-A248-4BDF-93C7-352A2D31033F}"/>
                </a:ext>
              </a:extLst>
            </p:cNvPr>
            <p:cNvCxnSpPr>
              <a:cxnSpLocks/>
            </p:cNvCxnSpPr>
            <p:nvPr/>
          </p:nvCxnSpPr>
          <p:spPr>
            <a:xfrm>
              <a:off x="6328446" y="5321419"/>
              <a:ext cx="2166707" cy="0"/>
            </a:xfrm>
            <a:prstGeom prst="line">
              <a:avLst/>
            </a:prstGeom>
            <a:grpFill/>
            <a:ln w="12700">
              <a:solidFill>
                <a:schemeClr val="accent1">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600C7B31-973C-4526-89EB-A62E6E4784AE}"/>
                </a:ext>
              </a:extLst>
            </p:cNvPr>
            <p:cNvCxnSpPr>
              <a:cxnSpLocks/>
            </p:cNvCxnSpPr>
            <p:nvPr/>
          </p:nvCxnSpPr>
          <p:spPr>
            <a:xfrm>
              <a:off x="6385451" y="3973670"/>
              <a:ext cx="2109702" cy="0"/>
            </a:xfrm>
            <a:prstGeom prst="line">
              <a:avLst/>
            </a:prstGeom>
            <a:grpFill/>
            <a:ln w="12700">
              <a:solidFill>
                <a:schemeClr val="accent1">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93B34C09-5CF3-469F-A5FA-E1E9B87AA2EA}"/>
                </a:ext>
              </a:extLst>
            </p:cNvPr>
            <p:cNvCxnSpPr>
              <a:cxnSpLocks/>
            </p:cNvCxnSpPr>
            <p:nvPr/>
          </p:nvCxnSpPr>
          <p:spPr>
            <a:xfrm flipV="1">
              <a:off x="8495153" y="3976053"/>
              <a:ext cx="0" cy="1343635"/>
            </a:xfrm>
            <a:prstGeom prst="line">
              <a:avLst/>
            </a:prstGeom>
            <a:grpFill/>
            <a:ln w="12700">
              <a:solidFill>
                <a:schemeClr val="accent1">
                  <a:lumMod val="75000"/>
                </a:schemeClr>
              </a:solidFill>
              <a:prstDash val="lgDashDot"/>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F5056779-EA70-4FA5-94C8-92A2EAF9BA3A}"/>
              </a:ext>
            </a:extLst>
          </p:cNvPr>
          <p:cNvGrpSpPr/>
          <p:nvPr/>
        </p:nvGrpSpPr>
        <p:grpSpPr>
          <a:xfrm>
            <a:off x="2743200" y="4171950"/>
            <a:ext cx="5751953" cy="961822"/>
            <a:chOff x="2743200" y="4171950"/>
            <a:chExt cx="5751953" cy="961822"/>
          </a:xfrm>
        </p:grpSpPr>
        <p:sp>
          <p:nvSpPr>
            <p:cNvPr id="12" name="任意多边形: 形状 11">
              <a:extLst>
                <a:ext uri="{FF2B5EF4-FFF2-40B4-BE49-F238E27FC236}">
                  <a16:creationId xmlns:a16="http://schemas.microsoft.com/office/drawing/2014/main" id="{C9B8B570-1137-418C-AB68-1AFB528D84AD}"/>
                </a:ext>
              </a:extLst>
            </p:cNvPr>
            <p:cNvSpPr/>
            <p:nvPr/>
          </p:nvSpPr>
          <p:spPr>
            <a:xfrm>
              <a:off x="2743200" y="4171950"/>
              <a:ext cx="3733800" cy="481013"/>
            </a:xfrm>
            <a:custGeom>
              <a:avLst/>
              <a:gdLst>
                <a:gd name="connsiteX0" fmla="*/ 0 w 3733800"/>
                <a:gd name="connsiteY0" fmla="*/ 481013 h 481013"/>
                <a:gd name="connsiteX1" fmla="*/ 1390650 w 3733800"/>
                <a:gd name="connsiteY1" fmla="*/ 214313 h 481013"/>
                <a:gd name="connsiteX2" fmla="*/ 2843213 w 3733800"/>
                <a:gd name="connsiteY2" fmla="*/ 185738 h 481013"/>
                <a:gd name="connsiteX3" fmla="*/ 3733800 w 3733800"/>
                <a:gd name="connsiteY3" fmla="*/ 0 h 481013"/>
                <a:gd name="connsiteX4" fmla="*/ 3733800 w 3733800"/>
                <a:gd name="connsiteY4" fmla="*/ 0 h 48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0" h="481013">
                  <a:moveTo>
                    <a:pt x="0" y="481013"/>
                  </a:moveTo>
                  <a:cubicBezTo>
                    <a:pt x="458390" y="372269"/>
                    <a:pt x="916781" y="263526"/>
                    <a:pt x="1390650" y="214313"/>
                  </a:cubicBezTo>
                  <a:cubicBezTo>
                    <a:pt x="1864519" y="165100"/>
                    <a:pt x="2452688" y="221457"/>
                    <a:pt x="2843213" y="185738"/>
                  </a:cubicBezTo>
                  <a:cubicBezTo>
                    <a:pt x="3233738" y="150019"/>
                    <a:pt x="3733800" y="0"/>
                    <a:pt x="3733800" y="0"/>
                  </a:cubicBezTo>
                  <a:lnTo>
                    <a:pt x="3733800" y="0"/>
                  </a:lnTo>
                </a:path>
              </a:pathLst>
            </a:cu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94A718C3-91C2-47FD-91AB-C74C6736363F}"/>
                </a:ext>
              </a:extLst>
            </p:cNvPr>
            <p:cNvSpPr/>
            <p:nvPr/>
          </p:nvSpPr>
          <p:spPr>
            <a:xfrm flipV="1">
              <a:off x="2751419" y="4651372"/>
              <a:ext cx="3684731" cy="482400"/>
            </a:xfrm>
            <a:custGeom>
              <a:avLst/>
              <a:gdLst>
                <a:gd name="connsiteX0" fmla="*/ 0 w 3733800"/>
                <a:gd name="connsiteY0" fmla="*/ 481013 h 481013"/>
                <a:gd name="connsiteX1" fmla="*/ 1390650 w 3733800"/>
                <a:gd name="connsiteY1" fmla="*/ 214313 h 481013"/>
                <a:gd name="connsiteX2" fmla="*/ 2843213 w 3733800"/>
                <a:gd name="connsiteY2" fmla="*/ 185738 h 481013"/>
                <a:gd name="connsiteX3" fmla="*/ 3733800 w 3733800"/>
                <a:gd name="connsiteY3" fmla="*/ 0 h 481013"/>
                <a:gd name="connsiteX4" fmla="*/ 3733800 w 3733800"/>
                <a:gd name="connsiteY4" fmla="*/ 0 h 48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0" h="481013">
                  <a:moveTo>
                    <a:pt x="0" y="481013"/>
                  </a:moveTo>
                  <a:cubicBezTo>
                    <a:pt x="458390" y="372269"/>
                    <a:pt x="916781" y="263526"/>
                    <a:pt x="1390650" y="214313"/>
                  </a:cubicBezTo>
                  <a:cubicBezTo>
                    <a:pt x="1864519" y="165100"/>
                    <a:pt x="2452688" y="221457"/>
                    <a:pt x="2843213" y="185738"/>
                  </a:cubicBezTo>
                  <a:cubicBezTo>
                    <a:pt x="3233738" y="150019"/>
                    <a:pt x="3733800" y="0"/>
                    <a:pt x="3733800" y="0"/>
                  </a:cubicBezTo>
                  <a:lnTo>
                    <a:pt x="3733800" y="0"/>
                  </a:lnTo>
                </a:path>
              </a:pathLst>
            </a:cu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8C3C5584-6C1F-484D-96BF-C9E276FE75D1}"/>
                </a:ext>
              </a:extLst>
            </p:cNvPr>
            <p:cNvCxnSpPr>
              <a:cxnSpLocks/>
              <a:stCxn id="12" idx="3"/>
            </p:cNvCxnSpPr>
            <p:nvPr/>
          </p:nvCxnSpPr>
          <p:spPr>
            <a:xfrm>
              <a:off x="6477000" y="4171950"/>
              <a:ext cx="2018153" cy="0"/>
            </a:xfrm>
            <a:prstGeom prst="line">
              <a:avLst/>
            </a:prstGeom>
            <a:ln w="12700">
              <a:solidFill>
                <a:schemeClr val="accent1">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02E83102-83CF-4C84-A3AD-4349D1BBE801}"/>
                </a:ext>
              </a:extLst>
            </p:cNvPr>
            <p:cNvCxnSpPr>
              <a:cxnSpLocks/>
            </p:cNvCxnSpPr>
            <p:nvPr/>
          </p:nvCxnSpPr>
          <p:spPr>
            <a:xfrm>
              <a:off x="6433426" y="5131621"/>
              <a:ext cx="2061727" cy="0"/>
            </a:xfrm>
            <a:prstGeom prst="line">
              <a:avLst/>
            </a:prstGeom>
            <a:ln w="12700">
              <a:solidFill>
                <a:schemeClr val="accent1">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FC30B89F-9971-4C49-9807-98DCE51B8A6C}"/>
                </a:ext>
              </a:extLst>
            </p:cNvPr>
            <p:cNvCxnSpPr>
              <a:cxnSpLocks/>
            </p:cNvCxnSpPr>
            <p:nvPr/>
          </p:nvCxnSpPr>
          <p:spPr>
            <a:xfrm flipV="1">
              <a:off x="8495153" y="4171950"/>
              <a:ext cx="0" cy="959671"/>
            </a:xfrm>
            <a:prstGeom prst="line">
              <a:avLst/>
            </a:prstGeom>
            <a:ln w="12700">
              <a:solidFill>
                <a:schemeClr val="accent1">
                  <a:lumMod val="75000"/>
                </a:schemeClr>
              </a:solidFill>
              <a:prstDash val="lgDashDot"/>
            </a:ln>
          </p:spPr>
          <p:style>
            <a:lnRef idx="1">
              <a:schemeClr val="accent1"/>
            </a:lnRef>
            <a:fillRef idx="0">
              <a:schemeClr val="accent1"/>
            </a:fillRef>
            <a:effectRef idx="0">
              <a:schemeClr val="accent1"/>
            </a:effectRef>
            <a:fontRef idx="minor">
              <a:schemeClr val="tx1"/>
            </a:fontRef>
          </p:style>
        </p:cxnSp>
      </p:grpSp>
      <p:sp>
        <p:nvSpPr>
          <p:cNvPr id="43" name="任意多边形: 形状 42">
            <a:extLst>
              <a:ext uri="{FF2B5EF4-FFF2-40B4-BE49-F238E27FC236}">
                <a16:creationId xmlns:a16="http://schemas.microsoft.com/office/drawing/2014/main" id="{A5A85064-F1B5-4D5D-B202-27E2E5BDD12F}"/>
              </a:ext>
            </a:extLst>
          </p:cNvPr>
          <p:cNvSpPr/>
          <p:nvPr/>
        </p:nvSpPr>
        <p:spPr>
          <a:xfrm>
            <a:off x="3086803" y="4175286"/>
            <a:ext cx="5410200" cy="957875"/>
          </a:xfrm>
          <a:custGeom>
            <a:avLst/>
            <a:gdLst>
              <a:gd name="connsiteX0" fmla="*/ 0 w 5410200"/>
              <a:gd name="connsiteY0" fmla="*/ 396618 h 963357"/>
              <a:gd name="connsiteX1" fmla="*/ 409575 w 5410200"/>
              <a:gd name="connsiteY1" fmla="*/ 629981 h 963357"/>
              <a:gd name="connsiteX2" fmla="*/ 852488 w 5410200"/>
              <a:gd name="connsiteY2" fmla="*/ 239456 h 963357"/>
              <a:gd name="connsiteX3" fmla="*/ 1233488 w 5410200"/>
              <a:gd name="connsiteY3" fmla="*/ 749043 h 963357"/>
              <a:gd name="connsiteX4" fmla="*/ 1766888 w 5410200"/>
              <a:gd name="connsiteY4" fmla="*/ 201356 h 963357"/>
              <a:gd name="connsiteX5" fmla="*/ 2286000 w 5410200"/>
              <a:gd name="connsiteY5" fmla="*/ 763331 h 963357"/>
              <a:gd name="connsiteX6" fmla="*/ 2909888 w 5410200"/>
              <a:gd name="connsiteY6" fmla="*/ 120393 h 963357"/>
              <a:gd name="connsiteX7" fmla="*/ 3367088 w 5410200"/>
              <a:gd name="connsiteY7" fmla="*/ 953831 h 963357"/>
              <a:gd name="connsiteX8" fmla="*/ 3948113 w 5410200"/>
              <a:gd name="connsiteY8" fmla="*/ 10856 h 963357"/>
              <a:gd name="connsiteX9" fmla="*/ 4467225 w 5410200"/>
              <a:gd name="connsiteY9" fmla="*/ 963356 h 963357"/>
              <a:gd name="connsiteX10" fmla="*/ 5010150 w 5410200"/>
              <a:gd name="connsiteY10" fmla="*/ 1331 h 963357"/>
              <a:gd name="connsiteX11" fmla="*/ 5410200 w 5410200"/>
              <a:gd name="connsiteY11" fmla="*/ 796668 h 9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0200" h="963357">
                <a:moveTo>
                  <a:pt x="0" y="396618"/>
                </a:moveTo>
                <a:cubicBezTo>
                  <a:pt x="133747" y="526396"/>
                  <a:pt x="267494" y="656175"/>
                  <a:pt x="409575" y="629981"/>
                </a:cubicBezTo>
                <a:cubicBezTo>
                  <a:pt x="551656" y="603787"/>
                  <a:pt x="715169" y="219612"/>
                  <a:pt x="852488" y="239456"/>
                </a:cubicBezTo>
                <a:cubicBezTo>
                  <a:pt x="989807" y="259300"/>
                  <a:pt x="1081088" y="755393"/>
                  <a:pt x="1233488" y="749043"/>
                </a:cubicBezTo>
                <a:cubicBezTo>
                  <a:pt x="1385888" y="742693"/>
                  <a:pt x="1591469" y="198975"/>
                  <a:pt x="1766888" y="201356"/>
                </a:cubicBezTo>
                <a:cubicBezTo>
                  <a:pt x="1942307" y="203737"/>
                  <a:pt x="2095500" y="776825"/>
                  <a:pt x="2286000" y="763331"/>
                </a:cubicBezTo>
                <a:cubicBezTo>
                  <a:pt x="2476500" y="749837"/>
                  <a:pt x="2729707" y="88643"/>
                  <a:pt x="2909888" y="120393"/>
                </a:cubicBezTo>
                <a:cubicBezTo>
                  <a:pt x="3090069" y="152143"/>
                  <a:pt x="3194051" y="972087"/>
                  <a:pt x="3367088" y="953831"/>
                </a:cubicBezTo>
                <a:cubicBezTo>
                  <a:pt x="3540126" y="935575"/>
                  <a:pt x="3764757" y="9269"/>
                  <a:pt x="3948113" y="10856"/>
                </a:cubicBezTo>
                <a:cubicBezTo>
                  <a:pt x="4131469" y="12443"/>
                  <a:pt x="4290219" y="964943"/>
                  <a:pt x="4467225" y="963356"/>
                </a:cubicBezTo>
                <a:cubicBezTo>
                  <a:pt x="4644231" y="961769"/>
                  <a:pt x="4852988" y="29112"/>
                  <a:pt x="5010150" y="1331"/>
                </a:cubicBezTo>
                <a:cubicBezTo>
                  <a:pt x="5167313" y="-26450"/>
                  <a:pt x="5288756" y="385109"/>
                  <a:pt x="5410200" y="79666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5" name="组合 194">
            <a:extLst>
              <a:ext uri="{FF2B5EF4-FFF2-40B4-BE49-F238E27FC236}">
                <a16:creationId xmlns:a16="http://schemas.microsoft.com/office/drawing/2014/main" id="{93F3C452-E738-410E-9094-18CC59553CB8}"/>
              </a:ext>
            </a:extLst>
          </p:cNvPr>
          <p:cNvGrpSpPr/>
          <p:nvPr/>
        </p:nvGrpSpPr>
        <p:grpSpPr>
          <a:xfrm>
            <a:off x="6735353" y="3837679"/>
            <a:ext cx="2523868" cy="1768766"/>
            <a:chOff x="6735353" y="3837679"/>
            <a:chExt cx="2523868" cy="1768766"/>
          </a:xfrm>
        </p:grpSpPr>
        <p:grpSp>
          <p:nvGrpSpPr>
            <p:cNvPr id="196" name="组合 195">
              <a:extLst>
                <a:ext uri="{FF2B5EF4-FFF2-40B4-BE49-F238E27FC236}">
                  <a16:creationId xmlns:a16="http://schemas.microsoft.com/office/drawing/2014/main" id="{7726C61C-9F2F-42D4-8A28-811DE5FD8BFC}"/>
                </a:ext>
              </a:extLst>
            </p:cNvPr>
            <p:cNvGrpSpPr/>
            <p:nvPr/>
          </p:nvGrpSpPr>
          <p:grpSpPr>
            <a:xfrm>
              <a:off x="6735353" y="3837679"/>
              <a:ext cx="2264788" cy="1768766"/>
              <a:chOff x="6735353" y="3837679"/>
              <a:chExt cx="2264788" cy="1768766"/>
            </a:xfrm>
          </p:grpSpPr>
          <p:sp>
            <p:nvSpPr>
              <p:cNvPr id="200" name="弧形 199">
                <a:extLst>
                  <a:ext uri="{FF2B5EF4-FFF2-40B4-BE49-F238E27FC236}">
                    <a16:creationId xmlns:a16="http://schemas.microsoft.com/office/drawing/2014/main" id="{7AB8E873-41F9-4B9B-89D2-1FC92FD02E0F}"/>
                  </a:ext>
                </a:extLst>
              </p:cNvPr>
              <p:cNvSpPr/>
              <p:nvPr/>
            </p:nvSpPr>
            <p:spPr>
              <a:xfrm rot="8460000">
                <a:off x="6912119" y="4142528"/>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1" name="弧形 200">
                <a:extLst>
                  <a:ext uri="{FF2B5EF4-FFF2-40B4-BE49-F238E27FC236}">
                    <a16:creationId xmlns:a16="http://schemas.microsoft.com/office/drawing/2014/main" id="{DA32DC1B-22D3-443A-B493-3BDA1DAC755B}"/>
                  </a:ext>
                </a:extLst>
              </p:cNvPr>
              <p:cNvSpPr/>
              <p:nvPr/>
            </p:nvSpPr>
            <p:spPr>
              <a:xfrm rot="19285505">
                <a:off x="6735353" y="4922668"/>
                <a:ext cx="883787" cy="683777"/>
              </a:xfrm>
              <a:prstGeom prst="arc">
                <a:avLst>
                  <a:gd name="adj1" fmla="val 15635654"/>
                  <a:gd name="adj2" fmla="val 19254944"/>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a:extLst>
                  <a:ext uri="{FF2B5EF4-FFF2-40B4-BE49-F238E27FC236}">
                    <a16:creationId xmlns:a16="http://schemas.microsoft.com/office/drawing/2014/main" id="{606CB3B4-64A1-4790-86C4-3E0BB91D1FD2}"/>
                  </a:ext>
                </a:extLst>
              </p:cNvPr>
              <p:cNvSpPr/>
              <p:nvPr/>
            </p:nvSpPr>
            <p:spPr>
              <a:xfrm rot="19285505">
                <a:off x="7425886" y="4618471"/>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a:extLst>
                  <a:ext uri="{FF2B5EF4-FFF2-40B4-BE49-F238E27FC236}">
                    <a16:creationId xmlns:a16="http://schemas.microsoft.com/office/drawing/2014/main" id="{A4F0DC7B-AB0F-460E-BD4D-40D183353827}"/>
                  </a:ext>
                </a:extLst>
              </p:cNvPr>
              <p:cNvSpPr/>
              <p:nvPr/>
            </p:nvSpPr>
            <p:spPr>
              <a:xfrm rot="8460000">
                <a:off x="7599061" y="3837679"/>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a:extLst>
                  <a:ext uri="{FF2B5EF4-FFF2-40B4-BE49-F238E27FC236}">
                    <a16:creationId xmlns:a16="http://schemas.microsoft.com/office/drawing/2014/main" id="{BBCE73DF-053C-4F15-ABF7-E02F68821282}"/>
                  </a:ext>
                </a:extLst>
              </p:cNvPr>
              <p:cNvSpPr/>
              <p:nvPr/>
            </p:nvSpPr>
            <p:spPr>
              <a:xfrm rot="19285505">
                <a:off x="8116354" y="4311092"/>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97" name="组合 196">
              <a:extLst>
                <a:ext uri="{FF2B5EF4-FFF2-40B4-BE49-F238E27FC236}">
                  <a16:creationId xmlns:a16="http://schemas.microsoft.com/office/drawing/2014/main" id="{DCDD9D20-A8F3-4D61-AAD6-2A37D8D24C0C}"/>
                </a:ext>
              </a:extLst>
            </p:cNvPr>
            <p:cNvGrpSpPr/>
            <p:nvPr/>
          </p:nvGrpSpPr>
          <p:grpSpPr>
            <a:xfrm>
              <a:off x="8484825" y="3920318"/>
              <a:ext cx="774396" cy="476193"/>
              <a:chOff x="8484825" y="4082244"/>
              <a:chExt cx="774396" cy="476193"/>
            </a:xfrm>
          </p:grpSpPr>
          <p:sp>
            <p:nvSpPr>
              <p:cNvPr id="198" name="标题 1">
                <a:extLst>
                  <a:ext uri="{FF2B5EF4-FFF2-40B4-BE49-F238E27FC236}">
                    <a16:creationId xmlns:a16="http://schemas.microsoft.com/office/drawing/2014/main" id="{9C3A11A1-0F9A-4933-8A09-BA68342C6CC5}"/>
                  </a:ext>
                </a:extLst>
              </p:cNvPr>
              <p:cNvSpPr txBox="1">
                <a:spLocks/>
              </p:cNvSpPr>
              <p:nvPr/>
            </p:nvSpPr>
            <p:spPr bwMode="auto">
              <a:xfrm>
                <a:off x="8551152" y="4082244"/>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sp>
            <p:nvSpPr>
              <p:cNvPr id="199" name="标题 1">
                <a:extLst>
                  <a:ext uri="{FF2B5EF4-FFF2-40B4-BE49-F238E27FC236}">
                    <a16:creationId xmlns:a16="http://schemas.microsoft.com/office/drawing/2014/main" id="{2F313C65-9787-4817-A6DC-CB1657E260E0}"/>
                  </a:ext>
                </a:extLst>
              </p:cNvPr>
              <p:cNvSpPr txBox="1">
                <a:spLocks/>
              </p:cNvSpPr>
              <p:nvPr/>
            </p:nvSpPr>
            <p:spPr bwMode="auto">
              <a:xfrm>
                <a:off x="8484825" y="4208433"/>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grpSp>
      </p:grpSp>
      <p:grpSp>
        <p:nvGrpSpPr>
          <p:cNvPr id="73" name="组合 72">
            <a:extLst>
              <a:ext uri="{FF2B5EF4-FFF2-40B4-BE49-F238E27FC236}">
                <a16:creationId xmlns:a16="http://schemas.microsoft.com/office/drawing/2014/main" id="{DB36D3AE-0E92-478E-89A5-03B249795AD5}"/>
              </a:ext>
            </a:extLst>
          </p:cNvPr>
          <p:cNvGrpSpPr/>
          <p:nvPr/>
        </p:nvGrpSpPr>
        <p:grpSpPr>
          <a:xfrm>
            <a:off x="6727993" y="4144519"/>
            <a:ext cx="2536407" cy="1464212"/>
            <a:chOff x="6727993" y="4144519"/>
            <a:chExt cx="2536407" cy="1464212"/>
          </a:xfrm>
        </p:grpSpPr>
        <p:grpSp>
          <p:nvGrpSpPr>
            <p:cNvPr id="59" name="组合 58">
              <a:extLst>
                <a:ext uri="{FF2B5EF4-FFF2-40B4-BE49-F238E27FC236}">
                  <a16:creationId xmlns:a16="http://schemas.microsoft.com/office/drawing/2014/main" id="{C614BE1D-525F-45C8-85D2-A3D7D56467D9}"/>
                </a:ext>
              </a:extLst>
            </p:cNvPr>
            <p:cNvGrpSpPr/>
            <p:nvPr/>
          </p:nvGrpSpPr>
          <p:grpSpPr>
            <a:xfrm>
              <a:off x="6727993" y="4144519"/>
              <a:ext cx="1941295" cy="1464212"/>
              <a:chOff x="6727993" y="4144519"/>
              <a:chExt cx="1941295" cy="1464212"/>
            </a:xfrm>
          </p:grpSpPr>
          <p:sp>
            <p:nvSpPr>
              <p:cNvPr id="189" name="弧形 188">
                <a:extLst>
                  <a:ext uri="{FF2B5EF4-FFF2-40B4-BE49-F238E27FC236}">
                    <a16:creationId xmlns:a16="http://schemas.microsoft.com/office/drawing/2014/main" id="{EC97503D-FD8F-4537-9A0C-AF4704851B12}"/>
                  </a:ext>
                </a:extLst>
              </p:cNvPr>
              <p:cNvSpPr/>
              <p:nvPr/>
            </p:nvSpPr>
            <p:spPr>
              <a:xfrm rot="8460000">
                <a:off x="7265724" y="4144519"/>
                <a:ext cx="883787" cy="699795"/>
              </a:xfrm>
              <a:prstGeom prst="arc">
                <a:avLst>
                  <a:gd name="adj1" fmla="val 15635654"/>
                  <a:gd name="adj2" fmla="val 19361864"/>
                </a:avLst>
              </a:prstGeom>
              <a:ln w="127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0" name="弧形 189">
                <a:extLst>
                  <a:ext uri="{FF2B5EF4-FFF2-40B4-BE49-F238E27FC236}">
                    <a16:creationId xmlns:a16="http://schemas.microsoft.com/office/drawing/2014/main" id="{F7976D35-A0AB-4634-88A4-F73ABF3AA257}"/>
                  </a:ext>
                </a:extLst>
              </p:cNvPr>
              <p:cNvSpPr/>
              <p:nvPr/>
            </p:nvSpPr>
            <p:spPr>
              <a:xfrm rot="19285505">
                <a:off x="6727993" y="4924954"/>
                <a:ext cx="883787" cy="683777"/>
              </a:xfrm>
              <a:prstGeom prst="arc">
                <a:avLst>
                  <a:gd name="adj1" fmla="val 15635654"/>
                  <a:gd name="adj2" fmla="val 19254944"/>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1" name="弧形 190">
                <a:extLst>
                  <a:ext uri="{FF2B5EF4-FFF2-40B4-BE49-F238E27FC236}">
                    <a16:creationId xmlns:a16="http://schemas.microsoft.com/office/drawing/2014/main" id="{0FE7BCEF-7303-4BD2-8F00-F25C6579085C}"/>
                  </a:ext>
                </a:extLst>
              </p:cNvPr>
              <p:cNvSpPr/>
              <p:nvPr/>
            </p:nvSpPr>
            <p:spPr>
              <a:xfrm rot="19285505">
                <a:off x="7785501" y="4614184"/>
                <a:ext cx="883787" cy="683777"/>
              </a:xfrm>
              <a:prstGeom prst="arc">
                <a:avLst>
                  <a:gd name="adj1" fmla="val 15635654"/>
                  <a:gd name="adj2" fmla="val 19301887"/>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DCA27BDA-878B-4D50-BF9A-560B01CC00A8}"/>
                  </a:ext>
                </a:extLst>
              </p:cNvPr>
              <p:cNvCxnSpPr>
                <a:cxnSpLocks/>
              </p:cNvCxnSpPr>
              <p:nvPr/>
            </p:nvCxnSpPr>
            <p:spPr>
              <a:xfrm>
                <a:off x="7253193" y="4883047"/>
                <a:ext cx="3636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71FFE5A-A744-4582-9FA0-867007641B20}"/>
                  </a:ext>
                </a:extLst>
              </p:cNvPr>
              <p:cNvCxnSpPr>
                <a:cxnSpLocks/>
              </p:cNvCxnSpPr>
              <p:nvPr/>
            </p:nvCxnSpPr>
            <p:spPr>
              <a:xfrm>
                <a:off x="8306895" y="4572868"/>
                <a:ext cx="3509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23A78621-EA20-476A-ACAD-60A0EE335583}"/>
                </a:ext>
              </a:extLst>
            </p:cNvPr>
            <p:cNvGrpSpPr/>
            <p:nvPr/>
          </p:nvGrpSpPr>
          <p:grpSpPr>
            <a:xfrm>
              <a:off x="8490004" y="4305976"/>
              <a:ext cx="774396" cy="476193"/>
              <a:chOff x="8490004" y="4305976"/>
              <a:chExt cx="774396" cy="476193"/>
            </a:xfrm>
          </p:grpSpPr>
          <p:sp>
            <p:nvSpPr>
              <p:cNvPr id="205" name="标题 1">
                <a:extLst>
                  <a:ext uri="{FF2B5EF4-FFF2-40B4-BE49-F238E27FC236}">
                    <a16:creationId xmlns:a16="http://schemas.microsoft.com/office/drawing/2014/main" id="{830EA0E1-3AC1-4A2F-AFDD-9AF539D1D842}"/>
                  </a:ext>
                </a:extLst>
              </p:cNvPr>
              <p:cNvSpPr txBox="1">
                <a:spLocks/>
              </p:cNvSpPr>
              <p:nvPr/>
            </p:nvSpPr>
            <p:spPr bwMode="auto">
              <a:xfrm>
                <a:off x="8556331" y="4305976"/>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206" name="标题 1">
                <a:extLst>
                  <a:ext uri="{FF2B5EF4-FFF2-40B4-BE49-F238E27FC236}">
                    <a16:creationId xmlns:a16="http://schemas.microsoft.com/office/drawing/2014/main" id="{5C55A62E-52B9-4E19-B7BE-E245E091C83D}"/>
                  </a:ext>
                </a:extLst>
              </p:cNvPr>
              <p:cNvSpPr txBox="1">
                <a:spLocks/>
              </p:cNvSpPr>
              <p:nvPr/>
            </p:nvSpPr>
            <p:spPr bwMode="auto">
              <a:xfrm>
                <a:off x="8490004" y="4432165"/>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p:grpSp>
        <p:nvGrpSpPr>
          <p:cNvPr id="86" name="组合 85">
            <a:extLst>
              <a:ext uri="{FF2B5EF4-FFF2-40B4-BE49-F238E27FC236}">
                <a16:creationId xmlns:a16="http://schemas.microsoft.com/office/drawing/2014/main" id="{2815D1D0-A57E-4E0B-8C98-687ED092B186}"/>
              </a:ext>
            </a:extLst>
          </p:cNvPr>
          <p:cNvGrpSpPr/>
          <p:nvPr/>
        </p:nvGrpSpPr>
        <p:grpSpPr>
          <a:xfrm>
            <a:off x="3634855" y="3248226"/>
            <a:ext cx="1869996" cy="2357505"/>
            <a:chOff x="3634855" y="3248226"/>
            <a:chExt cx="1869996" cy="2357505"/>
          </a:xfrm>
        </p:grpSpPr>
        <p:pic>
          <p:nvPicPr>
            <p:cNvPr id="83" name="图片 82" descr="图片包含 游戏机, 建筑, 瓷砖, 人&#10;&#10;描述已自动生成">
              <a:extLst>
                <a:ext uri="{FF2B5EF4-FFF2-40B4-BE49-F238E27FC236}">
                  <a16:creationId xmlns:a16="http://schemas.microsoft.com/office/drawing/2014/main" id="{725862ED-1E0A-4C5B-A60E-6F6203AA01E5}"/>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634855" y="3729694"/>
              <a:ext cx="1869996" cy="1876037"/>
            </a:xfrm>
            <a:prstGeom prst="rect">
              <a:avLst/>
            </a:prstGeom>
          </p:spPr>
        </p:pic>
        <p:cxnSp>
          <p:nvCxnSpPr>
            <p:cNvPr id="210" name="直接箭头连接符 209">
              <a:extLst>
                <a:ext uri="{FF2B5EF4-FFF2-40B4-BE49-F238E27FC236}">
                  <a16:creationId xmlns:a16="http://schemas.microsoft.com/office/drawing/2014/main" id="{180DE8D3-A43E-4D81-96AA-64A1D2492AD1}"/>
                </a:ext>
              </a:extLst>
            </p:cNvPr>
            <p:cNvCxnSpPr/>
            <p:nvPr/>
          </p:nvCxnSpPr>
          <p:spPr>
            <a:xfrm>
              <a:off x="4236876" y="3542254"/>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1" name="直接箭头连接符 210">
              <a:extLst>
                <a:ext uri="{FF2B5EF4-FFF2-40B4-BE49-F238E27FC236}">
                  <a16:creationId xmlns:a16="http://schemas.microsoft.com/office/drawing/2014/main" id="{3CBA4CBD-DDE3-4D5E-BB6D-CE26DB02B8E7}"/>
                </a:ext>
              </a:extLst>
            </p:cNvPr>
            <p:cNvCxnSpPr/>
            <p:nvPr/>
          </p:nvCxnSpPr>
          <p:spPr>
            <a:xfrm>
              <a:off x="4420231" y="3542891"/>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12" name="标题 1">
              <a:extLst>
                <a:ext uri="{FF2B5EF4-FFF2-40B4-BE49-F238E27FC236}">
                  <a16:creationId xmlns:a16="http://schemas.microsoft.com/office/drawing/2014/main" id="{8D8B5EEC-66D0-4048-9E68-60970B2B4917}"/>
                </a:ext>
              </a:extLst>
            </p:cNvPr>
            <p:cNvSpPr txBox="1">
              <a:spLocks/>
            </p:cNvSpPr>
            <p:nvPr/>
          </p:nvSpPr>
          <p:spPr bwMode="auto">
            <a:xfrm>
              <a:off x="4031185" y="3248226"/>
              <a:ext cx="82298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0.85</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p:sp>
          <p:nvSpPr>
            <p:cNvPr id="213" name="标题 1">
              <a:extLst>
                <a:ext uri="{FF2B5EF4-FFF2-40B4-BE49-F238E27FC236}">
                  <a16:creationId xmlns:a16="http://schemas.microsoft.com/office/drawing/2014/main" id="{E79075FD-A7C9-476C-B469-85D25753DD78}"/>
                </a:ext>
              </a:extLst>
            </p:cNvPr>
            <p:cNvSpPr txBox="1">
              <a:spLocks/>
            </p:cNvSpPr>
            <p:nvPr/>
          </p:nvSpPr>
          <p:spPr bwMode="auto">
            <a:xfrm>
              <a:off x="4088649" y="4722636"/>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grpSp>
      <p:pic>
        <p:nvPicPr>
          <p:cNvPr id="81" name="图片 80" descr="图片包含 游戏机&#10;&#10;描述已自动生成">
            <a:extLst>
              <a:ext uri="{FF2B5EF4-FFF2-40B4-BE49-F238E27FC236}">
                <a16:creationId xmlns:a16="http://schemas.microsoft.com/office/drawing/2014/main" id="{55222D98-A9F1-41AF-BDBD-8559CB5E715D}"/>
              </a:ext>
            </a:extLst>
          </p:cNvPr>
          <p:cNvPicPr>
            <a:picLocks noChangeAspect="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6314" y="3370381"/>
            <a:ext cx="1810443" cy="2325959"/>
          </a:xfrm>
          <a:prstGeom prst="rect">
            <a:avLst/>
          </a:prstGeom>
        </p:spPr>
      </p:pic>
      <p:grpSp>
        <p:nvGrpSpPr>
          <p:cNvPr id="128" name="组合 127">
            <a:extLst>
              <a:ext uri="{FF2B5EF4-FFF2-40B4-BE49-F238E27FC236}">
                <a16:creationId xmlns:a16="http://schemas.microsoft.com/office/drawing/2014/main" id="{646B149F-1B57-462A-9E76-C5C97372BC74}"/>
              </a:ext>
            </a:extLst>
          </p:cNvPr>
          <p:cNvGrpSpPr/>
          <p:nvPr/>
        </p:nvGrpSpPr>
        <p:grpSpPr>
          <a:xfrm>
            <a:off x="31809" y="6491415"/>
            <a:ext cx="437891" cy="299556"/>
            <a:chOff x="8539422" y="6009541"/>
            <a:chExt cx="437891" cy="299556"/>
          </a:xfrm>
        </p:grpSpPr>
        <p:sp>
          <p:nvSpPr>
            <p:cNvPr id="129" name="卷形: 垂直 128">
              <a:extLst>
                <a:ext uri="{FF2B5EF4-FFF2-40B4-BE49-F238E27FC236}">
                  <a16:creationId xmlns:a16="http://schemas.microsoft.com/office/drawing/2014/main" id="{8AE7BDAE-B07B-4FF7-B5DF-209B50F96EC8}"/>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标题 1">
              <a:extLst>
                <a:ext uri="{FF2B5EF4-FFF2-40B4-BE49-F238E27FC236}">
                  <a16:creationId xmlns:a16="http://schemas.microsoft.com/office/drawing/2014/main" id="{78636B92-9ADA-4AAC-9DD2-71EEA3100BF8}"/>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15</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500682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wipe(up)">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86"/>
                                        </p:tgtEl>
                                        <p:attrNameLst>
                                          <p:attrName>style.opacity</p:attrName>
                                        </p:attrNameLst>
                                      </p:cBhvr>
                                      <p:to>
                                        <p:strVal val="0.2"/>
                                      </p:to>
                                    </p:set>
                                    <p:animEffect filter="image" prLst="opacity: 0.2">
                                      <p:cBhvr rctx="IE">
                                        <p:cTn id="15" dur="indefinite"/>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left)">
                                      <p:cBhvr>
                                        <p:cTn id="23" dur="500"/>
                                        <p:tgtEl>
                                          <p:spTgt spid="7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8" fill="hold" nodeType="clickEffect">
                                  <p:stCondLst>
                                    <p:cond delay="0"/>
                                  </p:stCondLst>
                                  <p:childTnLst>
                                    <p:animEffect transition="out" filter="wipe(left)">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par>
                                <p:cTn id="34" presetID="22" presetClass="exit" presetSubtype="8" fill="hold" grpId="1" nodeType="withEffect">
                                  <p:stCondLst>
                                    <p:cond delay="0"/>
                                  </p:stCondLst>
                                  <p:childTnLst>
                                    <p:animEffect transition="out" filter="wipe(left)">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8" fill="hold" grpId="0" nodeType="clickEffect">
                                  <p:stCondLst>
                                    <p:cond delay="0"/>
                                  </p:stCondLst>
                                  <p:childTnLst>
                                    <p:animEffect transition="out" filter="wipe(left)">
                                      <p:cBhvr>
                                        <p:cTn id="43" dur="500"/>
                                        <p:tgtEl>
                                          <p:spTgt spid="164"/>
                                        </p:tgtEl>
                                      </p:cBhvr>
                                    </p:animEffect>
                                    <p:set>
                                      <p:cBhvr>
                                        <p:cTn id="44" dur="1" fill="hold">
                                          <p:stCondLst>
                                            <p:cond delay="499"/>
                                          </p:stCondLst>
                                        </p:cTn>
                                        <p:tgtEl>
                                          <p:spTgt spid="164"/>
                                        </p:tgtEl>
                                        <p:attrNameLst>
                                          <p:attrName>style.visibility</p:attrName>
                                        </p:attrNameLst>
                                      </p:cBhvr>
                                      <p:to>
                                        <p:strVal val="hidden"/>
                                      </p:to>
                                    </p:set>
                                  </p:childTnLst>
                                </p:cTn>
                              </p:par>
                              <p:par>
                                <p:cTn id="45" presetID="22" presetClass="exit" presetSubtype="8" fill="hold" nodeType="withEffect">
                                  <p:stCondLst>
                                    <p:cond delay="0"/>
                                  </p:stCondLst>
                                  <p:childTnLst>
                                    <p:animEffect transition="out" filter="wipe(left)">
                                      <p:cBhvr>
                                        <p:cTn id="46" dur="500"/>
                                        <p:tgtEl>
                                          <p:spTgt spid="142"/>
                                        </p:tgtEl>
                                      </p:cBhvr>
                                    </p:animEffect>
                                    <p:set>
                                      <p:cBhvr>
                                        <p:cTn id="47" dur="1" fill="hold">
                                          <p:stCondLst>
                                            <p:cond delay="499"/>
                                          </p:stCondLst>
                                        </p:cTn>
                                        <p:tgtEl>
                                          <p:spTgt spid="142"/>
                                        </p:tgtEl>
                                        <p:attrNameLst>
                                          <p:attrName>style.visibility</p:attrName>
                                        </p:attrNameLst>
                                      </p:cBhvr>
                                      <p:to>
                                        <p:strVal val="hidden"/>
                                      </p:to>
                                    </p:set>
                                  </p:childTnLst>
                                </p:cTn>
                              </p:par>
                              <p:par>
                                <p:cTn id="48" presetID="22" presetClass="exit" presetSubtype="8" fill="hold" nodeType="withEffect">
                                  <p:stCondLst>
                                    <p:cond delay="0"/>
                                  </p:stCondLst>
                                  <p:childTnLst>
                                    <p:animEffect transition="out" filter="wipe(left)">
                                      <p:cBhvr>
                                        <p:cTn id="49" dur="500"/>
                                        <p:tgtEl>
                                          <p:spTgt spid="167"/>
                                        </p:tgtEl>
                                      </p:cBhvr>
                                    </p:animEffect>
                                    <p:set>
                                      <p:cBhvr>
                                        <p:cTn id="50" dur="1" fill="hold">
                                          <p:stCondLst>
                                            <p:cond delay="499"/>
                                          </p:stCondLst>
                                        </p:cTn>
                                        <p:tgtEl>
                                          <p:spTgt spid="167"/>
                                        </p:tgtEl>
                                        <p:attrNameLst>
                                          <p:attrName>style.visibility</p:attrName>
                                        </p:attrNameLst>
                                      </p:cBhvr>
                                      <p:to>
                                        <p:strVal val="hidden"/>
                                      </p:to>
                                    </p:set>
                                  </p:childTnLst>
                                </p:cTn>
                              </p:par>
                              <p:par>
                                <p:cTn id="51" presetID="22" presetClass="exit" presetSubtype="8" fill="hold" nodeType="withEffect">
                                  <p:stCondLst>
                                    <p:cond delay="0"/>
                                  </p:stCondLst>
                                  <p:childTnLst>
                                    <p:animEffect transition="out" filter="wipe(left)">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52" presetClass="exit" presetSubtype="0" fill="hold" nodeType="clickEffect">
                                  <p:stCondLst>
                                    <p:cond delay="0"/>
                                  </p:stCondLst>
                                  <p:childTnLst>
                                    <p:animScale>
                                      <p:cBhvr>
                                        <p:cTn id="57" dur="1000" accel="50000">
                                          <p:stCondLst>
                                            <p:cond delay="0"/>
                                          </p:stCondLst>
                                        </p:cTn>
                                        <p:tgtEl>
                                          <p:spTgt spid="6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58" dur="1000" accel="50000">
                                          <p:stCondLst>
                                            <p:cond delay="0"/>
                                          </p:stCondLst>
                                        </p:cTn>
                                        <p:tgtEl>
                                          <p:spTgt spid="66"/>
                                        </p:tgtEl>
                                        <p:attrNameLst>
                                          <p:attrName>ppt_x</p:attrName>
                                          <p:attrName>ppt_y</p:attrName>
                                        </p:attrNameLst>
                                      </p:cBhvr>
                                    </p:animMotion>
                                    <p:animEffect transition="out" filter="fade">
                                      <p:cBhvr>
                                        <p:cTn id="59" dur="1000"/>
                                        <p:tgtEl>
                                          <p:spTgt spid="66"/>
                                        </p:tgtEl>
                                      </p:cBhvr>
                                    </p:animEffect>
                                    <p:set>
                                      <p:cBhvr>
                                        <p:cTn id="60" dur="1" fill="hold">
                                          <p:stCondLst>
                                            <p:cond delay="999"/>
                                          </p:stCondLst>
                                        </p:cTn>
                                        <p:tgtEl>
                                          <p:spTgt spid="66"/>
                                        </p:tgtEl>
                                        <p:attrNameLst>
                                          <p:attrName>style.visibility</p:attrName>
                                        </p:attrNameLst>
                                      </p:cBhvr>
                                      <p:to>
                                        <p:strVal val="hidden"/>
                                      </p:to>
                                    </p:set>
                                  </p:childTnLst>
                                </p:cTn>
                              </p:par>
                              <p:par>
                                <p:cTn id="61" presetID="52" presetClass="exit" presetSubtype="0" fill="hold" grpId="0" nodeType="withEffect">
                                  <p:stCondLst>
                                    <p:cond delay="0"/>
                                  </p:stCondLst>
                                  <p:childTnLst>
                                    <p:animScale>
                                      <p:cBhvr>
                                        <p:cTn id="62" dur="1000" accel="50000">
                                          <p:stCondLst>
                                            <p:cond delay="0"/>
                                          </p:stCondLst>
                                        </p:cTn>
                                        <p:tgtEl>
                                          <p:spTgt spid="79"/>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63" dur="1000" accel="50000">
                                          <p:stCondLst>
                                            <p:cond delay="0"/>
                                          </p:stCondLst>
                                        </p:cTn>
                                        <p:tgtEl>
                                          <p:spTgt spid="79"/>
                                        </p:tgtEl>
                                        <p:attrNameLst>
                                          <p:attrName>ppt_x</p:attrName>
                                          <p:attrName>ppt_y</p:attrName>
                                        </p:attrNameLst>
                                      </p:cBhvr>
                                    </p:animMotion>
                                    <p:animEffect transition="out" filter="fade">
                                      <p:cBhvr>
                                        <p:cTn id="64" dur="1000"/>
                                        <p:tgtEl>
                                          <p:spTgt spid="79"/>
                                        </p:tgtEl>
                                      </p:cBhvr>
                                    </p:animEffect>
                                    <p:set>
                                      <p:cBhvr>
                                        <p:cTn id="65" dur="1" fill="hold">
                                          <p:stCondLst>
                                            <p:cond delay="999"/>
                                          </p:stCondLst>
                                        </p:cTn>
                                        <p:tgtEl>
                                          <p:spTgt spid="79"/>
                                        </p:tgtEl>
                                        <p:attrNameLst>
                                          <p:attrName>style.visibility</p:attrName>
                                        </p:attrNameLst>
                                      </p:cBhvr>
                                      <p:to>
                                        <p:strVal val="hidden"/>
                                      </p:to>
                                    </p:set>
                                  </p:childTnLst>
                                </p:cTn>
                              </p:par>
                              <p:par>
                                <p:cTn id="66" presetID="52" presetClass="exit" presetSubtype="0" fill="hold" nodeType="withEffect">
                                  <p:stCondLst>
                                    <p:cond delay="0"/>
                                  </p:stCondLst>
                                  <p:childTnLst>
                                    <p:animScale>
                                      <p:cBhvr>
                                        <p:cTn id="67" dur="1000" accel="50000">
                                          <p:stCondLst>
                                            <p:cond delay="0"/>
                                          </p:stCondLst>
                                        </p:cTn>
                                        <p:tgtEl>
                                          <p:spTgt spid="67"/>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68" dur="1000" accel="50000">
                                          <p:stCondLst>
                                            <p:cond delay="0"/>
                                          </p:stCondLst>
                                        </p:cTn>
                                        <p:tgtEl>
                                          <p:spTgt spid="67"/>
                                        </p:tgtEl>
                                        <p:attrNameLst>
                                          <p:attrName>ppt_x</p:attrName>
                                          <p:attrName>ppt_y</p:attrName>
                                        </p:attrNameLst>
                                      </p:cBhvr>
                                    </p:animMotion>
                                    <p:animEffect transition="out" filter="fade">
                                      <p:cBhvr>
                                        <p:cTn id="69" dur="1000"/>
                                        <p:tgtEl>
                                          <p:spTgt spid="67"/>
                                        </p:tgtEl>
                                      </p:cBhvr>
                                    </p:animEffect>
                                    <p:set>
                                      <p:cBhvr>
                                        <p:cTn id="70" dur="1" fill="hold">
                                          <p:stCondLst>
                                            <p:cond delay="999"/>
                                          </p:stCondLst>
                                        </p:cTn>
                                        <p:tgtEl>
                                          <p:spTgt spid="67"/>
                                        </p:tgtEl>
                                        <p:attrNameLst>
                                          <p:attrName>style.visibility</p:attrName>
                                        </p:attrNameLst>
                                      </p:cBhvr>
                                      <p:to>
                                        <p:strVal val="hidden"/>
                                      </p:to>
                                    </p:set>
                                  </p:childTnLst>
                                </p:cTn>
                              </p:par>
                              <p:par>
                                <p:cTn id="71" presetID="52" presetClass="exit" presetSubtype="0" fill="hold" nodeType="withEffect">
                                  <p:stCondLst>
                                    <p:cond delay="0"/>
                                  </p:stCondLst>
                                  <p:childTnLst>
                                    <p:animScale>
                                      <p:cBhvr>
                                        <p:cTn id="72" dur="1000" accel="50000">
                                          <p:stCondLst>
                                            <p:cond delay="0"/>
                                          </p:stCondLst>
                                        </p:cTn>
                                        <p:tgtEl>
                                          <p:spTgt spid="6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3" dur="1000" accel="50000">
                                          <p:stCondLst>
                                            <p:cond delay="0"/>
                                          </p:stCondLst>
                                        </p:cTn>
                                        <p:tgtEl>
                                          <p:spTgt spid="64"/>
                                        </p:tgtEl>
                                        <p:attrNameLst>
                                          <p:attrName>ppt_x</p:attrName>
                                          <p:attrName>ppt_y</p:attrName>
                                        </p:attrNameLst>
                                      </p:cBhvr>
                                    </p:animMotion>
                                    <p:animEffect transition="out" filter="fade">
                                      <p:cBhvr>
                                        <p:cTn id="74" dur="1000"/>
                                        <p:tgtEl>
                                          <p:spTgt spid="64"/>
                                        </p:tgtEl>
                                      </p:cBhvr>
                                    </p:animEffect>
                                    <p:set>
                                      <p:cBhvr>
                                        <p:cTn id="75" dur="1" fill="hold">
                                          <p:stCondLst>
                                            <p:cond delay="999"/>
                                          </p:stCondLst>
                                        </p:cTn>
                                        <p:tgtEl>
                                          <p:spTgt spid="64"/>
                                        </p:tgtEl>
                                        <p:attrNameLst>
                                          <p:attrName>style.visibility</p:attrName>
                                        </p:attrNameLst>
                                      </p:cBhvr>
                                      <p:to>
                                        <p:strVal val="hidden"/>
                                      </p:to>
                                    </p:set>
                                  </p:childTnLst>
                                </p:cTn>
                              </p:par>
                              <p:par>
                                <p:cTn id="76" presetID="52" presetClass="exit" presetSubtype="0" fill="hold" grpId="0" nodeType="withEffect">
                                  <p:stCondLst>
                                    <p:cond delay="0"/>
                                  </p:stCondLst>
                                  <p:childTnLst>
                                    <p:animScale>
                                      <p:cBhvr>
                                        <p:cTn id="77" dur="1000" accel="50000">
                                          <p:stCondLst>
                                            <p:cond delay="0"/>
                                          </p:stCondLst>
                                        </p:cTn>
                                        <p:tgtEl>
                                          <p:spTgt spid="5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8" dur="1000" accel="50000">
                                          <p:stCondLst>
                                            <p:cond delay="0"/>
                                          </p:stCondLst>
                                        </p:cTn>
                                        <p:tgtEl>
                                          <p:spTgt spid="50"/>
                                        </p:tgtEl>
                                        <p:attrNameLst>
                                          <p:attrName>ppt_x</p:attrName>
                                          <p:attrName>ppt_y</p:attrName>
                                        </p:attrNameLst>
                                      </p:cBhvr>
                                    </p:animMotion>
                                    <p:animEffect transition="out" filter="fade">
                                      <p:cBhvr>
                                        <p:cTn id="79" dur="1000"/>
                                        <p:tgtEl>
                                          <p:spTgt spid="50"/>
                                        </p:tgtEl>
                                      </p:cBhvr>
                                    </p:animEffect>
                                    <p:set>
                                      <p:cBhvr>
                                        <p:cTn id="80" dur="1" fill="hold">
                                          <p:stCondLst>
                                            <p:cond delay="999"/>
                                          </p:stCondLst>
                                        </p:cTn>
                                        <p:tgtEl>
                                          <p:spTgt spid="50"/>
                                        </p:tgtEl>
                                        <p:attrNameLst>
                                          <p:attrName>style.visibility</p:attrName>
                                        </p:attrNameLst>
                                      </p:cBhvr>
                                      <p:to>
                                        <p:strVal val="hidden"/>
                                      </p:to>
                                    </p:set>
                                  </p:childTnLst>
                                </p:cTn>
                              </p:par>
                              <p:par>
                                <p:cTn id="81" presetID="52" presetClass="exit" presetSubtype="0" fill="hold" grpId="0" nodeType="withEffect">
                                  <p:stCondLst>
                                    <p:cond delay="0"/>
                                  </p:stCondLst>
                                  <p:childTnLst>
                                    <p:animScale>
                                      <p:cBhvr>
                                        <p:cTn id="82" dur="1000" accel="50000">
                                          <p:stCondLst>
                                            <p:cond delay="0"/>
                                          </p:stCondLst>
                                        </p:cTn>
                                        <p:tgtEl>
                                          <p:spTgt spid="5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3" dur="1000" accel="50000">
                                          <p:stCondLst>
                                            <p:cond delay="0"/>
                                          </p:stCondLst>
                                        </p:cTn>
                                        <p:tgtEl>
                                          <p:spTgt spid="53"/>
                                        </p:tgtEl>
                                        <p:attrNameLst>
                                          <p:attrName>ppt_x</p:attrName>
                                          <p:attrName>ppt_y</p:attrName>
                                        </p:attrNameLst>
                                      </p:cBhvr>
                                    </p:animMotion>
                                    <p:animEffect transition="out" filter="fade">
                                      <p:cBhvr>
                                        <p:cTn id="84" dur="1000"/>
                                        <p:tgtEl>
                                          <p:spTgt spid="53"/>
                                        </p:tgtEl>
                                      </p:cBhvr>
                                    </p:animEffect>
                                    <p:set>
                                      <p:cBhvr>
                                        <p:cTn id="85" dur="1" fill="hold">
                                          <p:stCondLst>
                                            <p:cond delay="999"/>
                                          </p:stCondLst>
                                        </p:cTn>
                                        <p:tgtEl>
                                          <p:spTgt spid="53"/>
                                        </p:tgtEl>
                                        <p:attrNameLst>
                                          <p:attrName>style.visibility</p:attrName>
                                        </p:attrNameLst>
                                      </p:cBhvr>
                                      <p:to>
                                        <p:strVal val="hidden"/>
                                      </p:to>
                                    </p:set>
                                  </p:childTnLst>
                                </p:cTn>
                              </p:par>
                              <p:par>
                                <p:cTn id="86" presetID="52" presetClass="exit" presetSubtype="0" fill="hold" nodeType="withEffect">
                                  <p:stCondLst>
                                    <p:cond delay="0"/>
                                  </p:stCondLst>
                                  <p:childTnLst>
                                    <p:animScale>
                                      <p:cBhvr>
                                        <p:cTn id="87" dur="1000" accel="50000">
                                          <p:stCondLst>
                                            <p:cond delay="0"/>
                                          </p:stCondLst>
                                        </p:cTn>
                                        <p:tgtEl>
                                          <p:spTgt spid="13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8" dur="1000" accel="50000">
                                          <p:stCondLst>
                                            <p:cond delay="0"/>
                                          </p:stCondLst>
                                        </p:cTn>
                                        <p:tgtEl>
                                          <p:spTgt spid="134"/>
                                        </p:tgtEl>
                                        <p:attrNameLst>
                                          <p:attrName>ppt_x</p:attrName>
                                          <p:attrName>ppt_y</p:attrName>
                                        </p:attrNameLst>
                                      </p:cBhvr>
                                    </p:animMotion>
                                    <p:animEffect transition="out" filter="fade">
                                      <p:cBhvr>
                                        <p:cTn id="89" dur="1000"/>
                                        <p:tgtEl>
                                          <p:spTgt spid="134"/>
                                        </p:tgtEl>
                                      </p:cBhvr>
                                    </p:animEffect>
                                    <p:set>
                                      <p:cBhvr>
                                        <p:cTn id="90" dur="1" fill="hold">
                                          <p:stCondLst>
                                            <p:cond delay="999"/>
                                          </p:stCondLst>
                                        </p:cTn>
                                        <p:tgtEl>
                                          <p:spTgt spid="134"/>
                                        </p:tgtEl>
                                        <p:attrNameLst>
                                          <p:attrName>style.visibility</p:attrName>
                                        </p:attrNameLst>
                                      </p:cBhvr>
                                      <p:to>
                                        <p:strVal val="hidden"/>
                                      </p:to>
                                    </p:set>
                                  </p:childTnLst>
                                </p:cTn>
                              </p:par>
                              <p:par>
                                <p:cTn id="91" presetID="52" presetClass="exit" presetSubtype="0" fill="hold" nodeType="withEffect">
                                  <p:stCondLst>
                                    <p:cond delay="0"/>
                                  </p:stCondLst>
                                  <p:childTnLst>
                                    <p:animScale>
                                      <p:cBhvr>
                                        <p:cTn id="92" dur="1000" accel="50000">
                                          <p:stCondLst>
                                            <p:cond delay="0"/>
                                          </p:stCondLst>
                                        </p:cTn>
                                        <p:tgtEl>
                                          <p:spTgt spid="8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93" dur="1000" accel="50000">
                                          <p:stCondLst>
                                            <p:cond delay="0"/>
                                          </p:stCondLst>
                                        </p:cTn>
                                        <p:tgtEl>
                                          <p:spTgt spid="86"/>
                                        </p:tgtEl>
                                        <p:attrNameLst>
                                          <p:attrName>ppt_x</p:attrName>
                                          <p:attrName>ppt_y</p:attrName>
                                        </p:attrNameLst>
                                      </p:cBhvr>
                                    </p:animMotion>
                                    <p:animEffect transition="out" filter="fade">
                                      <p:cBhvr>
                                        <p:cTn id="94" dur="1000"/>
                                        <p:tgtEl>
                                          <p:spTgt spid="86"/>
                                        </p:tgtEl>
                                      </p:cBhvr>
                                    </p:animEffect>
                                    <p:set>
                                      <p:cBhvr>
                                        <p:cTn id="95" dur="1" fill="hold">
                                          <p:stCondLst>
                                            <p:cond delay="999"/>
                                          </p:stCondLst>
                                        </p:cTn>
                                        <p:tgtEl>
                                          <p:spTgt spid="86"/>
                                        </p:tgtEl>
                                        <p:attrNameLst>
                                          <p:attrName>style.visibility</p:attrName>
                                        </p:attrNameLst>
                                      </p:cBhvr>
                                      <p:to>
                                        <p:strVal val="hidden"/>
                                      </p:to>
                                    </p:set>
                                  </p:childTnLst>
                                </p:cTn>
                              </p:par>
                              <p:par>
                                <p:cTn id="96" presetID="0" presetClass="path" presetSubtype="0" accel="50000" decel="50000" fill="hold" grpId="0" nodeType="withEffect">
                                  <p:stCondLst>
                                    <p:cond delay="0"/>
                                  </p:stCondLst>
                                  <p:childTnLst>
                                    <p:animMotion origin="layout" path="M 0 0 L 0 0.04445 " pathEditMode="relative" ptsTypes="AA">
                                      <p:cBhvr>
                                        <p:cTn id="97" dur="1000" fill="hold"/>
                                        <p:tgtEl>
                                          <p:spTgt spid="92"/>
                                        </p:tgtEl>
                                        <p:attrNameLst>
                                          <p:attrName>ppt_x</p:attrName>
                                          <p:attrName>ppt_y</p:attrName>
                                        </p:attrNameLst>
                                      </p:cBhvr>
                                    </p:animMotion>
                                  </p:childTnLst>
                                </p:cTn>
                              </p:par>
                              <p:par>
                                <p:cTn id="98" presetID="0" presetClass="path" presetSubtype="0" accel="50000" decel="50000" fill="hold" nodeType="withEffect">
                                  <p:stCondLst>
                                    <p:cond delay="0"/>
                                  </p:stCondLst>
                                  <p:childTnLst>
                                    <p:animMotion origin="layout" path="M 0 0 L 0 0.04445 " pathEditMode="relative" ptsTypes="AA">
                                      <p:cBhvr>
                                        <p:cTn id="99" dur="1000" fill="hold"/>
                                        <p:tgtEl>
                                          <p:spTgt spid="7"/>
                                        </p:tgtEl>
                                        <p:attrNameLst>
                                          <p:attrName>ppt_x</p:attrName>
                                          <p:attrName>ppt_y</p:attrName>
                                        </p:attrNameLst>
                                      </p:cBhvr>
                                    </p:animMotion>
                                  </p:childTnLst>
                                </p:cTn>
                              </p:par>
                              <p:par>
                                <p:cTn id="100" presetID="0" presetClass="path" presetSubtype="0" accel="50000" decel="50000" fill="hold" nodeType="withEffect">
                                  <p:stCondLst>
                                    <p:cond delay="0"/>
                                  </p:stCondLst>
                                  <p:childTnLst>
                                    <p:animMotion origin="layout" path="M 0 0 L 0 0.04445 " pathEditMode="relative" ptsTypes="AA">
                                      <p:cBhvr>
                                        <p:cTn id="101" dur="1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50" grpId="0" animBg="1"/>
      <p:bldP spid="53" grpId="0" animBg="1"/>
      <p:bldP spid="79" grpId="0"/>
      <p:bldP spid="92" grpId="0"/>
      <p:bldP spid="43" grpId="0" animBg="1"/>
      <p:bldP spid="4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8543F66-D437-451E-8508-EC12A8281BBD}"/>
              </a:ext>
            </a:extLst>
          </p:cNvPr>
          <p:cNvGrpSpPr/>
          <p:nvPr/>
        </p:nvGrpSpPr>
        <p:grpSpPr>
          <a:xfrm>
            <a:off x="776374" y="3756617"/>
            <a:ext cx="1974152" cy="2184119"/>
            <a:chOff x="776374" y="3756617"/>
            <a:chExt cx="1974152" cy="2184119"/>
          </a:xfrm>
        </p:grpSpPr>
        <p:pic>
          <p:nvPicPr>
            <p:cNvPr id="174" name="图片 173" descr="图片包含 游戏机, 桌子, 电脑&#10;&#10;描述已自动生成">
              <a:extLst>
                <a:ext uri="{FF2B5EF4-FFF2-40B4-BE49-F238E27FC236}">
                  <a16:creationId xmlns:a16="http://schemas.microsoft.com/office/drawing/2014/main" id="{8B3C430E-60A1-4C29-AD4A-C13058C5D5E5}"/>
                </a:ext>
              </a:extLst>
            </p:cNvPr>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76374" y="3756617"/>
              <a:ext cx="1886636" cy="1886636"/>
            </a:xfrm>
            <a:prstGeom prst="rect">
              <a:avLst/>
            </a:prstGeom>
          </p:spPr>
        </p:pic>
        <p:sp>
          <p:nvSpPr>
            <p:cNvPr id="175" name="标题 1">
              <a:extLst>
                <a:ext uri="{FF2B5EF4-FFF2-40B4-BE49-F238E27FC236}">
                  <a16:creationId xmlns:a16="http://schemas.microsoft.com/office/drawing/2014/main" id="{C95711EC-9C2A-406F-8C19-2096D474CD5A}"/>
                </a:ext>
              </a:extLst>
            </p:cNvPr>
            <p:cNvSpPr txBox="1">
              <a:spLocks/>
            </p:cNvSpPr>
            <p:nvPr/>
          </p:nvSpPr>
          <p:spPr bwMode="auto">
            <a:xfrm>
              <a:off x="2044009" y="4546731"/>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0-D</a:t>
              </a:r>
              <a:endParaRPr lang="zh-CN" altLang="en-US" sz="1600" i="1" dirty="0">
                <a:latin typeface="+mn-lt"/>
                <a:ea typeface="黑体" panose="02010609060101010101" pitchFamily="49" charset="-122"/>
                <a:cs typeface="Gisha" panose="020B0604020202020204" pitchFamily="34" charset="-79"/>
              </a:endParaRPr>
            </a:p>
          </p:txBody>
        </p:sp>
        <p:sp>
          <p:nvSpPr>
            <p:cNvPr id="183" name="标题 1">
              <a:extLst>
                <a:ext uri="{FF2B5EF4-FFF2-40B4-BE49-F238E27FC236}">
                  <a16:creationId xmlns:a16="http://schemas.microsoft.com/office/drawing/2014/main" id="{29267B18-EB51-44C8-BDCD-34ABBEAF5B77}"/>
                </a:ext>
              </a:extLst>
            </p:cNvPr>
            <p:cNvSpPr txBox="1">
              <a:spLocks/>
            </p:cNvSpPr>
            <p:nvPr/>
          </p:nvSpPr>
          <p:spPr bwMode="auto">
            <a:xfrm>
              <a:off x="1287865" y="559073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PMM</a:t>
              </a:r>
              <a:endParaRPr lang="zh-CN" altLang="en-US" sz="1600" i="1" dirty="0">
                <a:latin typeface="+mn-lt"/>
                <a:ea typeface="黑体" panose="02010609060101010101" pitchFamily="49" charset="-122"/>
                <a:cs typeface="Gisha" panose="020B0604020202020204" pitchFamily="34" charset="-79"/>
              </a:endParaRPr>
            </a:p>
          </p:txBody>
        </p:sp>
      </p:grpSp>
      <p:grpSp>
        <p:nvGrpSpPr>
          <p:cNvPr id="10" name="组合 9">
            <a:extLst>
              <a:ext uri="{FF2B5EF4-FFF2-40B4-BE49-F238E27FC236}">
                <a16:creationId xmlns:a16="http://schemas.microsoft.com/office/drawing/2014/main" id="{55DF5D1D-24A9-4313-A8AF-3F231A46A0F0}"/>
              </a:ext>
            </a:extLst>
          </p:cNvPr>
          <p:cNvGrpSpPr/>
          <p:nvPr/>
        </p:nvGrpSpPr>
        <p:grpSpPr>
          <a:xfrm>
            <a:off x="4613990" y="3287160"/>
            <a:ext cx="1869996" cy="2779765"/>
            <a:chOff x="4613990" y="3287160"/>
            <a:chExt cx="1869996" cy="2779765"/>
          </a:xfrm>
        </p:grpSpPr>
        <p:grpSp>
          <p:nvGrpSpPr>
            <p:cNvPr id="86" name="组合 85">
              <a:extLst>
                <a:ext uri="{FF2B5EF4-FFF2-40B4-BE49-F238E27FC236}">
                  <a16:creationId xmlns:a16="http://schemas.microsoft.com/office/drawing/2014/main" id="{2815D1D0-A57E-4E0B-8C98-687ED092B186}"/>
                </a:ext>
              </a:extLst>
            </p:cNvPr>
            <p:cNvGrpSpPr/>
            <p:nvPr/>
          </p:nvGrpSpPr>
          <p:grpSpPr>
            <a:xfrm>
              <a:off x="4613990" y="3287160"/>
              <a:ext cx="1869996" cy="2357505"/>
              <a:chOff x="3634855" y="3248226"/>
              <a:chExt cx="1869996" cy="2357505"/>
            </a:xfrm>
          </p:grpSpPr>
          <p:pic>
            <p:nvPicPr>
              <p:cNvPr id="83" name="图片 82" descr="图片包含 游戏机, 建筑, 瓷砖, 人&#10;&#10;描述已自动生成">
                <a:extLst>
                  <a:ext uri="{FF2B5EF4-FFF2-40B4-BE49-F238E27FC236}">
                    <a16:creationId xmlns:a16="http://schemas.microsoft.com/office/drawing/2014/main" id="{725862ED-1E0A-4C5B-A60E-6F6203AA01E5}"/>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34855" y="3729694"/>
                <a:ext cx="1869996" cy="1876037"/>
              </a:xfrm>
              <a:prstGeom prst="rect">
                <a:avLst/>
              </a:prstGeom>
            </p:spPr>
          </p:pic>
          <p:cxnSp>
            <p:nvCxnSpPr>
              <p:cNvPr id="210" name="直接箭头连接符 209">
                <a:extLst>
                  <a:ext uri="{FF2B5EF4-FFF2-40B4-BE49-F238E27FC236}">
                    <a16:creationId xmlns:a16="http://schemas.microsoft.com/office/drawing/2014/main" id="{180DE8D3-A43E-4D81-96AA-64A1D2492AD1}"/>
                  </a:ext>
                </a:extLst>
              </p:cNvPr>
              <p:cNvCxnSpPr/>
              <p:nvPr/>
            </p:nvCxnSpPr>
            <p:spPr>
              <a:xfrm>
                <a:off x="4236876" y="3542254"/>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1" name="直接箭头连接符 210">
                <a:extLst>
                  <a:ext uri="{FF2B5EF4-FFF2-40B4-BE49-F238E27FC236}">
                    <a16:creationId xmlns:a16="http://schemas.microsoft.com/office/drawing/2014/main" id="{3CBA4CBD-DDE3-4D5E-BB6D-CE26DB02B8E7}"/>
                  </a:ext>
                </a:extLst>
              </p:cNvPr>
              <p:cNvCxnSpPr/>
              <p:nvPr/>
            </p:nvCxnSpPr>
            <p:spPr>
              <a:xfrm>
                <a:off x="4420231" y="3542891"/>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12" name="标题 1">
                <a:extLst>
                  <a:ext uri="{FF2B5EF4-FFF2-40B4-BE49-F238E27FC236}">
                    <a16:creationId xmlns:a16="http://schemas.microsoft.com/office/drawing/2014/main" id="{8D8B5EEC-66D0-4048-9E68-60970B2B4917}"/>
                  </a:ext>
                </a:extLst>
              </p:cNvPr>
              <p:cNvSpPr txBox="1">
                <a:spLocks/>
              </p:cNvSpPr>
              <p:nvPr/>
            </p:nvSpPr>
            <p:spPr bwMode="auto">
              <a:xfrm>
                <a:off x="4031185" y="3248226"/>
                <a:ext cx="82298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0.85</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p:sp>
            <p:nvSpPr>
              <p:cNvPr id="213" name="标题 1">
                <a:extLst>
                  <a:ext uri="{FF2B5EF4-FFF2-40B4-BE49-F238E27FC236}">
                    <a16:creationId xmlns:a16="http://schemas.microsoft.com/office/drawing/2014/main" id="{E79075FD-A7C9-476C-B469-85D25753DD78}"/>
                  </a:ext>
                </a:extLst>
              </p:cNvPr>
              <p:cNvSpPr txBox="1">
                <a:spLocks/>
              </p:cNvSpPr>
              <p:nvPr/>
            </p:nvSpPr>
            <p:spPr bwMode="auto">
              <a:xfrm>
                <a:off x="4088649" y="4722636"/>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grpSp>
        <p:sp>
          <p:nvSpPr>
            <p:cNvPr id="179" name="标题 1">
              <a:extLst>
                <a:ext uri="{FF2B5EF4-FFF2-40B4-BE49-F238E27FC236}">
                  <a16:creationId xmlns:a16="http://schemas.microsoft.com/office/drawing/2014/main" id="{5A5B56CB-07E8-49F7-AF21-438253581143}"/>
                </a:ext>
              </a:extLst>
            </p:cNvPr>
            <p:cNvSpPr txBox="1">
              <a:spLocks/>
            </p:cNvSpPr>
            <p:nvPr/>
          </p:nvSpPr>
          <p:spPr bwMode="auto">
            <a:xfrm>
              <a:off x="5132558" y="559073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180" name="标题 1">
              <a:extLst>
                <a:ext uri="{FF2B5EF4-FFF2-40B4-BE49-F238E27FC236}">
                  <a16:creationId xmlns:a16="http://schemas.microsoft.com/office/drawing/2014/main" id="{79C8CD50-121C-4743-9382-40DF6F37F447}"/>
                </a:ext>
              </a:extLst>
            </p:cNvPr>
            <p:cNvSpPr txBox="1">
              <a:spLocks/>
            </p:cNvSpPr>
            <p:nvPr/>
          </p:nvSpPr>
          <p:spPr bwMode="auto">
            <a:xfrm>
              <a:off x="5066231" y="5716921"/>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p:nvGrpSpPr>
          <p:cNvPr id="13" name="组合 12">
            <a:extLst>
              <a:ext uri="{FF2B5EF4-FFF2-40B4-BE49-F238E27FC236}">
                <a16:creationId xmlns:a16="http://schemas.microsoft.com/office/drawing/2014/main" id="{CE291A62-06E4-4564-9C9E-9AD314FBB2A6}"/>
              </a:ext>
            </a:extLst>
          </p:cNvPr>
          <p:cNvGrpSpPr/>
          <p:nvPr/>
        </p:nvGrpSpPr>
        <p:grpSpPr>
          <a:xfrm>
            <a:off x="2696173" y="3268663"/>
            <a:ext cx="1986710" cy="2802947"/>
            <a:chOff x="2696173" y="3268663"/>
            <a:chExt cx="1986710" cy="2802947"/>
          </a:xfrm>
        </p:grpSpPr>
        <p:sp>
          <p:nvSpPr>
            <p:cNvPr id="181" name="标题 1">
              <a:extLst>
                <a:ext uri="{FF2B5EF4-FFF2-40B4-BE49-F238E27FC236}">
                  <a16:creationId xmlns:a16="http://schemas.microsoft.com/office/drawing/2014/main" id="{282E1B87-17FC-41B7-81E0-5A7BB12FC4BE}"/>
                </a:ext>
              </a:extLst>
            </p:cNvPr>
            <p:cNvSpPr txBox="1">
              <a:spLocks/>
            </p:cNvSpPr>
            <p:nvPr/>
          </p:nvSpPr>
          <p:spPr bwMode="auto">
            <a:xfrm>
              <a:off x="3221325" y="5595417"/>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grpSp>
          <p:nvGrpSpPr>
            <p:cNvPr id="128" name="组合 127">
              <a:extLst>
                <a:ext uri="{FF2B5EF4-FFF2-40B4-BE49-F238E27FC236}">
                  <a16:creationId xmlns:a16="http://schemas.microsoft.com/office/drawing/2014/main" id="{AA06F6DA-250D-49DE-A1AF-7A76BB3D0F41}"/>
                </a:ext>
              </a:extLst>
            </p:cNvPr>
            <p:cNvGrpSpPr/>
            <p:nvPr/>
          </p:nvGrpSpPr>
          <p:grpSpPr>
            <a:xfrm>
              <a:off x="2696173" y="3268663"/>
              <a:ext cx="1986710" cy="2382210"/>
              <a:chOff x="3628682" y="3222203"/>
              <a:chExt cx="1986710" cy="2382210"/>
            </a:xfrm>
          </p:grpSpPr>
          <p:grpSp>
            <p:nvGrpSpPr>
              <p:cNvPr id="129" name="组合 128">
                <a:extLst>
                  <a:ext uri="{FF2B5EF4-FFF2-40B4-BE49-F238E27FC236}">
                    <a16:creationId xmlns:a16="http://schemas.microsoft.com/office/drawing/2014/main" id="{0291795C-FC8C-4D60-B543-CDA6ECE5982C}"/>
                  </a:ext>
                </a:extLst>
              </p:cNvPr>
              <p:cNvGrpSpPr/>
              <p:nvPr/>
            </p:nvGrpSpPr>
            <p:grpSpPr>
              <a:xfrm>
                <a:off x="4032326" y="3248227"/>
                <a:ext cx="706517" cy="463200"/>
                <a:chOff x="4032326" y="3248227"/>
                <a:chExt cx="706517" cy="463200"/>
              </a:xfrm>
            </p:grpSpPr>
            <p:cxnSp>
              <p:nvCxnSpPr>
                <p:cNvPr id="152" name="直接箭头连接符 151">
                  <a:extLst>
                    <a:ext uri="{FF2B5EF4-FFF2-40B4-BE49-F238E27FC236}">
                      <a16:creationId xmlns:a16="http://schemas.microsoft.com/office/drawing/2014/main" id="{7D94A8C5-078B-4E93-95A8-348C3FD9CBC9}"/>
                    </a:ext>
                  </a:extLst>
                </p:cNvPr>
                <p:cNvCxnSpPr/>
                <p:nvPr/>
              </p:nvCxnSpPr>
              <p:spPr>
                <a:xfrm>
                  <a:off x="4238017" y="3542255"/>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310B6336-E611-41AC-AD1A-16063814632E}"/>
                    </a:ext>
                  </a:extLst>
                </p:cNvPr>
                <p:cNvCxnSpPr/>
                <p:nvPr/>
              </p:nvCxnSpPr>
              <p:spPr>
                <a:xfrm>
                  <a:off x="4421372" y="3542892"/>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2" name="标题 1">
                      <a:extLst>
                        <a:ext uri="{FF2B5EF4-FFF2-40B4-BE49-F238E27FC236}">
                          <a16:creationId xmlns:a16="http://schemas.microsoft.com/office/drawing/2014/main" id="{A4C75D30-0E37-49CE-8B61-8BFF3E7522C7}"/>
                        </a:ext>
                      </a:extLst>
                    </p:cNvPr>
                    <p:cNvSpPr txBox="1">
                      <a:spLocks/>
                    </p:cNvSpPr>
                    <p:nvPr/>
                  </p:nvSpPr>
                  <p:spPr bwMode="auto">
                    <a:xfrm>
                      <a:off x="4032326" y="3248227"/>
                      <a:ext cx="706517"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a:t>
                      </a:r>
                      <a14:m>
                        <m:oMath xmlns:m="http://schemas.openxmlformats.org/officeDocument/2006/math">
                          <m:r>
                            <a:rPr lang="en-US" altLang="zh-CN" sz="1600" b="0" i="1" smtClean="0">
                              <a:solidFill>
                                <a:schemeClr val="tx1"/>
                              </a:solidFill>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solidFill>
                            <a:schemeClr val="tx1"/>
                          </a:solidFill>
                          <a:latin typeface="+mn-lt"/>
                          <a:ea typeface="黑体" panose="02010609060101010101" pitchFamily="49" charset="-122"/>
                          <a:cs typeface="Gisha" panose="020B0604020202020204" pitchFamily="34" charset="-79"/>
                        </a:rPr>
                        <a:t>1</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mc:Choice>
              <mc:Fallback xmlns="">
                <p:sp>
                  <p:nvSpPr>
                    <p:cNvPr id="172" name="标题 1">
                      <a:extLst>
                        <a:ext uri="{FF2B5EF4-FFF2-40B4-BE49-F238E27FC236}">
                          <a16:creationId xmlns:a16="http://schemas.microsoft.com/office/drawing/2014/main" id="{A4C75D30-0E37-49CE-8B61-8BFF3E7522C7}"/>
                        </a:ext>
                      </a:extLst>
                    </p:cNvPr>
                    <p:cNvSpPr txBox="1">
                      <a:spLocks noRot="1" noChangeAspect="1" noMove="1" noResize="1" noEditPoints="1" noAdjustHandles="1" noChangeArrowheads="1" noChangeShapeType="1" noTextEdit="1"/>
                    </p:cNvSpPr>
                    <p:nvPr/>
                  </p:nvSpPr>
                  <p:spPr bwMode="auto">
                    <a:xfrm>
                      <a:off x="4032326" y="3248227"/>
                      <a:ext cx="706517" cy="350004"/>
                    </a:xfrm>
                    <a:prstGeom prst="rect">
                      <a:avLst/>
                    </a:prstGeom>
                    <a:blipFill>
                      <a:blip r:embed="rId7"/>
                      <a:stretch>
                        <a:fillRect l="-4348" r="-3478" b="-224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135" name="组合 134">
                <a:extLst>
                  <a:ext uri="{FF2B5EF4-FFF2-40B4-BE49-F238E27FC236}">
                    <a16:creationId xmlns:a16="http://schemas.microsoft.com/office/drawing/2014/main" id="{A54789D0-885D-4F39-A644-755BBC83C4C1}"/>
                  </a:ext>
                </a:extLst>
              </p:cNvPr>
              <p:cNvGrpSpPr/>
              <p:nvPr/>
            </p:nvGrpSpPr>
            <p:grpSpPr>
              <a:xfrm>
                <a:off x="4910483" y="3537492"/>
                <a:ext cx="394943" cy="180285"/>
                <a:chOff x="4910483" y="3537492"/>
                <a:chExt cx="394943" cy="180285"/>
              </a:xfrm>
            </p:grpSpPr>
            <p:cxnSp>
              <p:nvCxnSpPr>
                <p:cNvPr id="140" name="直接箭头连接符 139">
                  <a:extLst>
                    <a:ext uri="{FF2B5EF4-FFF2-40B4-BE49-F238E27FC236}">
                      <a16:creationId xmlns:a16="http://schemas.microsoft.com/office/drawing/2014/main" id="{7A14B04B-64D0-4567-B599-678E2E904D11}"/>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C4932A47-0469-472A-97B9-19993C39F2F7}"/>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280007DC-D73B-455B-B625-5CDA0C4BBE34}"/>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extLst>
                      <p:ext uri="{D42A27DB-BD31-4B8C-83A1-F6EECF244321}">
                        <p14:modId xmlns:p14="http://schemas.microsoft.com/office/powerpoint/2010/main" val="222142740"/>
                      </p:ext>
                    </p:extLst>
                  </p:nvPr>
                </p:nvGraphicFramePr>
                <p:xfrm>
                  <a:off x="5046039" y="3222203"/>
                  <a:ext cx="549275" cy="441325"/>
                </p:xfrm>
                <a:graphic>
                  <a:graphicData uri="http://schemas.openxmlformats.org/presentationml/2006/ole">
                    <mc:AlternateContent>
                      <mc:Choice xmlns:v="urn:schemas-microsoft-com:vml" Requires="v">
                        <p:oleObj name="Equation" r:id="rId8" imgW="520560" imgH="419040" progId="Equation.DSMT4">
                          <p:embed/>
                        </p:oleObj>
                      </mc:Choice>
                      <mc:Fallback>
                        <p:oleObj name="Equation" r:id="rId8" imgW="520560" imgH="419040" progId="Equation.DSMT4">
                          <p:embed/>
                          <p:pic>
                            <p:nvPicPr>
                              <p:cNvPr id="32" name="对象 31">
                                <a:extLst>
                                  <a:ext uri="{FF2B5EF4-FFF2-40B4-BE49-F238E27FC236}">
                                    <a16:creationId xmlns:a16="http://schemas.microsoft.com/office/drawing/2014/main" id="{9ADDD3CC-A240-4B20-B277-5DED96C8B8E2}"/>
                                  </a:ext>
                                </a:extLst>
                              </p:cNvPr>
                              <p:cNvPicPr/>
                              <p:nvPr/>
                            </p:nvPicPr>
                            <p:blipFill>
                              <a:blip r:embed="rId9"/>
                              <a:stretch>
                                <a:fillRect/>
                              </a:stretch>
                            </p:blipFill>
                            <p:spPr>
                              <a:xfrm>
                                <a:off x="5046039" y="3222203"/>
                                <a:ext cx="549275" cy="441325"/>
                              </a:xfrm>
                              <a:prstGeom prst="rect">
                                <a:avLst/>
                              </a:prstGeom>
                            </p:spPr>
                          </p:pic>
                        </p:oleObj>
                      </mc:Fallback>
                    </mc:AlternateContent>
                  </a:graphicData>
                </a:graphic>
              </p:graphicFrame>
            </mc:Choice>
            <mc:Fallback xmlns="">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extLst>
                      <p:ext uri="{D42A27DB-BD31-4B8C-83A1-F6EECF244321}">
                        <p14:modId xmlns:p14="http://schemas.microsoft.com/office/powerpoint/2010/main" val="222142740"/>
                      </p:ext>
                    </p:extLst>
                  </p:nvPr>
                </p:nvGraphicFramePr>
                <p:xfrm>
                  <a:off x="5046039" y="3222203"/>
                  <a:ext cx="549275" cy="441325"/>
                </p:xfrm>
                <a:graphic>
                  <a:graphicData uri="http://schemas.openxmlformats.org/presentationml/2006/ole">
                    <mc:AlternateContent>
                      <mc:Choice xmlns:v="urn:schemas-microsoft-com:vml" Requires="v">
                        <p:oleObj spid="_x0000_s57125" name="Equation" r:id="rId10" imgW="520560" imgH="419040" progId="Equation.DSMT4">
                          <p:embed/>
                        </p:oleObj>
                      </mc:Choice>
                      <mc:Fallback>
                        <p:oleObj name="Equation" r:id="rId10" imgW="520560" imgH="419040" progId="Equation.DSMT4">
                          <p:embed/>
                          <p:pic>
                            <p:nvPicPr>
                              <p:cNvPr id="32" name="对象 31">
                                <a:extLst>
                                  <a:ext uri="{FF2B5EF4-FFF2-40B4-BE49-F238E27FC236}">
                                    <a16:creationId xmlns:a16="http://schemas.microsoft.com/office/drawing/2014/main" id="{9ADDD3CC-A240-4B20-B277-5DED96C8B8E2}"/>
                                  </a:ext>
                                </a:extLst>
                              </p:cNvPr>
                              <p:cNvPicPr/>
                              <p:nvPr/>
                            </p:nvPicPr>
                            <p:blipFill>
                              <a:blip r:embed="rId11"/>
                              <a:stretch>
                                <a:fillRect/>
                              </a:stretch>
                            </p:blipFill>
                            <p:spPr>
                              <a:xfrm>
                                <a:off x="5046039" y="3222203"/>
                                <a:ext cx="549275" cy="441325"/>
                              </a:xfrm>
                              <a:prstGeom prst="rect">
                                <a:avLst/>
                              </a:prstGeom>
                            </p:spPr>
                          </p:pic>
                        </p:oleObj>
                      </mc:Fallback>
                    </mc:AlternateContent>
                  </a:graphicData>
                </a:graphic>
              </p:graphicFrame>
            </mc:Fallback>
          </mc:AlternateContent>
          <p:grpSp>
            <p:nvGrpSpPr>
              <p:cNvPr id="137" name="组合 136">
                <a:extLst>
                  <a:ext uri="{FF2B5EF4-FFF2-40B4-BE49-F238E27FC236}">
                    <a16:creationId xmlns:a16="http://schemas.microsoft.com/office/drawing/2014/main" id="{15321C9D-637D-4143-8F4F-3466803B506B}"/>
                  </a:ext>
                </a:extLst>
              </p:cNvPr>
              <p:cNvGrpSpPr/>
              <p:nvPr/>
            </p:nvGrpSpPr>
            <p:grpSpPr>
              <a:xfrm>
                <a:off x="3628682" y="3717777"/>
                <a:ext cx="1986710" cy="1886636"/>
                <a:chOff x="3628682" y="3717777"/>
                <a:chExt cx="1986710" cy="1886636"/>
              </a:xfrm>
            </p:grpSpPr>
            <p:pic>
              <p:nvPicPr>
                <p:cNvPr id="138" name="图片 137" descr="图片包含 游戏机, 桌子, 电脑&#10;&#10;描述已自动生成">
                  <a:extLst>
                    <a:ext uri="{FF2B5EF4-FFF2-40B4-BE49-F238E27FC236}">
                      <a16:creationId xmlns:a16="http://schemas.microsoft.com/office/drawing/2014/main" id="{828FCD91-866B-4B85-BC8A-1DDA73B82B97}"/>
                    </a:ext>
                  </a:extLst>
                </p:cNvPr>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628682" y="3717777"/>
                  <a:ext cx="1886636" cy="1886636"/>
                </a:xfrm>
                <a:prstGeom prst="rect">
                  <a:avLst/>
                </a:prstGeom>
              </p:spPr>
            </p:pic>
            <p:sp>
              <p:nvSpPr>
                <p:cNvPr id="139" name="标题 1">
                  <a:extLst>
                    <a:ext uri="{FF2B5EF4-FFF2-40B4-BE49-F238E27FC236}">
                      <a16:creationId xmlns:a16="http://schemas.microsoft.com/office/drawing/2014/main" id="{03335973-BF07-4699-8D09-A9A9E59332A4}"/>
                    </a:ext>
                  </a:extLst>
                </p:cNvPr>
                <p:cNvSpPr txBox="1">
                  <a:spLocks/>
                </p:cNvSpPr>
                <p:nvPr/>
              </p:nvSpPr>
              <p:spPr bwMode="auto">
                <a:xfrm>
                  <a:off x="4908875" y="4505434"/>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bg1"/>
                      </a:solidFill>
                      <a:latin typeface="+mn-lt"/>
                      <a:ea typeface="黑体" panose="02010609060101010101" pitchFamily="49" charset="-122"/>
                      <a:cs typeface="Gisha" panose="020B0604020202020204" pitchFamily="34" charset="-79"/>
                    </a:rPr>
                    <a:t>1-D</a:t>
                  </a:r>
                  <a:endParaRPr lang="zh-CN" altLang="en-US" sz="1600" i="1" dirty="0">
                    <a:solidFill>
                      <a:schemeClr val="bg1"/>
                    </a:solidFill>
                    <a:latin typeface="+mn-lt"/>
                    <a:ea typeface="黑体" panose="02010609060101010101" pitchFamily="49" charset="-122"/>
                    <a:cs typeface="Gisha" panose="020B0604020202020204" pitchFamily="34" charset="-79"/>
                  </a:endParaRPr>
                </a:p>
              </p:txBody>
            </p:sp>
          </p:grpSp>
        </p:grpSp>
        <p:sp>
          <p:nvSpPr>
            <p:cNvPr id="182" name="标题 1">
              <a:extLst>
                <a:ext uri="{FF2B5EF4-FFF2-40B4-BE49-F238E27FC236}">
                  <a16:creationId xmlns:a16="http://schemas.microsoft.com/office/drawing/2014/main" id="{FB3CDA37-7297-4140-A6A3-F68E92D7A51B}"/>
                </a:ext>
              </a:extLst>
            </p:cNvPr>
            <p:cNvSpPr txBox="1">
              <a:spLocks/>
            </p:cNvSpPr>
            <p:nvPr/>
          </p:nvSpPr>
          <p:spPr bwMode="auto">
            <a:xfrm>
              <a:off x="3154998" y="5721606"/>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gr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grpSp>
        <p:nvGrpSpPr>
          <p:cNvPr id="11" name="组合 10">
            <a:extLst>
              <a:ext uri="{FF2B5EF4-FFF2-40B4-BE49-F238E27FC236}">
                <a16:creationId xmlns:a16="http://schemas.microsoft.com/office/drawing/2014/main" id="{5EB67E1C-873A-4E25-9EB0-A053D1FC00C0}"/>
              </a:ext>
            </a:extLst>
          </p:cNvPr>
          <p:cNvGrpSpPr/>
          <p:nvPr/>
        </p:nvGrpSpPr>
        <p:grpSpPr>
          <a:xfrm>
            <a:off x="1966106" y="1995736"/>
            <a:ext cx="5355978" cy="823437"/>
            <a:chOff x="1966106" y="1995736"/>
            <a:chExt cx="5355978" cy="823437"/>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C8D94D4-F307-40F8-A00A-A646A13F48F2}"/>
                    </a:ext>
                  </a:extLst>
                </p:cNvPr>
                <p:cNvSpPr/>
                <p:nvPr/>
              </p:nvSpPr>
              <p:spPr>
                <a:xfrm>
                  <a:off x="4065566" y="2150828"/>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zh-CN" altLang="en-US" sz="1400" b="1" i="1">
                                <a:solidFill>
                                  <a:schemeClr val="tx1"/>
                                </a:solidFill>
                                <a:latin typeface="Cambria Math" panose="02040503050406030204" pitchFamily="18" charset="0"/>
                              </a:rPr>
                              <m:t>𝝌</m:t>
                            </m:r>
                          </m:e>
                          <m:sup>
                            <m:r>
                              <a:rPr lang="en-US" altLang="zh-CN" sz="1400" i="1">
                                <a:solidFill>
                                  <a:schemeClr val="tx1"/>
                                </a:solidFill>
                                <a:latin typeface="Cambria Math" panose="02040503050406030204" pitchFamily="18" charset="0"/>
                              </a:rPr>
                              <m:t>(2)</m:t>
                            </m:r>
                          </m:sup>
                        </m:sSup>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𝜔</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r>
                          <a:rPr lang="en-US" altLang="zh-CN" sz="1400"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C8D94D4-F307-40F8-A00A-A646A13F48F2}"/>
                    </a:ext>
                  </a:extLst>
                </p:cNvPr>
                <p:cNvSpPr>
                  <a:spLocks noRot="1" noChangeAspect="1" noMove="1" noResize="1" noEditPoints="1" noAdjustHandles="1" noChangeArrowheads="1" noChangeShapeType="1" noTextEdit="1"/>
                </p:cNvSpPr>
                <p:nvPr/>
              </p:nvSpPr>
              <p:spPr>
                <a:xfrm>
                  <a:off x="4065566" y="2150828"/>
                  <a:ext cx="1201304" cy="545772"/>
                </a:xfrm>
                <a:prstGeom prst="rect">
                  <a:avLst/>
                </a:prstGeom>
                <a:blipFill>
                  <a:blip r:embed="rId13"/>
                  <a:stretch>
                    <a:fillRect b="-6593"/>
                  </a:stretch>
                </a:blipFill>
              </p:spPr>
              <p:txBody>
                <a:bodyPr/>
                <a:lstStyle/>
                <a:p>
                  <a:r>
                    <a:rPr lang="zh-CN" altLang="en-US">
                      <a:noFill/>
                    </a:rPr>
                    <a:t> </a:t>
                  </a:r>
                </a:p>
              </p:txBody>
            </p:sp>
          </mc:Fallback>
        </mc:AlternateContent>
        <p:sp>
          <p:nvSpPr>
            <p:cNvPr id="61" name="任意多边形: 形状 60">
              <a:extLst>
                <a:ext uri="{FF2B5EF4-FFF2-40B4-BE49-F238E27FC236}">
                  <a16:creationId xmlns:a16="http://schemas.microsoft.com/office/drawing/2014/main" id="{BBD4800C-4085-4B8E-A2E2-81F68F6B91BB}"/>
                </a:ext>
              </a:extLst>
            </p:cNvPr>
            <p:cNvSpPr/>
            <p:nvPr/>
          </p:nvSpPr>
          <p:spPr>
            <a:xfrm>
              <a:off x="2912713" y="2064739"/>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6896D8F4-5A94-41F3-999B-D6E381E0B684}"/>
                </a:ext>
              </a:extLst>
            </p:cNvPr>
            <p:cNvSpPr/>
            <p:nvPr/>
          </p:nvSpPr>
          <p:spPr>
            <a:xfrm>
              <a:off x="5390462" y="2230080"/>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CCB14B0-59C0-4032-8865-457DC115D73D}"/>
                </a:ext>
              </a:extLst>
            </p:cNvPr>
            <p:cNvSpPr/>
            <p:nvPr/>
          </p:nvSpPr>
          <p:spPr>
            <a:xfrm>
              <a:off x="2912712" y="242309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chemeClr val="accent4">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name="Equation" r:id="rId14" imgW="393480" imgH="215640" progId="Equation.DSMT4">
                        <p:embed/>
                      </p:oleObj>
                    </mc:Choice>
                    <mc:Fallback>
                      <p:oleObj name="Equation" r:id="rId14"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15"/>
                            <a:stretch>
                              <a:fillRect/>
                            </a:stretch>
                          </p:blipFill>
                          <p:spPr>
                            <a:xfrm>
                              <a:off x="1979297" y="1995736"/>
                              <a:ext cx="817803" cy="448472"/>
                            </a:xfrm>
                            <a:prstGeom prst="rect">
                              <a:avLst/>
                            </a:prstGeom>
                          </p:spPr>
                        </p:pic>
                      </p:oleObj>
                    </mc:Fallback>
                  </mc:AlternateContent>
                </a:graphicData>
              </a:graphic>
            </p:graphicFrame>
          </mc:Choice>
          <mc:Fallback xmlns="">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spid="_x0000_s14196" name="Equation" r:id="rId16" imgW="393480" imgH="215640" progId="Equation.DSMT4">
                        <p:embed/>
                      </p:oleObj>
                    </mc:Choice>
                    <mc:Fallback>
                      <p:oleObj name="Equation" r:id="rId16"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17"/>
                            <a:stretch>
                              <a:fillRect/>
                            </a:stretch>
                          </p:blipFill>
                          <p:spPr>
                            <a:xfrm>
                              <a:off x="1979297" y="1995736"/>
                              <a:ext cx="81780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nvGraphicFramePr>
              <p:xfrm>
                <a:off x="1966106" y="2370701"/>
                <a:ext cx="844183" cy="448472"/>
              </p:xfrm>
              <a:graphic>
                <a:graphicData uri="http://schemas.openxmlformats.org/presentationml/2006/ole">
                  <mc:AlternateContent>
                    <mc:Choice xmlns:v="urn:schemas-microsoft-com:vml" Requires="v">
                      <p:oleObj name="Equation" r:id="rId18" imgW="406080" imgH="215640" progId="Equation.DSMT4">
                        <p:embed/>
                      </p:oleObj>
                    </mc:Choice>
                    <mc:Fallback>
                      <p:oleObj name="Equation" r:id="rId18"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19"/>
                            <a:stretch>
                              <a:fillRect/>
                            </a:stretch>
                          </p:blipFill>
                          <p:spPr>
                            <a:xfrm>
                              <a:off x="1966106" y="2370701"/>
                              <a:ext cx="844183" cy="448472"/>
                            </a:xfrm>
                            <a:prstGeom prst="rect">
                              <a:avLst/>
                            </a:prstGeom>
                          </p:spPr>
                        </p:pic>
                      </p:oleObj>
                    </mc:Fallback>
                  </mc:AlternateContent>
                </a:graphicData>
              </a:graphic>
            </p:graphicFrame>
          </mc:Choice>
          <mc:Fallback xmlns="">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2777453697"/>
                    </p:ext>
                  </p:extLst>
                </p:nvPr>
              </p:nvGraphicFramePr>
              <p:xfrm>
                <a:off x="1966106" y="2370701"/>
                <a:ext cx="844183" cy="448472"/>
              </p:xfrm>
              <a:graphic>
                <a:graphicData uri="http://schemas.openxmlformats.org/presentationml/2006/ole">
                  <mc:AlternateContent>
                    <mc:Choice xmlns:v="urn:schemas-microsoft-com:vml" Requires="v">
                      <p:oleObj spid="_x0000_s14197" name="Equation" r:id="rId20" imgW="406080" imgH="215640" progId="Equation.DSMT4">
                        <p:embed/>
                      </p:oleObj>
                    </mc:Choice>
                    <mc:Fallback>
                      <p:oleObj name="Equation" r:id="rId20"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21"/>
                            <a:stretch>
                              <a:fillRect/>
                            </a:stretch>
                          </p:blipFill>
                          <p:spPr>
                            <a:xfrm>
                              <a:off x="1966106" y="2370701"/>
                              <a:ext cx="84418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name="Equation" r:id="rId22" imgW="393480" imgH="215640" progId="Equation.DSMT4">
                        <p:embed/>
                      </p:oleObj>
                    </mc:Choice>
                    <mc:Fallback>
                      <p:oleObj name="Equation" r:id="rId22"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19"/>
                            <a:stretch>
                              <a:fillRect/>
                            </a:stretch>
                          </p:blipFill>
                          <p:spPr>
                            <a:xfrm>
                              <a:off x="6504281" y="2198856"/>
                              <a:ext cx="817803" cy="448472"/>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spid="_x0000_s14198" name="Equation" r:id="rId24" imgW="393480" imgH="215640" progId="Equation.DSMT4">
                        <p:embed/>
                      </p:oleObj>
                    </mc:Choice>
                    <mc:Fallback>
                      <p:oleObj name="Equation" r:id="rId24"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25"/>
                            <a:stretch>
                              <a:fillRect/>
                            </a:stretch>
                          </p:blipFill>
                          <p:spPr>
                            <a:xfrm>
                              <a:off x="6504281" y="2198856"/>
                              <a:ext cx="817803" cy="448472"/>
                            </a:xfrm>
                            <a:prstGeom prst="rect">
                              <a:avLst/>
                            </a:prstGeom>
                          </p:spPr>
                        </p:pic>
                      </p:oleObj>
                    </mc:Fallback>
                  </mc:AlternateContent>
                </a:graphicData>
              </a:graphic>
            </p:graphicFrame>
          </mc:Fallback>
        </mc:AlternateContent>
      </p:grpSp>
      <p:sp>
        <p:nvSpPr>
          <p:cNvPr id="77" name="标题 1">
            <a:extLst>
              <a:ext uri="{FF2B5EF4-FFF2-40B4-BE49-F238E27FC236}">
                <a16:creationId xmlns:a16="http://schemas.microsoft.com/office/drawing/2014/main" id="{E2FB2FBB-7913-488F-B013-200DCAB930EB}"/>
              </a:ext>
            </a:extLst>
          </p:cNvPr>
          <p:cNvSpPr txBox="1">
            <a:spLocks/>
          </p:cNvSpPr>
          <p:nvPr/>
        </p:nvSpPr>
        <p:spPr bwMode="auto">
          <a:xfrm>
            <a:off x="4364302" y="1335427"/>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8" name="标题 1">
            <a:extLst>
              <a:ext uri="{FF2B5EF4-FFF2-40B4-BE49-F238E27FC236}">
                <a16:creationId xmlns:a16="http://schemas.microsoft.com/office/drawing/2014/main" id="{B46D476B-F8F3-4A52-B6A2-0E1C60A98EB0}"/>
              </a:ext>
            </a:extLst>
          </p:cNvPr>
          <p:cNvSpPr txBox="1">
            <a:spLocks/>
          </p:cNvSpPr>
          <p:nvPr/>
        </p:nvSpPr>
        <p:spPr bwMode="auto">
          <a:xfrm>
            <a:off x="5558262" y="13285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extLst>
              <p:ext uri="{D42A27DB-BD31-4B8C-83A1-F6EECF244321}">
                <p14:modId xmlns:p14="http://schemas.microsoft.com/office/powerpoint/2010/main" val="1403909028"/>
              </p:ext>
            </p:extLst>
          </p:nvPr>
        </p:nvGraphicFramePr>
        <p:xfrm>
          <a:off x="8639241" y="6001140"/>
          <a:ext cx="436483" cy="315238"/>
        </p:xfrm>
        <a:graphic>
          <a:graphicData uri="http://schemas.openxmlformats.org/presentationml/2006/ole">
            <mc:AlternateContent xmlns:mc="http://schemas.openxmlformats.org/markup-compatibility/2006">
              <mc:Choice xmlns:v="urn:schemas-microsoft-com:vml" Requires="v">
                <p:oleObj name="Equation" r:id="rId26" imgW="228600" imgH="164880" progId="Equation.DSMT4">
                  <p:embed/>
                </p:oleObj>
              </mc:Choice>
              <mc:Fallback>
                <p:oleObj name="Equation" r:id="rId26"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27"/>
                      <a:stretch>
                        <a:fillRect/>
                      </a:stretch>
                    </p:blipFill>
                    <p:spPr>
                      <a:xfrm>
                        <a:off x="8639241" y="6001140"/>
                        <a:ext cx="436483" cy="315238"/>
                      </a:xfrm>
                      <a:prstGeom prst="rect">
                        <a:avLst/>
                      </a:prstGeom>
                    </p:spPr>
                  </p:pic>
                </p:oleObj>
              </mc:Fallback>
            </mc:AlternateContent>
          </a:graphicData>
        </a:graphic>
      </p:graphicFrame>
      <p:grpSp>
        <p:nvGrpSpPr>
          <p:cNvPr id="127" name="组合 126">
            <a:extLst>
              <a:ext uri="{FF2B5EF4-FFF2-40B4-BE49-F238E27FC236}">
                <a16:creationId xmlns:a16="http://schemas.microsoft.com/office/drawing/2014/main" id="{1144E0E8-B5EC-49E6-B9CA-FCB20633C687}"/>
              </a:ext>
            </a:extLst>
          </p:cNvPr>
          <p:cNvGrpSpPr/>
          <p:nvPr/>
        </p:nvGrpSpPr>
        <p:grpSpPr>
          <a:xfrm>
            <a:off x="6337545" y="3272527"/>
            <a:ext cx="2494484" cy="2367361"/>
            <a:chOff x="6601070" y="3429002"/>
            <a:chExt cx="2494484" cy="2367361"/>
          </a:xfrm>
        </p:grpSpPr>
        <p:sp>
          <p:nvSpPr>
            <p:cNvPr id="93" name="标题 1">
              <a:extLst>
                <a:ext uri="{FF2B5EF4-FFF2-40B4-BE49-F238E27FC236}">
                  <a16:creationId xmlns:a16="http://schemas.microsoft.com/office/drawing/2014/main" id="{3BA38921-C40F-4FFC-852D-8B0D2AEE1D94}"/>
                </a:ext>
              </a:extLst>
            </p:cNvPr>
            <p:cNvSpPr txBox="1">
              <a:spLocks/>
            </p:cNvSpPr>
            <p:nvPr/>
          </p:nvSpPr>
          <p:spPr bwMode="auto">
            <a:xfrm>
              <a:off x="7397920" y="544514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4" name="标题 1">
              <a:extLst>
                <a:ext uri="{FF2B5EF4-FFF2-40B4-BE49-F238E27FC236}">
                  <a16:creationId xmlns:a16="http://schemas.microsoft.com/office/drawing/2014/main" id="{716CBD5D-31F7-4017-98AF-FB53223E10D0}"/>
                </a:ext>
              </a:extLst>
            </p:cNvPr>
            <p:cNvSpPr txBox="1">
              <a:spLocks/>
            </p:cNvSpPr>
            <p:nvPr/>
          </p:nvSpPr>
          <p:spPr bwMode="auto">
            <a:xfrm>
              <a:off x="8094836"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85" name="组合 84">
              <a:extLst>
                <a:ext uri="{FF2B5EF4-FFF2-40B4-BE49-F238E27FC236}">
                  <a16:creationId xmlns:a16="http://schemas.microsoft.com/office/drawing/2014/main" id="{D80B53C9-4CF3-4823-A57C-E7F392E0A503}"/>
                </a:ext>
              </a:extLst>
            </p:cNvPr>
            <p:cNvGrpSpPr/>
            <p:nvPr/>
          </p:nvGrpSpPr>
          <p:grpSpPr>
            <a:xfrm>
              <a:off x="7170735" y="3429002"/>
              <a:ext cx="1924819" cy="2092164"/>
              <a:chOff x="7107235" y="3429002"/>
              <a:chExt cx="1924819" cy="2092164"/>
            </a:xfrm>
          </p:grpSpPr>
          <p:cxnSp>
            <p:nvCxnSpPr>
              <p:cNvPr id="71" name="直接箭头连接符 70">
                <a:extLst>
                  <a:ext uri="{FF2B5EF4-FFF2-40B4-BE49-F238E27FC236}">
                    <a16:creationId xmlns:a16="http://schemas.microsoft.com/office/drawing/2014/main" id="{8E7A05FF-02B3-4754-B0D9-4376980DBBE5}"/>
                  </a:ext>
                </a:extLst>
              </p:cNvPr>
              <p:cNvCxnSpPr>
                <a:cxnSpLocks/>
              </p:cNvCxnSpPr>
              <p:nvPr/>
            </p:nvCxnSpPr>
            <p:spPr>
              <a:xfrm>
                <a:off x="7107235" y="5200650"/>
                <a:ext cx="1924819" cy="0"/>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AC31A41-EB32-4326-AF90-428F3D0BE3AF}"/>
                  </a:ext>
                </a:extLst>
              </p:cNvPr>
              <p:cNvCxnSpPr>
                <a:cxnSpLocks/>
              </p:cNvCxnSpPr>
              <p:nvPr/>
            </p:nvCxnSpPr>
            <p:spPr>
              <a:xfrm flipV="1">
                <a:off x="7107235" y="3429002"/>
                <a:ext cx="0" cy="2089148"/>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9C5D1C5-AE4C-4DFE-951F-70465A8FABE6}"/>
                  </a:ext>
                </a:extLst>
              </p:cNvPr>
              <p:cNvCxnSpPr/>
              <p:nvPr/>
            </p:nvCxnSpPr>
            <p:spPr>
              <a:xfrm>
                <a:off x="7460365" y="5107787"/>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7D27308C-E743-40A2-8919-D853F20AD86C}"/>
                  </a:ext>
                </a:extLst>
              </p:cNvPr>
              <p:cNvCxnSpPr/>
              <p:nvPr/>
            </p:nvCxnSpPr>
            <p:spPr>
              <a:xfrm>
                <a:off x="7807357"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CA8E905-05D5-4A37-A4B5-05D37B4A80D5}"/>
                  </a:ext>
                </a:extLst>
              </p:cNvPr>
              <p:cNvCxnSpPr/>
              <p:nvPr/>
            </p:nvCxnSpPr>
            <p:spPr>
              <a:xfrm>
                <a:off x="8159831"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1397365-ED29-4039-9801-EC1675D1A953}"/>
                  </a:ext>
                </a:extLst>
              </p:cNvPr>
              <p:cNvCxnSpPr/>
              <p:nvPr/>
            </p:nvCxnSpPr>
            <p:spPr>
              <a:xfrm>
                <a:off x="8859095" y="510921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8FEEFF9-5809-4C83-91BB-6177C51DDB54}"/>
                  </a:ext>
                </a:extLst>
              </p:cNvPr>
              <p:cNvCxnSpPr/>
              <p:nvPr/>
            </p:nvCxnSpPr>
            <p:spPr>
              <a:xfrm>
                <a:off x="8507494"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BDD3FF1-B469-43F8-8E89-62773EBED882}"/>
                  </a:ext>
                </a:extLst>
              </p:cNvPr>
              <p:cNvCxnSpPr>
                <a:cxnSpLocks/>
              </p:cNvCxnSpPr>
              <p:nvPr/>
            </p:nvCxnSpPr>
            <p:spPr>
              <a:xfrm rot="5400000">
                <a:off x="7160120" y="484870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3617FD8-6070-4539-8510-F5C47BC6F4D7}"/>
                  </a:ext>
                </a:extLst>
              </p:cNvPr>
              <p:cNvCxnSpPr>
                <a:cxnSpLocks/>
              </p:cNvCxnSpPr>
              <p:nvPr/>
            </p:nvCxnSpPr>
            <p:spPr>
              <a:xfrm rot="5400000">
                <a:off x="7160120" y="4516276"/>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4A22A89-057F-4A29-AB59-B8DF4CDEF4B9}"/>
                  </a:ext>
                </a:extLst>
              </p:cNvPr>
              <p:cNvCxnSpPr>
                <a:cxnSpLocks/>
              </p:cNvCxnSpPr>
              <p:nvPr/>
            </p:nvCxnSpPr>
            <p:spPr>
              <a:xfrm rot="5400000">
                <a:off x="7160120" y="4212905"/>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5DD3001B-22AC-4407-B0CD-D400952DC4B3}"/>
                  </a:ext>
                </a:extLst>
              </p:cNvPr>
              <p:cNvCxnSpPr>
                <a:cxnSpLocks/>
              </p:cNvCxnSpPr>
              <p:nvPr/>
            </p:nvCxnSpPr>
            <p:spPr>
              <a:xfrm rot="5400000">
                <a:off x="7160120" y="357711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99702CE-0C18-4804-9100-22B8FDD2ECC4}"/>
                  </a:ext>
                </a:extLst>
              </p:cNvPr>
              <p:cNvCxnSpPr>
                <a:cxnSpLocks/>
              </p:cNvCxnSpPr>
              <p:nvPr/>
            </p:nvCxnSpPr>
            <p:spPr>
              <a:xfrm rot="5400000">
                <a:off x="7160120" y="387953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9A5D1CF2-B642-4CFD-BF3C-20367DCE5D5B}"/>
                  </a:ext>
                </a:extLst>
              </p:cNvPr>
              <p:cNvCxnSpPr>
                <a:cxnSpLocks/>
              </p:cNvCxnSpPr>
              <p:nvPr/>
            </p:nvCxnSpPr>
            <p:spPr>
              <a:xfrm rot="5400000">
                <a:off x="7160120" y="547735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标题 1">
              <a:extLst>
                <a:ext uri="{FF2B5EF4-FFF2-40B4-BE49-F238E27FC236}">
                  <a16:creationId xmlns:a16="http://schemas.microsoft.com/office/drawing/2014/main" id="{9E010F68-791D-4A8E-8C7A-9DDD72C7E1C9}"/>
                </a:ext>
              </a:extLst>
            </p:cNvPr>
            <p:cNvSpPr txBox="1">
              <a:spLocks/>
            </p:cNvSpPr>
            <p:nvPr/>
          </p:nvSpPr>
          <p:spPr bwMode="auto">
            <a:xfrm>
              <a:off x="7042942" y="5442723"/>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7" name="标题 1">
              <a:extLst>
                <a:ext uri="{FF2B5EF4-FFF2-40B4-BE49-F238E27FC236}">
                  <a16:creationId xmlns:a16="http://schemas.microsoft.com/office/drawing/2014/main" id="{34F4506C-61CE-4EEA-86B3-C952DF526FE4}"/>
                </a:ext>
              </a:extLst>
            </p:cNvPr>
            <p:cNvSpPr txBox="1">
              <a:spLocks/>
            </p:cNvSpPr>
            <p:nvPr/>
          </p:nvSpPr>
          <p:spPr bwMode="auto">
            <a:xfrm>
              <a:off x="7747208" y="544635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8" name="标题 1">
              <a:extLst>
                <a:ext uri="{FF2B5EF4-FFF2-40B4-BE49-F238E27FC236}">
                  <a16:creationId xmlns:a16="http://schemas.microsoft.com/office/drawing/2014/main" id="{1E281265-7CBD-46ED-92EC-242FBCCCA98A}"/>
                </a:ext>
              </a:extLst>
            </p:cNvPr>
            <p:cNvSpPr txBox="1">
              <a:spLocks/>
            </p:cNvSpPr>
            <p:nvPr/>
          </p:nvSpPr>
          <p:spPr bwMode="auto">
            <a:xfrm>
              <a:off x="8437730"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9" name="标题 1">
              <a:extLst>
                <a:ext uri="{FF2B5EF4-FFF2-40B4-BE49-F238E27FC236}">
                  <a16:creationId xmlns:a16="http://schemas.microsoft.com/office/drawing/2014/main" id="{D048E089-C711-4085-A1F3-21395D9E7561}"/>
                </a:ext>
              </a:extLst>
            </p:cNvPr>
            <p:cNvSpPr txBox="1">
              <a:spLocks/>
            </p:cNvSpPr>
            <p:nvPr/>
          </p:nvSpPr>
          <p:spPr bwMode="auto">
            <a:xfrm>
              <a:off x="8786740" y="5446131"/>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5</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20" name="标题 1">
                  <a:extLst>
                    <a:ext uri="{FF2B5EF4-FFF2-40B4-BE49-F238E27FC236}">
                      <a16:creationId xmlns:a16="http://schemas.microsoft.com/office/drawing/2014/main" id="{6FA68EAA-69C7-47DF-A84B-72C85850AFE5}"/>
                    </a:ext>
                  </a:extLst>
                </p:cNvPr>
                <p:cNvSpPr txBox="1">
                  <a:spLocks/>
                </p:cNvSpPr>
                <p:nvPr/>
              </p:nvSpPr>
              <p:spPr bwMode="auto">
                <a:xfrm>
                  <a:off x="6601070" y="5319463"/>
                  <a:ext cx="601912"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20" name="标题 1">
                  <a:extLst>
                    <a:ext uri="{FF2B5EF4-FFF2-40B4-BE49-F238E27FC236}">
                      <a16:creationId xmlns:a16="http://schemas.microsoft.com/office/drawing/2014/main" id="{6FA68EAA-69C7-47DF-A84B-72C85850AFE5}"/>
                    </a:ext>
                  </a:extLst>
                </p:cNvPr>
                <p:cNvSpPr txBox="1">
                  <a:spLocks noRot="1" noChangeAspect="1" noMove="1" noResize="1" noEditPoints="1" noAdjustHandles="1" noChangeArrowheads="1" noChangeShapeType="1" noTextEdit="1"/>
                </p:cNvSpPr>
                <p:nvPr/>
              </p:nvSpPr>
              <p:spPr bwMode="auto">
                <a:xfrm>
                  <a:off x="6601070" y="5319463"/>
                  <a:ext cx="601912" cy="350004"/>
                </a:xfrm>
                <a:prstGeom prst="rect">
                  <a:avLst/>
                </a:prstGeom>
                <a:blipFill>
                  <a:blip r:embed="rId28"/>
                  <a:stretch>
                    <a:fillRect r="-4082"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1" name="标题 1">
              <a:extLst>
                <a:ext uri="{FF2B5EF4-FFF2-40B4-BE49-F238E27FC236}">
                  <a16:creationId xmlns:a16="http://schemas.microsoft.com/office/drawing/2014/main" id="{5C628D06-30C0-4D49-B091-1A5CBDBFCE5D}"/>
                </a:ext>
              </a:extLst>
            </p:cNvPr>
            <p:cNvSpPr txBox="1">
              <a:spLocks/>
            </p:cNvSpPr>
            <p:nvPr/>
          </p:nvSpPr>
          <p:spPr bwMode="auto">
            <a:xfrm>
              <a:off x="6739815" y="4707112"/>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2" name="标题 1">
              <a:extLst>
                <a:ext uri="{FF2B5EF4-FFF2-40B4-BE49-F238E27FC236}">
                  <a16:creationId xmlns:a16="http://schemas.microsoft.com/office/drawing/2014/main" id="{AE4DEEAF-9C35-4CB3-8A44-3E8F1A0E33F5}"/>
                </a:ext>
              </a:extLst>
            </p:cNvPr>
            <p:cNvSpPr txBox="1">
              <a:spLocks/>
            </p:cNvSpPr>
            <p:nvPr/>
          </p:nvSpPr>
          <p:spPr bwMode="auto">
            <a:xfrm>
              <a:off x="6737361" y="437933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3" name="标题 1">
              <a:extLst>
                <a:ext uri="{FF2B5EF4-FFF2-40B4-BE49-F238E27FC236}">
                  <a16:creationId xmlns:a16="http://schemas.microsoft.com/office/drawing/2014/main" id="{AF2DA438-FDC5-42F0-AB22-F9836FEABA9B}"/>
                </a:ext>
              </a:extLst>
            </p:cNvPr>
            <p:cNvSpPr txBox="1">
              <a:spLocks/>
            </p:cNvSpPr>
            <p:nvPr/>
          </p:nvSpPr>
          <p:spPr bwMode="auto">
            <a:xfrm>
              <a:off x="6737361" y="408346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0.6</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4" name="标题 1">
              <a:extLst>
                <a:ext uri="{FF2B5EF4-FFF2-40B4-BE49-F238E27FC236}">
                  <a16:creationId xmlns:a16="http://schemas.microsoft.com/office/drawing/2014/main" id="{978A368B-B548-4025-B105-D3D4C46A6F5A}"/>
                </a:ext>
              </a:extLst>
            </p:cNvPr>
            <p:cNvSpPr txBox="1">
              <a:spLocks/>
            </p:cNvSpPr>
            <p:nvPr/>
          </p:nvSpPr>
          <p:spPr bwMode="auto">
            <a:xfrm>
              <a:off x="6737361" y="3749130"/>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0.8</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5" name="标题 1">
              <a:extLst>
                <a:ext uri="{FF2B5EF4-FFF2-40B4-BE49-F238E27FC236}">
                  <a16:creationId xmlns:a16="http://schemas.microsoft.com/office/drawing/2014/main" id="{4EE0473B-7B15-4967-9B5E-EC497EB4C885}"/>
                </a:ext>
              </a:extLst>
            </p:cNvPr>
            <p:cNvSpPr txBox="1">
              <a:spLocks/>
            </p:cNvSpPr>
            <p:nvPr/>
          </p:nvSpPr>
          <p:spPr bwMode="auto">
            <a:xfrm>
              <a:off x="6737361" y="3443635"/>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6" name="标题 1">
              <a:extLst>
                <a:ext uri="{FF2B5EF4-FFF2-40B4-BE49-F238E27FC236}">
                  <a16:creationId xmlns:a16="http://schemas.microsoft.com/office/drawing/2014/main" id="{0C3C5EBE-A3B0-41DE-88F7-59EE3B118628}"/>
                </a:ext>
              </a:extLst>
            </p:cNvPr>
            <p:cNvSpPr txBox="1">
              <a:spLocks/>
            </p:cNvSpPr>
            <p:nvPr/>
          </p:nvSpPr>
          <p:spPr bwMode="auto">
            <a:xfrm>
              <a:off x="6914638" y="502381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aphicFrame>
        <p:nvGraphicFramePr>
          <p:cNvPr id="130" name="对象 129">
            <a:extLst>
              <a:ext uri="{FF2B5EF4-FFF2-40B4-BE49-F238E27FC236}">
                <a16:creationId xmlns:a16="http://schemas.microsoft.com/office/drawing/2014/main" id="{9708B2D9-F618-44C5-9B46-B0109DD359CF}"/>
              </a:ext>
            </a:extLst>
          </p:cNvPr>
          <p:cNvGraphicFramePr>
            <a:graphicFrameLocks noChangeAspect="1"/>
          </p:cNvGraphicFramePr>
          <p:nvPr/>
        </p:nvGraphicFramePr>
        <p:xfrm>
          <a:off x="8782282" y="4867344"/>
          <a:ext cx="382074" cy="477592"/>
        </p:xfrm>
        <a:graphic>
          <a:graphicData uri="http://schemas.openxmlformats.org/presentationml/2006/ole">
            <mc:AlternateContent xmlns:mc="http://schemas.openxmlformats.org/markup-compatibility/2006">
              <mc:Choice xmlns:v="urn:schemas-microsoft-com:vml" Requires="v">
                <p:oleObj name="Equation" r:id="rId29" imgW="203040" imgH="253800" progId="Equation.DSMT4">
                  <p:embed/>
                </p:oleObj>
              </mc:Choice>
              <mc:Fallback>
                <p:oleObj name="Equation" r:id="rId29"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30"/>
                      <a:stretch>
                        <a:fillRect/>
                      </a:stretch>
                    </p:blipFill>
                    <p:spPr>
                      <a:xfrm>
                        <a:off x="8782282" y="4867344"/>
                        <a:ext cx="382074" cy="477592"/>
                      </a:xfrm>
                      <a:prstGeom prst="rect">
                        <a:avLst/>
                      </a:prstGeom>
                    </p:spPr>
                  </p:pic>
                </p:oleObj>
              </mc:Fallback>
            </mc:AlternateContent>
          </a:graphicData>
        </a:graphic>
      </p:graphicFrame>
      <p:graphicFrame>
        <p:nvGraphicFramePr>
          <p:cNvPr id="131" name="对象 130">
            <a:extLst>
              <a:ext uri="{FF2B5EF4-FFF2-40B4-BE49-F238E27FC236}">
                <a16:creationId xmlns:a16="http://schemas.microsoft.com/office/drawing/2014/main" id="{42B1C67E-6EC9-4F05-844A-404B68EA7C87}"/>
              </a:ext>
            </a:extLst>
          </p:cNvPr>
          <p:cNvGraphicFramePr>
            <a:graphicFrameLocks noChangeAspect="1"/>
          </p:cNvGraphicFramePr>
          <p:nvPr/>
        </p:nvGraphicFramePr>
        <p:xfrm>
          <a:off x="8702561" y="5244260"/>
          <a:ext cx="464833" cy="511316"/>
        </p:xfrm>
        <a:graphic>
          <a:graphicData uri="http://schemas.openxmlformats.org/presentationml/2006/ole">
            <mc:AlternateContent xmlns:mc="http://schemas.openxmlformats.org/markup-compatibility/2006">
              <mc:Choice xmlns:v="urn:schemas-microsoft-com:vml" Requires="v">
                <p:oleObj name="Equation" r:id="rId31" imgW="380880" imgH="419040" progId="Equation.DSMT4">
                  <p:embed/>
                </p:oleObj>
              </mc:Choice>
              <mc:Fallback>
                <p:oleObj name="Equation" r:id="rId31"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32"/>
                      <a:stretch>
                        <a:fillRect/>
                      </a:stretch>
                    </p:blipFill>
                    <p:spPr>
                      <a:xfrm>
                        <a:off x="8702561" y="5244260"/>
                        <a:ext cx="464833" cy="511316"/>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4508C304-F346-4219-B549-6E294D5643CD}"/>
              </a:ext>
            </a:extLst>
          </p:cNvPr>
          <p:cNvGraphicFramePr>
            <a:graphicFrameLocks noChangeAspect="1"/>
          </p:cNvGraphicFramePr>
          <p:nvPr/>
        </p:nvGraphicFramePr>
        <p:xfrm>
          <a:off x="6059973" y="3327504"/>
          <a:ext cx="555144" cy="308413"/>
        </p:xfrm>
        <a:graphic>
          <a:graphicData uri="http://schemas.openxmlformats.org/presentationml/2006/ole">
            <mc:AlternateContent xmlns:mc="http://schemas.openxmlformats.org/markup-compatibility/2006">
              <mc:Choice xmlns:v="urn:schemas-microsoft-com:vml" Requires="v">
                <p:oleObj name="Equation" r:id="rId33" imgW="342720" imgH="190440" progId="Equation.DSMT4">
                  <p:embed/>
                </p:oleObj>
              </mc:Choice>
              <mc:Fallback>
                <p:oleObj name="Equation" r:id="rId33"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34"/>
                      <a:stretch>
                        <a:fillRect/>
                      </a:stretch>
                    </p:blipFill>
                    <p:spPr>
                      <a:xfrm>
                        <a:off x="6059973" y="3327504"/>
                        <a:ext cx="555144" cy="308413"/>
                      </a:xfrm>
                      <a:prstGeom prst="rect">
                        <a:avLst/>
                      </a:prstGeom>
                    </p:spPr>
                  </p:pic>
                </p:oleObj>
              </mc:Fallback>
            </mc:AlternateContent>
          </a:graphicData>
        </a:graphic>
      </p:graphicFrame>
      <p:grpSp>
        <p:nvGrpSpPr>
          <p:cNvPr id="166" name="组合 165">
            <a:extLst>
              <a:ext uri="{FF2B5EF4-FFF2-40B4-BE49-F238E27FC236}">
                <a16:creationId xmlns:a16="http://schemas.microsoft.com/office/drawing/2014/main" id="{85797920-D00F-42C3-BF72-B997501DFB38}"/>
              </a:ext>
            </a:extLst>
          </p:cNvPr>
          <p:cNvGrpSpPr/>
          <p:nvPr/>
        </p:nvGrpSpPr>
        <p:grpSpPr>
          <a:xfrm>
            <a:off x="6731017" y="4453807"/>
            <a:ext cx="2492951" cy="1173123"/>
            <a:chOff x="6731017" y="4453807"/>
            <a:chExt cx="2492951" cy="1173123"/>
          </a:xfrm>
        </p:grpSpPr>
        <p:grpSp>
          <p:nvGrpSpPr>
            <p:cNvPr id="163" name="组合 162">
              <a:extLst>
                <a:ext uri="{FF2B5EF4-FFF2-40B4-BE49-F238E27FC236}">
                  <a16:creationId xmlns:a16="http://schemas.microsoft.com/office/drawing/2014/main" id="{B5D98BC3-067E-4D20-8506-18902671B2AC}"/>
                </a:ext>
              </a:extLst>
            </p:cNvPr>
            <p:cNvGrpSpPr/>
            <p:nvPr/>
          </p:nvGrpSpPr>
          <p:grpSpPr>
            <a:xfrm>
              <a:off x="6731017" y="4453807"/>
              <a:ext cx="2280200" cy="1173123"/>
              <a:chOff x="6731017" y="4453807"/>
              <a:chExt cx="2280200" cy="1173123"/>
            </a:xfrm>
          </p:grpSpPr>
          <p:grpSp>
            <p:nvGrpSpPr>
              <p:cNvPr id="155" name="组合 154">
                <a:extLst>
                  <a:ext uri="{FF2B5EF4-FFF2-40B4-BE49-F238E27FC236}">
                    <a16:creationId xmlns:a16="http://schemas.microsoft.com/office/drawing/2014/main" id="{5A882A61-8DCE-474A-8320-B2AD01B2EB46}"/>
                  </a:ext>
                </a:extLst>
              </p:cNvPr>
              <p:cNvGrpSpPr/>
              <p:nvPr/>
            </p:nvGrpSpPr>
            <p:grpSpPr>
              <a:xfrm>
                <a:off x="6731017" y="4922371"/>
                <a:ext cx="2280200" cy="704559"/>
                <a:chOff x="6731017" y="4922371"/>
                <a:chExt cx="2280200" cy="704559"/>
              </a:xfrm>
            </p:grpSpPr>
            <p:sp>
              <p:nvSpPr>
                <p:cNvPr id="148" name="弧形 147">
                  <a:extLst>
                    <a:ext uri="{FF2B5EF4-FFF2-40B4-BE49-F238E27FC236}">
                      <a16:creationId xmlns:a16="http://schemas.microsoft.com/office/drawing/2014/main" id="{9579027D-8BB4-4BE7-BD75-713BAEA2331C}"/>
                    </a:ext>
                  </a:extLst>
                </p:cNvPr>
                <p:cNvSpPr/>
                <p:nvPr/>
              </p:nvSpPr>
              <p:spPr>
                <a:xfrm rot="19285505">
                  <a:off x="8127430" y="4927135"/>
                  <a:ext cx="883787" cy="699795"/>
                </a:xfrm>
                <a:prstGeom prst="arc">
                  <a:avLst>
                    <a:gd name="adj1" fmla="val 15635654"/>
                    <a:gd name="adj2" fmla="val 1929712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3" name="弧形 152">
                  <a:extLst>
                    <a:ext uri="{FF2B5EF4-FFF2-40B4-BE49-F238E27FC236}">
                      <a16:creationId xmlns:a16="http://schemas.microsoft.com/office/drawing/2014/main" id="{C47F010A-0630-418F-ABA7-4693F3B4E72C}"/>
                    </a:ext>
                  </a:extLst>
                </p:cNvPr>
                <p:cNvSpPr/>
                <p:nvPr/>
              </p:nvSpPr>
              <p:spPr>
                <a:xfrm rot="2340000">
                  <a:off x="6904717" y="4922371"/>
                  <a:ext cx="883787" cy="699795"/>
                </a:xfrm>
                <a:prstGeom prst="arc">
                  <a:avLst>
                    <a:gd name="adj1" fmla="val 13001384"/>
                    <a:gd name="adj2" fmla="val 1676722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4" name="弧形 153">
                  <a:extLst>
                    <a:ext uri="{FF2B5EF4-FFF2-40B4-BE49-F238E27FC236}">
                      <a16:creationId xmlns:a16="http://schemas.microsoft.com/office/drawing/2014/main" id="{A6B29CD8-6C75-4D3E-8B8B-5B595E0E3920}"/>
                    </a:ext>
                  </a:extLst>
                </p:cNvPr>
                <p:cNvSpPr/>
                <p:nvPr/>
              </p:nvSpPr>
              <p:spPr>
                <a:xfrm rot="19285505">
                  <a:off x="6731017" y="4924118"/>
                  <a:ext cx="883787" cy="683777"/>
                </a:xfrm>
                <a:prstGeom prst="arc">
                  <a:avLst>
                    <a:gd name="adj1" fmla="val 15635654"/>
                    <a:gd name="adj2" fmla="val 192140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9" name="组合 158">
                <a:extLst>
                  <a:ext uri="{FF2B5EF4-FFF2-40B4-BE49-F238E27FC236}">
                    <a16:creationId xmlns:a16="http://schemas.microsoft.com/office/drawing/2014/main" id="{0BD1402F-DD0D-41E8-BAE7-74269BFFB6BD}"/>
                  </a:ext>
                </a:extLst>
              </p:cNvPr>
              <p:cNvGrpSpPr/>
              <p:nvPr/>
            </p:nvGrpSpPr>
            <p:grpSpPr>
              <a:xfrm>
                <a:off x="7427619" y="4923322"/>
                <a:ext cx="1061638" cy="700401"/>
                <a:chOff x="7427619" y="4923322"/>
                <a:chExt cx="1061638" cy="700401"/>
              </a:xfrm>
            </p:grpSpPr>
            <p:sp>
              <p:nvSpPr>
                <p:cNvPr id="156" name="弧形 155">
                  <a:extLst>
                    <a:ext uri="{FF2B5EF4-FFF2-40B4-BE49-F238E27FC236}">
                      <a16:creationId xmlns:a16="http://schemas.microsoft.com/office/drawing/2014/main" id="{BC681009-88EF-4FC6-AB8D-E7696EBEDB1D}"/>
                    </a:ext>
                  </a:extLst>
                </p:cNvPr>
                <p:cNvSpPr/>
                <p:nvPr/>
              </p:nvSpPr>
              <p:spPr>
                <a:xfrm rot="19260000">
                  <a:off x="7427619" y="4923928"/>
                  <a:ext cx="883787" cy="699795"/>
                </a:xfrm>
                <a:prstGeom prst="arc">
                  <a:avLst>
                    <a:gd name="adj1" fmla="val 15635654"/>
                    <a:gd name="adj2" fmla="val 19361864"/>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7" name="弧形 156">
                  <a:extLst>
                    <a:ext uri="{FF2B5EF4-FFF2-40B4-BE49-F238E27FC236}">
                      <a16:creationId xmlns:a16="http://schemas.microsoft.com/office/drawing/2014/main" id="{F8CA5102-0F91-402D-B750-5CB5B184CB92}"/>
                    </a:ext>
                  </a:extLst>
                </p:cNvPr>
                <p:cNvSpPr/>
                <p:nvPr/>
              </p:nvSpPr>
              <p:spPr>
                <a:xfrm rot="2340000">
                  <a:off x="7605470" y="4923322"/>
                  <a:ext cx="883787" cy="699795"/>
                </a:xfrm>
                <a:prstGeom prst="arc">
                  <a:avLst>
                    <a:gd name="adj1" fmla="val 13123150"/>
                    <a:gd name="adj2" fmla="val 16767221"/>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06371558-0848-4054-A65E-CA4BAA9B6EC1}"/>
                  </a:ext>
                </a:extLst>
              </p:cNvPr>
              <p:cNvGrpSpPr/>
              <p:nvPr/>
            </p:nvGrpSpPr>
            <p:grpSpPr>
              <a:xfrm rot="10800000">
                <a:off x="7429352" y="4453807"/>
                <a:ext cx="1061638" cy="700401"/>
                <a:chOff x="7427619" y="4923322"/>
                <a:chExt cx="1061638" cy="700401"/>
              </a:xfrm>
            </p:grpSpPr>
            <p:sp>
              <p:nvSpPr>
                <p:cNvPr id="161" name="弧形 160">
                  <a:extLst>
                    <a:ext uri="{FF2B5EF4-FFF2-40B4-BE49-F238E27FC236}">
                      <a16:creationId xmlns:a16="http://schemas.microsoft.com/office/drawing/2014/main" id="{9BDEA7BF-9C66-4F08-8B6A-390EF0C8C508}"/>
                    </a:ext>
                  </a:extLst>
                </p:cNvPr>
                <p:cNvSpPr/>
                <p:nvPr/>
              </p:nvSpPr>
              <p:spPr>
                <a:xfrm rot="19260000">
                  <a:off x="7427619" y="4923928"/>
                  <a:ext cx="883787" cy="699795"/>
                </a:xfrm>
                <a:prstGeom prst="arc">
                  <a:avLst>
                    <a:gd name="adj1" fmla="val 15635654"/>
                    <a:gd name="adj2" fmla="val 19361864"/>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2" name="弧形 161">
                  <a:extLst>
                    <a:ext uri="{FF2B5EF4-FFF2-40B4-BE49-F238E27FC236}">
                      <a16:creationId xmlns:a16="http://schemas.microsoft.com/office/drawing/2014/main" id="{A116CEC0-F632-43F0-9316-D324BE3740E2}"/>
                    </a:ext>
                  </a:extLst>
                </p:cNvPr>
                <p:cNvSpPr/>
                <p:nvPr/>
              </p:nvSpPr>
              <p:spPr>
                <a:xfrm rot="2340000">
                  <a:off x="7605470" y="4923322"/>
                  <a:ext cx="883787" cy="699795"/>
                </a:xfrm>
                <a:prstGeom prst="arc">
                  <a:avLst>
                    <a:gd name="adj1" fmla="val 13123150"/>
                    <a:gd name="adj2" fmla="val 16767221"/>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65" name="标题 1">
              <a:extLst>
                <a:ext uri="{FF2B5EF4-FFF2-40B4-BE49-F238E27FC236}">
                  <a16:creationId xmlns:a16="http://schemas.microsoft.com/office/drawing/2014/main" id="{459AF77D-F9B5-4522-99E6-4D7328EB4D2D}"/>
                </a:ext>
              </a:extLst>
            </p:cNvPr>
            <p:cNvSpPr txBox="1">
              <a:spLocks/>
            </p:cNvSpPr>
            <p:nvPr/>
          </p:nvSpPr>
          <p:spPr bwMode="auto">
            <a:xfrm>
              <a:off x="8582225" y="469205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PMM</a:t>
              </a:r>
              <a:endParaRPr lang="zh-CN" altLang="en-US" sz="1600" i="1" dirty="0">
                <a:latin typeface="+mn-lt"/>
                <a:ea typeface="黑体" panose="02010609060101010101" pitchFamily="49" charset="-122"/>
                <a:cs typeface="Gisha" panose="020B0604020202020204" pitchFamily="34" charset="-79"/>
              </a:endParaRPr>
            </a:p>
          </p:txBody>
        </p:sp>
      </p:grpSp>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9771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extLst>
              <p:ext uri="{D42A27DB-BD31-4B8C-83A1-F6EECF244321}">
                <p14:modId xmlns:p14="http://schemas.microsoft.com/office/powerpoint/2010/main" val="800310154"/>
              </p:ext>
            </p:extLst>
          </p:nvPr>
        </p:nvGraphicFramePr>
        <p:xfrm>
          <a:off x="5832655" y="5975798"/>
          <a:ext cx="2904333" cy="448637"/>
        </p:xfrm>
        <a:graphic>
          <a:graphicData uri="http://schemas.openxmlformats.org/presentationml/2006/ole">
            <mc:AlternateContent xmlns:mc="http://schemas.openxmlformats.org/markup-compatibility/2006">
              <mc:Choice xmlns:v="urn:schemas-microsoft-com:vml" Requires="v">
                <p:oleObj name="Equation" r:id="rId35" imgW="1562040" imgH="241200" progId="Equation.DSMT4">
                  <p:embed/>
                </p:oleObj>
              </mc:Choice>
              <mc:Fallback>
                <p:oleObj name="Equation" r:id="rId35"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36"/>
                      <a:stretch>
                        <a:fillRect/>
                      </a:stretch>
                    </p:blipFill>
                    <p:spPr>
                      <a:xfrm>
                        <a:off x="5832655" y="5975798"/>
                        <a:ext cx="2904333" cy="448637"/>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F6BB9E33-3237-4A2F-9F72-AF7BEC762581}"/>
              </a:ext>
            </a:extLst>
          </p:cNvPr>
          <p:cNvGraphicFramePr>
            <a:graphicFrameLocks noChangeAspect="1"/>
          </p:cNvGraphicFramePr>
          <p:nvPr>
            <p:extLst>
              <p:ext uri="{D42A27DB-BD31-4B8C-83A1-F6EECF244321}">
                <p14:modId xmlns:p14="http://schemas.microsoft.com/office/powerpoint/2010/main" val="4044842083"/>
              </p:ext>
            </p:extLst>
          </p:nvPr>
        </p:nvGraphicFramePr>
        <p:xfrm>
          <a:off x="1125538" y="2841625"/>
          <a:ext cx="4473575" cy="568325"/>
        </p:xfrm>
        <a:graphic>
          <a:graphicData uri="http://schemas.openxmlformats.org/presentationml/2006/ole">
            <mc:AlternateContent xmlns:mc="http://schemas.openxmlformats.org/markup-compatibility/2006">
              <mc:Choice xmlns:v="urn:schemas-microsoft-com:vml" Requires="v">
                <p:oleObj name="Equation" r:id="rId37" imgW="2501640" imgH="317160" progId="Equation.DSMT4">
                  <p:embed/>
                </p:oleObj>
              </mc:Choice>
              <mc:Fallback>
                <p:oleObj name="Equation" r:id="rId37" imgW="2501640" imgH="317160" progId="Equation.DSMT4">
                  <p:embed/>
                  <p:pic>
                    <p:nvPicPr>
                      <p:cNvPr id="21" name="对象 20">
                        <a:extLst>
                          <a:ext uri="{FF2B5EF4-FFF2-40B4-BE49-F238E27FC236}">
                            <a16:creationId xmlns:a16="http://schemas.microsoft.com/office/drawing/2014/main" id="{F6BB9E33-3237-4A2F-9F72-AF7BEC762581}"/>
                          </a:ext>
                        </a:extLst>
                      </p:cNvPr>
                      <p:cNvPicPr/>
                      <p:nvPr/>
                    </p:nvPicPr>
                    <p:blipFill>
                      <a:blip r:embed="rId38"/>
                      <a:stretch>
                        <a:fillRect/>
                      </a:stretch>
                    </p:blipFill>
                    <p:spPr>
                      <a:xfrm>
                        <a:off x="1125538" y="2841625"/>
                        <a:ext cx="4473575" cy="56832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3616CE82-467B-4E72-8C39-3EA51B7A1BF4}"/>
              </a:ext>
            </a:extLst>
          </p:cNvPr>
          <p:cNvGraphicFramePr>
            <a:graphicFrameLocks noChangeAspect="1"/>
          </p:cNvGraphicFramePr>
          <p:nvPr>
            <p:extLst>
              <p:ext uri="{D42A27DB-BD31-4B8C-83A1-F6EECF244321}">
                <p14:modId xmlns:p14="http://schemas.microsoft.com/office/powerpoint/2010/main" val="2507756835"/>
              </p:ext>
            </p:extLst>
          </p:nvPr>
        </p:nvGraphicFramePr>
        <p:xfrm>
          <a:off x="5789761" y="2695942"/>
          <a:ext cx="3313751" cy="710089"/>
        </p:xfrm>
        <a:graphic>
          <a:graphicData uri="http://schemas.openxmlformats.org/presentationml/2006/ole">
            <mc:AlternateContent xmlns:mc="http://schemas.openxmlformats.org/markup-compatibility/2006">
              <mc:Choice xmlns:v="urn:schemas-microsoft-com:vml" Requires="v">
                <p:oleObj name="Equation" r:id="rId39" imgW="2311200" imgH="495000" progId="Equation.DSMT4">
                  <p:embed/>
                </p:oleObj>
              </mc:Choice>
              <mc:Fallback>
                <p:oleObj name="Equation" r:id="rId39" imgW="2311200" imgH="495000" progId="Equation.DSMT4">
                  <p:embed/>
                  <p:pic>
                    <p:nvPicPr>
                      <p:cNvPr id="35" name="对象 34">
                        <a:extLst>
                          <a:ext uri="{FF2B5EF4-FFF2-40B4-BE49-F238E27FC236}">
                            <a16:creationId xmlns:a16="http://schemas.microsoft.com/office/drawing/2014/main" id="{3616CE82-467B-4E72-8C39-3EA51B7A1BF4}"/>
                          </a:ext>
                        </a:extLst>
                      </p:cNvPr>
                      <p:cNvPicPr/>
                      <p:nvPr/>
                    </p:nvPicPr>
                    <p:blipFill>
                      <a:blip r:embed="rId40"/>
                      <a:stretch>
                        <a:fillRect/>
                      </a:stretch>
                    </p:blipFill>
                    <p:spPr>
                      <a:xfrm>
                        <a:off x="5789761" y="2695942"/>
                        <a:ext cx="3313751" cy="710089"/>
                      </a:xfrm>
                      <a:prstGeom prst="rect">
                        <a:avLst/>
                      </a:prstGeom>
                    </p:spPr>
                  </p:pic>
                </p:oleObj>
              </mc:Fallback>
            </mc:AlternateContent>
          </a:graphicData>
        </a:graphic>
      </p:graphicFrame>
      <p:grpSp>
        <p:nvGrpSpPr>
          <p:cNvPr id="195" name="组合 194">
            <a:extLst>
              <a:ext uri="{FF2B5EF4-FFF2-40B4-BE49-F238E27FC236}">
                <a16:creationId xmlns:a16="http://schemas.microsoft.com/office/drawing/2014/main" id="{93F3C452-E738-410E-9094-18CC59553CB8}"/>
              </a:ext>
            </a:extLst>
          </p:cNvPr>
          <p:cNvGrpSpPr/>
          <p:nvPr/>
        </p:nvGrpSpPr>
        <p:grpSpPr>
          <a:xfrm>
            <a:off x="6735353" y="3837679"/>
            <a:ext cx="2523868" cy="1768766"/>
            <a:chOff x="6735353" y="3837679"/>
            <a:chExt cx="2523868" cy="1768766"/>
          </a:xfrm>
        </p:grpSpPr>
        <p:grpSp>
          <p:nvGrpSpPr>
            <p:cNvPr id="196" name="组合 195">
              <a:extLst>
                <a:ext uri="{FF2B5EF4-FFF2-40B4-BE49-F238E27FC236}">
                  <a16:creationId xmlns:a16="http://schemas.microsoft.com/office/drawing/2014/main" id="{7726C61C-9F2F-42D4-8A28-811DE5FD8BFC}"/>
                </a:ext>
              </a:extLst>
            </p:cNvPr>
            <p:cNvGrpSpPr/>
            <p:nvPr/>
          </p:nvGrpSpPr>
          <p:grpSpPr>
            <a:xfrm>
              <a:off x="6735353" y="3837679"/>
              <a:ext cx="2264788" cy="1768766"/>
              <a:chOff x="6735353" y="3837679"/>
              <a:chExt cx="2264788" cy="1768766"/>
            </a:xfrm>
          </p:grpSpPr>
          <p:sp>
            <p:nvSpPr>
              <p:cNvPr id="200" name="弧形 199">
                <a:extLst>
                  <a:ext uri="{FF2B5EF4-FFF2-40B4-BE49-F238E27FC236}">
                    <a16:creationId xmlns:a16="http://schemas.microsoft.com/office/drawing/2014/main" id="{7AB8E873-41F9-4B9B-89D2-1FC92FD02E0F}"/>
                  </a:ext>
                </a:extLst>
              </p:cNvPr>
              <p:cNvSpPr/>
              <p:nvPr/>
            </p:nvSpPr>
            <p:spPr>
              <a:xfrm rot="8460000">
                <a:off x="6912119" y="4142528"/>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1" name="弧形 200">
                <a:extLst>
                  <a:ext uri="{FF2B5EF4-FFF2-40B4-BE49-F238E27FC236}">
                    <a16:creationId xmlns:a16="http://schemas.microsoft.com/office/drawing/2014/main" id="{DA32DC1B-22D3-443A-B493-3BDA1DAC755B}"/>
                  </a:ext>
                </a:extLst>
              </p:cNvPr>
              <p:cNvSpPr/>
              <p:nvPr/>
            </p:nvSpPr>
            <p:spPr>
              <a:xfrm rot="19285505">
                <a:off x="6735353" y="4922668"/>
                <a:ext cx="883787" cy="683777"/>
              </a:xfrm>
              <a:prstGeom prst="arc">
                <a:avLst>
                  <a:gd name="adj1" fmla="val 15635654"/>
                  <a:gd name="adj2" fmla="val 19254944"/>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a:extLst>
                  <a:ext uri="{FF2B5EF4-FFF2-40B4-BE49-F238E27FC236}">
                    <a16:creationId xmlns:a16="http://schemas.microsoft.com/office/drawing/2014/main" id="{606CB3B4-64A1-4790-86C4-3E0BB91D1FD2}"/>
                  </a:ext>
                </a:extLst>
              </p:cNvPr>
              <p:cNvSpPr/>
              <p:nvPr/>
            </p:nvSpPr>
            <p:spPr>
              <a:xfrm rot="19285505">
                <a:off x="7425886" y="4618471"/>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a:extLst>
                  <a:ext uri="{FF2B5EF4-FFF2-40B4-BE49-F238E27FC236}">
                    <a16:creationId xmlns:a16="http://schemas.microsoft.com/office/drawing/2014/main" id="{A4F0DC7B-AB0F-460E-BD4D-40D183353827}"/>
                  </a:ext>
                </a:extLst>
              </p:cNvPr>
              <p:cNvSpPr/>
              <p:nvPr/>
            </p:nvSpPr>
            <p:spPr>
              <a:xfrm rot="8460000">
                <a:off x="7599061" y="3837679"/>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a:extLst>
                  <a:ext uri="{FF2B5EF4-FFF2-40B4-BE49-F238E27FC236}">
                    <a16:creationId xmlns:a16="http://schemas.microsoft.com/office/drawing/2014/main" id="{BBCE73DF-053C-4F15-ABF7-E02F68821282}"/>
                  </a:ext>
                </a:extLst>
              </p:cNvPr>
              <p:cNvSpPr/>
              <p:nvPr/>
            </p:nvSpPr>
            <p:spPr>
              <a:xfrm rot="19285505">
                <a:off x="8116354" y="4311092"/>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97" name="组合 196">
              <a:extLst>
                <a:ext uri="{FF2B5EF4-FFF2-40B4-BE49-F238E27FC236}">
                  <a16:creationId xmlns:a16="http://schemas.microsoft.com/office/drawing/2014/main" id="{DCDD9D20-A8F3-4D61-AAD6-2A37D8D24C0C}"/>
                </a:ext>
              </a:extLst>
            </p:cNvPr>
            <p:cNvGrpSpPr/>
            <p:nvPr/>
          </p:nvGrpSpPr>
          <p:grpSpPr>
            <a:xfrm>
              <a:off x="8484825" y="3920318"/>
              <a:ext cx="774396" cy="476193"/>
              <a:chOff x="8484825" y="4082244"/>
              <a:chExt cx="774396" cy="476193"/>
            </a:xfrm>
          </p:grpSpPr>
          <p:sp>
            <p:nvSpPr>
              <p:cNvPr id="198" name="标题 1">
                <a:extLst>
                  <a:ext uri="{FF2B5EF4-FFF2-40B4-BE49-F238E27FC236}">
                    <a16:creationId xmlns:a16="http://schemas.microsoft.com/office/drawing/2014/main" id="{9C3A11A1-0F9A-4933-8A09-BA68342C6CC5}"/>
                  </a:ext>
                </a:extLst>
              </p:cNvPr>
              <p:cNvSpPr txBox="1">
                <a:spLocks/>
              </p:cNvSpPr>
              <p:nvPr/>
            </p:nvSpPr>
            <p:spPr bwMode="auto">
              <a:xfrm>
                <a:off x="8551152" y="4082244"/>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sp>
            <p:nvSpPr>
              <p:cNvPr id="199" name="标题 1">
                <a:extLst>
                  <a:ext uri="{FF2B5EF4-FFF2-40B4-BE49-F238E27FC236}">
                    <a16:creationId xmlns:a16="http://schemas.microsoft.com/office/drawing/2014/main" id="{2F313C65-9787-4817-A6DC-CB1657E260E0}"/>
                  </a:ext>
                </a:extLst>
              </p:cNvPr>
              <p:cNvSpPr txBox="1">
                <a:spLocks/>
              </p:cNvSpPr>
              <p:nvPr/>
            </p:nvSpPr>
            <p:spPr bwMode="auto">
              <a:xfrm>
                <a:off x="8484825" y="4208433"/>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grpSp>
      </p:grpSp>
      <p:grpSp>
        <p:nvGrpSpPr>
          <p:cNvPr id="73" name="组合 72">
            <a:extLst>
              <a:ext uri="{FF2B5EF4-FFF2-40B4-BE49-F238E27FC236}">
                <a16:creationId xmlns:a16="http://schemas.microsoft.com/office/drawing/2014/main" id="{DB36D3AE-0E92-478E-89A5-03B249795AD5}"/>
              </a:ext>
            </a:extLst>
          </p:cNvPr>
          <p:cNvGrpSpPr/>
          <p:nvPr/>
        </p:nvGrpSpPr>
        <p:grpSpPr>
          <a:xfrm>
            <a:off x="6727993" y="4144519"/>
            <a:ext cx="2536407" cy="1464212"/>
            <a:chOff x="6727993" y="4144519"/>
            <a:chExt cx="2536407" cy="1464212"/>
          </a:xfrm>
        </p:grpSpPr>
        <p:grpSp>
          <p:nvGrpSpPr>
            <p:cNvPr id="59" name="组合 58">
              <a:extLst>
                <a:ext uri="{FF2B5EF4-FFF2-40B4-BE49-F238E27FC236}">
                  <a16:creationId xmlns:a16="http://schemas.microsoft.com/office/drawing/2014/main" id="{C614BE1D-525F-45C8-85D2-A3D7D56467D9}"/>
                </a:ext>
              </a:extLst>
            </p:cNvPr>
            <p:cNvGrpSpPr/>
            <p:nvPr/>
          </p:nvGrpSpPr>
          <p:grpSpPr>
            <a:xfrm>
              <a:off x="6727993" y="4144519"/>
              <a:ext cx="1941295" cy="1464212"/>
              <a:chOff x="6727993" y="4144519"/>
              <a:chExt cx="1941295" cy="1464212"/>
            </a:xfrm>
          </p:grpSpPr>
          <p:sp>
            <p:nvSpPr>
              <p:cNvPr id="189" name="弧形 188">
                <a:extLst>
                  <a:ext uri="{FF2B5EF4-FFF2-40B4-BE49-F238E27FC236}">
                    <a16:creationId xmlns:a16="http://schemas.microsoft.com/office/drawing/2014/main" id="{EC97503D-FD8F-4537-9A0C-AF4704851B12}"/>
                  </a:ext>
                </a:extLst>
              </p:cNvPr>
              <p:cNvSpPr/>
              <p:nvPr/>
            </p:nvSpPr>
            <p:spPr>
              <a:xfrm rot="8460000">
                <a:off x="7265724" y="4144519"/>
                <a:ext cx="883787" cy="699795"/>
              </a:xfrm>
              <a:prstGeom prst="arc">
                <a:avLst>
                  <a:gd name="adj1" fmla="val 15635654"/>
                  <a:gd name="adj2" fmla="val 19361864"/>
                </a:avLst>
              </a:prstGeom>
              <a:ln w="127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0" name="弧形 189">
                <a:extLst>
                  <a:ext uri="{FF2B5EF4-FFF2-40B4-BE49-F238E27FC236}">
                    <a16:creationId xmlns:a16="http://schemas.microsoft.com/office/drawing/2014/main" id="{F7976D35-A0AB-4634-88A4-F73ABF3AA257}"/>
                  </a:ext>
                </a:extLst>
              </p:cNvPr>
              <p:cNvSpPr/>
              <p:nvPr/>
            </p:nvSpPr>
            <p:spPr>
              <a:xfrm rot="19285505">
                <a:off x="6727993" y="4924954"/>
                <a:ext cx="883787" cy="683777"/>
              </a:xfrm>
              <a:prstGeom prst="arc">
                <a:avLst>
                  <a:gd name="adj1" fmla="val 15635654"/>
                  <a:gd name="adj2" fmla="val 19254944"/>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1" name="弧形 190">
                <a:extLst>
                  <a:ext uri="{FF2B5EF4-FFF2-40B4-BE49-F238E27FC236}">
                    <a16:creationId xmlns:a16="http://schemas.microsoft.com/office/drawing/2014/main" id="{0FE7BCEF-7303-4BD2-8F00-F25C6579085C}"/>
                  </a:ext>
                </a:extLst>
              </p:cNvPr>
              <p:cNvSpPr/>
              <p:nvPr/>
            </p:nvSpPr>
            <p:spPr>
              <a:xfrm rot="19285505">
                <a:off x="7785501" y="4614184"/>
                <a:ext cx="883787" cy="683777"/>
              </a:xfrm>
              <a:prstGeom prst="arc">
                <a:avLst>
                  <a:gd name="adj1" fmla="val 15635654"/>
                  <a:gd name="adj2" fmla="val 19301887"/>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DCA27BDA-878B-4D50-BF9A-560B01CC00A8}"/>
                  </a:ext>
                </a:extLst>
              </p:cNvPr>
              <p:cNvCxnSpPr>
                <a:cxnSpLocks/>
              </p:cNvCxnSpPr>
              <p:nvPr/>
            </p:nvCxnSpPr>
            <p:spPr>
              <a:xfrm>
                <a:off x="7253193" y="4883047"/>
                <a:ext cx="3636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71FFE5A-A744-4582-9FA0-867007641B20}"/>
                  </a:ext>
                </a:extLst>
              </p:cNvPr>
              <p:cNvCxnSpPr>
                <a:cxnSpLocks/>
              </p:cNvCxnSpPr>
              <p:nvPr/>
            </p:nvCxnSpPr>
            <p:spPr>
              <a:xfrm>
                <a:off x="8306895" y="4572868"/>
                <a:ext cx="3509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23A78621-EA20-476A-ACAD-60A0EE335583}"/>
                </a:ext>
              </a:extLst>
            </p:cNvPr>
            <p:cNvGrpSpPr/>
            <p:nvPr/>
          </p:nvGrpSpPr>
          <p:grpSpPr>
            <a:xfrm>
              <a:off x="8490004" y="4305976"/>
              <a:ext cx="774396" cy="476193"/>
              <a:chOff x="8490004" y="4305976"/>
              <a:chExt cx="774396" cy="476193"/>
            </a:xfrm>
          </p:grpSpPr>
          <p:sp>
            <p:nvSpPr>
              <p:cNvPr id="205" name="标题 1">
                <a:extLst>
                  <a:ext uri="{FF2B5EF4-FFF2-40B4-BE49-F238E27FC236}">
                    <a16:creationId xmlns:a16="http://schemas.microsoft.com/office/drawing/2014/main" id="{830EA0E1-3AC1-4A2F-AFDD-9AF539D1D842}"/>
                  </a:ext>
                </a:extLst>
              </p:cNvPr>
              <p:cNvSpPr txBox="1">
                <a:spLocks/>
              </p:cNvSpPr>
              <p:nvPr/>
            </p:nvSpPr>
            <p:spPr bwMode="auto">
              <a:xfrm>
                <a:off x="8556331" y="4305976"/>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206" name="标题 1">
                <a:extLst>
                  <a:ext uri="{FF2B5EF4-FFF2-40B4-BE49-F238E27FC236}">
                    <a16:creationId xmlns:a16="http://schemas.microsoft.com/office/drawing/2014/main" id="{5C55A62E-52B9-4E19-B7BE-E245E091C83D}"/>
                  </a:ext>
                </a:extLst>
              </p:cNvPr>
              <p:cNvSpPr txBox="1">
                <a:spLocks/>
              </p:cNvSpPr>
              <p:nvPr/>
            </p:nvSpPr>
            <p:spPr bwMode="auto">
              <a:xfrm>
                <a:off x="8490004" y="4432165"/>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p:grpSp>
        <p:nvGrpSpPr>
          <p:cNvPr id="15" name="组合 14">
            <a:extLst>
              <a:ext uri="{FF2B5EF4-FFF2-40B4-BE49-F238E27FC236}">
                <a16:creationId xmlns:a16="http://schemas.microsoft.com/office/drawing/2014/main" id="{77857336-BF70-466A-AA99-93A003FE3F1D}"/>
              </a:ext>
            </a:extLst>
          </p:cNvPr>
          <p:cNvGrpSpPr/>
          <p:nvPr/>
        </p:nvGrpSpPr>
        <p:grpSpPr>
          <a:xfrm>
            <a:off x="776374" y="3761557"/>
            <a:ext cx="1974145" cy="2179179"/>
            <a:chOff x="776374" y="3761557"/>
            <a:chExt cx="1974145" cy="2179179"/>
          </a:xfrm>
        </p:grpSpPr>
        <p:pic>
          <p:nvPicPr>
            <p:cNvPr id="173" name="图片 172" descr="图片包含 游戏机, 桌子, 电脑&#10;&#10;描述已自动生成">
              <a:extLst>
                <a:ext uri="{FF2B5EF4-FFF2-40B4-BE49-F238E27FC236}">
                  <a16:creationId xmlns:a16="http://schemas.microsoft.com/office/drawing/2014/main" id="{E47F56F8-3149-486B-A115-66A42EFBD723}"/>
                </a:ext>
              </a:extLst>
            </p:cNvPr>
            <p:cNvPicPr>
              <a:picLocks noChangeAspect="1"/>
            </p:cNvPicPr>
            <p:nvPr/>
          </p:nvPicPr>
          <p:blipFill>
            <a:blip r:embed="rId3" cstate="print">
              <a:duotone>
                <a:prstClr val="black"/>
                <a:srgbClr val="C0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76374" y="3761557"/>
              <a:ext cx="1886636" cy="1886636"/>
            </a:xfrm>
            <a:prstGeom prst="rect">
              <a:avLst/>
            </a:prstGeom>
          </p:spPr>
        </p:pic>
        <p:sp>
          <p:nvSpPr>
            <p:cNvPr id="177" name="标题 1">
              <a:extLst>
                <a:ext uri="{FF2B5EF4-FFF2-40B4-BE49-F238E27FC236}">
                  <a16:creationId xmlns:a16="http://schemas.microsoft.com/office/drawing/2014/main" id="{DA0CE23B-011B-44D7-9D9E-0977A1F5A5FB}"/>
                </a:ext>
              </a:extLst>
            </p:cNvPr>
            <p:cNvSpPr txBox="1">
              <a:spLocks/>
            </p:cNvSpPr>
            <p:nvPr/>
          </p:nvSpPr>
          <p:spPr bwMode="auto">
            <a:xfrm>
              <a:off x="2044002" y="4545461"/>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0-D</a:t>
              </a:r>
              <a:endParaRPr lang="zh-CN" altLang="en-US" sz="1600" i="1" dirty="0">
                <a:latin typeface="+mn-lt"/>
                <a:ea typeface="黑体" panose="02010609060101010101" pitchFamily="49" charset="-122"/>
                <a:cs typeface="Gisha" panose="020B0604020202020204" pitchFamily="34" charset="-79"/>
              </a:endParaRPr>
            </a:p>
          </p:txBody>
        </p:sp>
        <p:sp>
          <p:nvSpPr>
            <p:cNvPr id="178" name="标题 1">
              <a:extLst>
                <a:ext uri="{FF2B5EF4-FFF2-40B4-BE49-F238E27FC236}">
                  <a16:creationId xmlns:a16="http://schemas.microsoft.com/office/drawing/2014/main" id="{B4269E7D-7A2D-45B8-A94D-C43BB931F4C3}"/>
                </a:ext>
              </a:extLst>
            </p:cNvPr>
            <p:cNvSpPr txBox="1">
              <a:spLocks/>
            </p:cNvSpPr>
            <p:nvPr/>
          </p:nvSpPr>
          <p:spPr bwMode="auto">
            <a:xfrm>
              <a:off x="1329561" y="5590732"/>
              <a:ext cx="61569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C00000"/>
                  </a:solidFill>
                  <a:latin typeface="+mn-lt"/>
                  <a:ea typeface="黑体" panose="02010609060101010101" pitchFamily="49" charset="-122"/>
                  <a:cs typeface="Gisha" panose="020B0604020202020204" pitchFamily="34" charset="-79"/>
                </a:rPr>
                <a:t>PPM</a:t>
              </a:r>
              <a:endParaRPr lang="zh-CN" altLang="en-US" sz="1600" i="1" dirty="0">
                <a:solidFill>
                  <a:srgbClr val="C00000"/>
                </a:solidFill>
                <a:latin typeface="+mn-lt"/>
                <a:ea typeface="黑体" panose="02010609060101010101" pitchFamily="49" charset="-122"/>
                <a:cs typeface="Gisha" panose="020B0604020202020204" pitchFamily="34" charset="-79"/>
              </a:endParaRPr>
            </a:p>
          </p:txBody>
        </p:sp>
      </p:grpSp>
      <p:grpSp>
        <p:nvGrpSpPr>
          <p:cNvPr id="44" name="组合 43">
            <a:extLst>
              <a:ext uri="{FF2B5EF4-FFF2-40B4-BE49-F238E27FC236}">
                <a16:creationId xmlns:a16="http://schemas.microsoft.com/office/drawing/2014/main" id="{4171219E-5844-490B-929C-93C9010320B8}"/>
              </a:ext>
            </a:extLst>
          </p:cNvPr>
          <p:cNvGrpSpPr/>
          <p:nvPr/>
        </p:nvGrpSpPr>
        <p:grpSpPr>
          <a:xfrm>
            <a:off x="6907210" y="3265195"/>
            <a:ext cx="2278816" cy="1782794"/>
            <a:chOff x="6907210" y="3260432"/>
            <a:chExt cx="2278816" cy="1782794"/>
          </a:xfrm>
        </p:grpSpPr>
        <p:cxnSp>
          <p:nvCxnSpPr>
            <p:cNvPr id="38" name="直接连接符 37">
              <a:extLst>
                <a:ext uri="{FF2B5EF4-FFF2-40B4-BE49-F238E27FC236}">
                  <a16:creationId xmlns:a16="http://schemas.microsoft.com/office/drawing/2014/main" id="{1B25435E-AD8B-4F72-A95F-DF7CA7AFD2FB}"/>
                </a:ext>
              </a:extLst>
            </p:cNvPr>
            <p:cNvCxnSpPr>
              <a:cxnSpLocks/>
            </p:cNvCxnSpPr>
            <p:nvPr/>
          </p:nvCxnSpPr>
          <p:spPr>
            <a:xfrm flipV="1">
              <a:off x="6907210" y="3469214"/>
              <a:ext cx="1762478" cy="157401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3" name="标题 1">
              <a:extLst>
                <a:ext uri="{FF2B5EF4-FFF2-40B4-BE49-F238E27FC236}">
                  <a16:creationId xmlns:a16="http://schemas.microsoft.com/office/drawing/2014/main" id="{F5DD0854-BBCE-4777-A3C4-1E5DEE7692A9}"/>
                </a:ext>
              </a:extLst>
            </p:cNvPr>
            <p:cNvSpPr txBox="1">
              <a:spLocks/>
            </p:cNvSpPr>
            <p:nvPr/>
          </p:nvSpPr>
          <p:spPr bwMode="auto">
            <a:xfrm>
              <a:off x="8570336" y="3260432"/>
              <a:ext cx="61569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C00000"/>
                  </a:solidFill>
                  <a:latin typeface="+mn-lt"/>
                  <a:ea typeface="黑体" panose="02010609060101010101" pitchFamily="49" charset="-122"/>
                  <a:cs typeface="Gisha" panose="020B0604020202020204" pitchFamily="34" charset="-79"/>
                </a:rPr>
                <a:t>PPM</a:t>
              </a:r>
              <a:endParaRPr lang="zh-CN" altLang="en-US" sz="1600" i="1" dirty="0">
                <a:solidFill>
                  <a:srgbClr val="C00000"/>
                </a:solidFill>
                <a:latin typeface="+mn-lt"/>
                <a:ea typeface="黑体" panose="02010609060101010101" pitchFamily="49" charset="-122"/>
                <a:cs typeface="Gisha" panose="020B0604020202020204" pitchFamily="34" charset="-79"/>
              </a:endParaRPr>
            </a:p>
          </p:txBody>
        </p:sp>
      </p:grpSp>
      <p:grpSp>
        <p:nvGrpSpPr>
          <p:cNvPr id="132" name="组合 131">
            <a:extLst>
              <a:ext uri="{FF2B5EF4-FFF2-40B4-BE49-F238E27FC236}">
                <a16:creationId xmlns:a16="http://schemas.microsoft.com/office/drawing/2014/main" id="{69BD574F-37EA-4EC0-BCE4-F2F41EC70CE5}"/>
              </a:ext>
            </a:extLst>
          </p:cNvPr>
          <p:cNvGrpSpPr/>
          <p:nvPr/>
        </p:nvGrpSpPr>
        <p:grpSpPr>
          <a:xfrm>
            <a:off x="31809" y="6491415"/>
            <a:ext cx="437891" cy="299556"/>
            <a:chOff x="8539422" y="6009541"/>
            <a:chExt cx="437891" cy="299556"/>
          </a:xfrm>
        </p:grpSpPr>
        <p:sp>
          <p:nvSpPr>
            <p:cNvPr id="133" name="卷形: 垂直 132">
              <a:extLst>
                <a:ext uri="{FF2B5EF4-FFF2-40B4-BE49-F238E27FC236}">
                  <a16:creationId xmlns:a16="http://schemas.microsoft.com/office/drawing/2014/main" id="{C936F6CE-4AFC-46DA-94C7-AE7D05F3FC3C}"/>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标题 1">
              <a:extLst>
                <a:ext uri="{FF2B5EF4-FFF2-40B4-BE49-F238E27FC236}">
                  <a16:creationId xmlns:a16="http://schemas.microsoft.com/office/drawing/2014/main" id="{6B9B52F8-212B-4953-A900-82EE7DE0311A}"/>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16</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340016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0157 -0.00486 L -0.66927 0.08588 " pathEditMode="relative" rAng="0" ptsTypes="AA">
                                      <p:cBhvr>
                                        <p:cTn id="17" dur="1000" fill="hold"/>
                                        <p:tgtEl>
                                          <p:spTgt spid="166"/>
                                        </p:tgtEl>
                                        <p:attrNameLst>
                                          <p:attrName>ppt_x</p:attrName>
                                          <p:attrName>ppt_y</p:attrName>
                                        </p:attrNameLst>
                                      </p:cBhvr>
                                      <p:rCtr x="-33385" y="4537"/>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67032 0.08635 L 1.66667E-6 1.85185E-6 " pathEditMode="relative" rAng="0" ptsTypes="AA">
                                      <p:cBhvr>
                                        <p:cTn id="21" dur="500" fill="hold"/>
                                        <p:tgtEl>
                                          <p:spTgt spid="166"/>
                                        </p:tgtEl>
                                        <p:attrNameLst>
                                          <p:attrName>ppt_x</p:attrName>
                                          <p:attrName>ppt_y</p:attrName>
                                        </p:attrNameLst>
                                      </p:cBhvr>
                                      <p:rCtr x="33594" y="-4282"/>
                                    </p:animMotion>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0.00087 -0.00833 L -0.24948 0.08542 " pathEditMode="relative" rAng="0" ptsTypes="AA">
                                      <p:cBhvr>
                                        <p:cTn id="33" dur="1000" fill="hold"/>
                                        <p:tgtEl>
                                          <p:spTgt spid="73"/>
                                        </p:tgtEl>
                                        <p:attrNameLst>
                                          <p:attrName>ppt_x</p:attrName>
                                          <p:attrName>ppt_y</p:attrName>
                                        </p:attrNameLst>
                                      </p:cBhvr>
                                      <p:rCtr x="-12431" y="4676"/>
                                    </p:animMotion>
                                  </p:childTnLst>
                                </p:cTn>
                              </p:par>
                              <p:par>
                                <p:cTn id="34" presetID="0" presetClass="path" presetSubtype="0" accel="50000" decel="50000" fill="hold" nodeType="withEffect">
                                  <p:stCondLst>
                                    <p:cond delay="0"/>
                                  </p:stCondLst>
                                  <p:childTnLst>
                                    <p:animMotion origin="layout" path="M -0.00208 -0.00625 L -0.45937 0.08657 " pathEditMode="relative" rAng="0" ptsTypes="AA">
                                      <p:cBhvr>
                                        <p:cTn id="35" dur="1000" fill="hold"/>
                                        <p:tgtEl>
                                          <p:spTgt spid="195"/>
                                        </p:tgtEl>
                                        <p:attrNameLst>
                                          <p:attrName>ppt_x</p:attrName>
                                          <p:attrName>ppt_y</p:attrName>
                                        </p:attrNameLst>
                                      </p:cBhvr>
                                      <p:rCtr x="-22865" y="4630"/>
                                    </p:animMotion>
                                  </p:childTnLst>
                                </p:cTn>
                              </p:par>
                              <p:par>
                                <p:cTn id="36" presetID="0" presetClass="path" presetSubtype="0" accel="50000" decel="50000" fill="hold" nodeType="withEffect">
                                  <p:stCondLst>
                                    <p:cond delay="0"/>
                                  </p:stCondLst>
                                  <p:childTnLst>
                                    <p:animMotion origin="layout" path="M -0.00989 -0.00371 L -0.66875 0.08472 " pathEditMode="relative" rAng="0" ptsTypes="AA">
                                      <p:cBhvr>
                                        <p:cTn id="37" dur="1000" fill="hold"/>
                                        <p:tgtEl>
                                          <p:spTgt spid="44"/>
                                        </p:tgtEl>
                                        <p:attrNameLst>
                                          <p:attrName>ppt_x</p:attrName>
                                          <p:attrName>ppt_y</p:attrName>
                                        </p:attrNameLst>
                                      </p:cBhvr>
                                      <p:rCtr x="-32951" y="4421"/>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0.66979 0.08518 L 3.88889E-6 -1.11111E-6 " pathEditMode="relative" rAng="0" ptsTypes="AA">
                                      <p:cBhvr>
                                        <p:cTn id="41" dur="500" fill="hold"/>
                                        <p:tgtEl>
                                          <p:spTgt spid="44"/>
                                        </p:tgtEl>
                                        <p:attrNameLst>
                                          <p:attrName>ppt_x</p:attrName>
                                          <p:attrName>ppt_y</p:attrName>
                                        </p:attrNameLst>
                                      </p:cBhvr>
                                      <p:rCtr x="33333" y="-4005"/>
                                    </p:animMotion>
                                  </p:childTnLst>
                                </p:cTn>
                              </p:par>
                              <p:par>
                                <p:cTn id="42" presetID="0" presetClass="path" presetSubtype="0" accel="50000" decel="50000" fill="hold" nodeType="withEffect">
                                  <p:stCondLst>
                                    <p:cond delay="0"/>
                                  </p:stCondLst>
                                  <p:childTnLst>
                                    <p:animMotion origin="layout" path="M -0.45937 0.08564 L -2.77778E-7 7.40741E-7 " pathEditMode="relative" rAng="0" ptsTypes="AA">
                                      <p:cBhvr>
                                        <p:cTn id="43" dur="500" fill="hold"/>
                                        <p:tgtEl>
                                          <p:spTgt spid="195"/>
                                        </p:tgtEl>
                                        <p:attrNameLst>
                                          <p:attrName>ppt_x</p:attrName>
                                          <p:attrName>ppt_y</p:attrName>
                                        </p:attrNameLst>
                                      </p:cBhvr>
                                      <p:rCtr x="22882" y="-4190"/>
                                    </p:animMotion>
                                  </p:childTnLst>
                                </p:cTn>
                              </p:par>
                              <p:par>
                                <p:cTn id="44" presetID="0" presetClass="path" presetSubtype="0" accel="50000" decel="50000" fill="hold" nodeType="withEffect">
                                  <p:stCondLst>
                                    <p:cond delay="0"/>
                                  </p:stCondLst>
                                  <p:childTnLst>
                                    <p:animMotion origin="layout" path="M -0.24879 0.08519 L -2.77778E-7 1.48148E-6 " pathEditMode="relative" rAng="0" ptsTypes="AA">
                                      <p:cBhvr>
                                        <p:cTn id="45" dur="500" fill="hold"/>
                                        <p:tgtEl>
                                          <p:spTgt spid="73"/>
                                        </p:tgtEl>
                                        <p:attrNameLst>
                                          <p:attrName>ppt_x</p:attrName>
                                          <p:attrName>ppt_y</p:attrName>
                                        </p:attrNameLst>
                                      </p:cBhvr>
                                      <p:rCtr x="12361" y="-4213"/>
                                    </p:animMotion>
                                  </p:childTnLst>
                                </p:cTn>
                              </p:par>
                            </p:childTnLst>
                          </p:cTn>
                        </p:par>
                      </p:childTnLst>
                    </p:cTn>
                  </p:par>
                  <p:par>
                    <p:cTn id="46" fill="hold">
                      <p:stCondLst>
                        <p:cond delay="indefinite"/>
                      </p:stCondLst>
                      <p:childTnLst>
                        <p:par>
                          <p:cTn id="47" fill="hold">
                            <p:stCondLst>
                              <p:cond delay="0"/>
                            </p:stCondLst>
                            <p:childTnLst>
                              <p:par>
                                <p:cTn id="48" presetID="52" presetClass="exit" presetSubtype="0" fill="hold" nodeType="clickEffect">
                                  <p:stCondLst>
                                    <p:cond delay="0"/>
                                  </p:stCondLst>
                                  <p:childTnLst>
                                    <p:animScale>
                                      <p:cBhvr>
                                        <p:cTn id="49" dur="1000" accel="50000">
                                          <p:stCondLst>
                                            <p:cond delay="0"/>
                                          </p:stCondLst>
                                        </p:cTn>
                                        <p:tgtEl>
                                          <p:spTgt spid="127"/>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50" dur="1000" accel="50000">
                                          <p:stCondLst>
                                            <p:cond delay="0"/>
                                          </p:stCondLst>
                                        </p:cTn>
                                        <p:tgtEl>
                                          <p:spTgt spid="127"/>
                                        </p:tgtEl>
                                        <p:attrNameLst>
                                          <p:attrName>ppt_x</p:attrName>
                                          <p:attrName>ppt_y</p:attrName>
                                        </p:attrNameLst>
                                      </p:cBhvr>
                                    </p:animMotion>
                                    <p:animEffect transition="out" filter="fade">
                                      <p:cBhvr>
                                        <p:cTn id="51" dur="1000"/>
                                        <p:tgtEl>
                                          <p:spTgt spid="127"/>
                                        </p:tgtEl>
                                      </p:cBhvr>
                                    </p:animEffect>
                                    <p:set>
                                      <p:cBhvr>
                                        <p:cTn id="52" dur="1" fill="hold">
                                          <p:stCondLst>
                                            <p:cond delay="999"/>
                                          </p:stCondLst>
                                        </p:cTn>
                                        <p:tgtEl>
                                          <p:spTgt spid="127"/>
                                        </p:tgtEl>
                                        <p:attrNameLst>
                                          <p:attrName>style.visibility</p:attrName>
                                        </p:attrNameLst>
                                      </p:cBhvr>
                                      <p:to>
                                        <p:strVal val="hidden"/>
                                      </p:to>
                                    </p:set>
                                  </p:childTnLst>
                                </p:cTn>
                              </p:par>
                              <p:par>
                                <p:cTn id="53" presetID="52" presetClass="exit" presetSubtype="0" fill="hold" nodeType="withEffect">
                                  <p:stCondLst>
                                    <p:cond delay="0"/>
                                  </p:stCondLst>
                                  <p:childTnLst>
                                    <p:animScale>
                                      <p:cBhvr>
                                        <p:cTn id="54" dur="1000" accel="50000">
                                          <p:stCondLst>
                                            <p:cond delay="0"/>
                                          </p:stCondLst>
                                        </p:cTn>
                                        <p:tgtEl>
                                          <p:spTgt spid="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55" dur="1000" accel="50000">
                                          <p:stCondLst>
                                            <p:cond delay="0"/>
                                          </p:stCondLst>
                                        </p:cTn>
                                        <p:tgtEl>
                                          <p:spTgt spid="4"/>
                                        </p:tgtEl>
                                        <p:attrNameLst>
                                          <p:attrName>ppt_x</p:attrName>
                                          <p:attrName>ppt_y</p:attrName>
                                        </p:attrNameLst>
                                      </p:cBhvr>
                                    </p:animMotion>
                                    <p:animEffect transition="out" filter="fade">
                                      <p:cBhvr>
                                        <p:cTn id="56" dur="1000"/>
                                        <p:tgtEl>
                                          <p:spTgt spid="4"/>
                                        </p:tgtEl>
                                      </p:cBhvr>
                                    </p:animEffect>
                                    <p:set>
                                      <p:cBhvr>
                                        <p:cTn id="57" dur="1" fill="hold">
                                          <p:stCondLst>
                                            <p:cond delay="999"/>
                                          </p:stCondLst>
                                        </p:cTn>
                                        <p:tgtEl>
                                          <p:spTgt spid="4"/>
                                        </p:tgtEl>
                                        <p:attrNameLst>
                                          <p:attrName>style.visibility</p:attrName>
                                        </p:attrNameLst>
                                      </p:cBhvr>
                                      <p:to>
                                        <p:strVal val="hidden"/>
                                      </p:to>
                                    </p:set>
                                  </p:childTnLst>
                                </p:cTn>
                              </p:par>
                              <p:par>
                                <p:cTn id="58" presetID="52" presetClass="exit" presetSubtype="0" fill="hold" nodeType="withEffect">
                                  <p:stCondLst>
                                    <p:cond delay="0"/>
                                  </p:stCondLst>
                                  <p:childTnLst>
                                    <p:animScale>
                                      <p:cBhvr>
                                        <p:cTn id="59" dur="1000" accel="50000">
                                          <p:stCondLst>
                                            <p:cond delay="0"/>
                                          </p:stCondLst>
                                        </p:cTn>
                                        <p:tgtEl>
                                          <p:spTgt spid="131"/>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60" dur="1000" accel="50000">
                                          <p:stCondLst>
                                            <p:cond delay="0"/>
                                          </p:stCondLst>
                                        </p:cTn>
                                        <p:tgtEl>
                                          <p:spTgt spid="131"/>
                                        </p:tgtEl>
                                        <p:attrNameLst>
                                          <p:attrName>ppt_x</p:attrName>
                                          <p:attrName>ppt_y</p:attrName>
                                        </p:attrNameLst>
                                      </p:cBhvr>
                                    </p:animMotion>
                                    <p:animEffect transition="out" filter="fade">
                                      <p:cBhvr>
                                        <p:cTn id="61" dur="1000"/>
                                        <p:tgtEl>
                                          <p:spTgt spid="131"/>
                                        </p:tgtEl>
                                      </p:cBhvr>
                                    </p:animEffect>
                                    <p:set>
                                      <p:cBhvr>
                                        <p:cTn id="62" dur="1" fill="hold">
                                          <p:stCondLst>
                                            <p:cond delay="999"/>
                                          </p:stCondLst>
                                        </p:cTn>
                                        <p:tgtEl>
                                          <p:spTgt spid="131"/>
                                        </p:tgtEl>
                                        <p:attrNameLst>
                                          <p:attrName>style.visibility</p:attrName>
                                        </p:attrNameLst>
                                      </p:cBhvr>
                                      <p:to>
                                        <p:strVal val="hidden"/>
                                      </p:to>
                                    </p:set>
                                  </p:childTnLst>
                                </p:cTn>
                              </p:par>
                              <p:par>
                                <p:cTn id="63" presetID="52" presetClass="exit" presetSubtype="0" fill="hold" nodeType="withEffect">
                                  <p:stCondLst>
                                    <p:cond delay="0"/>
                                  </p:stCondLst>
                                  <p:childTnLst>
                                    <p:animScale>
                                      <p:cBhvr>
                                        <p:cTn id="64" dur="1000" accel="50000">
                                          <p:stCondLst>
                                            <p:cond delay="0"/>
                                          </p:stCondLst>
                                        </p:cTn>
                                        <p:tgtEl>
                                          <p:spTgt spid="13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65" dur="1000" accel="50000">
                                          <p:stCondLst>
                                            <p:cond delay="0"/>
                                          </p:stCondLst>
                                        </p:cTn>
                                        <p:tgtEl>
                                          <p:spTgt spid="130"/>
                                        </p:tgtEl>
                                        <p:attrNameLst>
                                          <p:attrName>ppt_x</p:attrName>
                                          <p:attrName>ppt_y</p:attrName>
                                        </p:attrNameLst>
                                      </p:cBhvr>
                                    </p:animMotion>
                                    <p:animEffect transition="out" filter="fade">
                                      <p:cBhvr>
                                        <p:cTn id="66" dur="1000"/>
                                        <p:tgtEl>
                                          <p:spTgt spid="130"/>
                                        </p:tgtEl>
                                      </p:cBhvr>
                                    </p:animEffect>
                                    <p:set>
                                      <p:cBhvr>
                                        <p:cTn id="67" dur="1" fill="hold">
                                          <p:stCondLst>
                                            <p:cond delay="999"/>
                                          </p:stCondLst>
                                        </p:cTn>
                                        <p:tgtEl>
                                          <p:spTgt spid="130"/>
                                        </p:tgtEl>
                                        <p:attrNameLst>
                                          <p:attrName>style.visibility</p:attrName>
                                        </p:attrNameLst>
                                      </p:cBhvr>
                                      <p:to>
                                        <p:strVal val="hidden"/>
                                      </p:to>
                                    </p:set>
                                  </p:childTnLst>
                                </p:cTn>
                              </p:par>
                              <p:par>
                                <p:cTn id="68" presetID="52" presetClass="exit" presetSubtype="0" fill="hold" nodeType="withEffect">
                                  <p:stCondLst>
                                    <p:cond delay="0"/>
                                  </p:stCondLst>
                                  <p:childTnLst>
                                    <p:animScale>
                                      <p:cBhvr>
                                        <p:cTn id="69" dur="1000" accel="50000">
                                          <p:stCondLst>
                                            <p:cond delay="0"/>
                                          </p:stCondLst>
                                        </p:cTn>
                                        <p:tgtEl>
                                          <p:spTgt spid="7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0" dur="1000" accel="50000">
                                          <p:stCondLst>
                                            <p:cond delay="0"/>
                                          </p:stCondLst>
                                        </p:cTn>
                                        <p:tgtEl>
                                          <p:spTgt spid="73"/>
                                        </p:tgtEl>
                                        <p:attrNameLst>
                                          <p:attrName>ppt_x</p:attrName>
                                          <p:attrName>ppt_y</p:attrName>
                                        </p:attrNameLst>
                                      </p:cBhvr>
                                    </p:animMotion>
                                    <p:animEffect transition="out" filter="fade">
                                      <p:cBhvr>
                                        <p:cTn id="71" dur="1000"/>
                                        <p:tgtEl>
                                          <p:spTgt spid="73"/>
                                        </p:tgtEl>
                                      </p:cBhvr>
                                    </p:animEffect>
                                    <p:set>
                                      <p:cBhvr>
                                        <p:cTn id="72" dur="1" fill="hold">
                                          <p:stCondLst>
                                            <p:cond delay="999"/>
                                          </p:stCondLst>
                                        </p:cTn>
                                        <p:tgtEl>
                                          <p:spTgt spid="73"/>
                                        </p:tgtEl>
                                        <p:attrNameLst>
                                          <p:attrName>style.visibility</p:attrName>
                                        </p:attrNameLst>
                                      </p:cBhvr>
                                      <p:to>
                                        <p:strVal val="hidden"/>
                                      </p:to>
                                    </p:set>
                                  </p:childTnLst>
                                </p:cTn>
                              </p:par>
                              <p:par>
                                <p:cTn id="73" presetID="52" presetClass="exit" presetSubtype="0" fill="hold" nodeType="withEffect">
                                  <p:stCondLst>
                                    <p:cond delay="0"/>
                                  </p:stCondLst>
                                  <p:childTnLst>
                                    <p:animScale>
                                      <p:cBhvr>
                                        <p:cTn id="74" dur="1000" accel="50000">
                                          <p:stCondLst>
                                            <p:cond delay="0"/>
                                          </p:stCondLst>
                                        </p:cTn>
                                        <p:tgtEl>
                                          <p:spTgt spid="19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5" dur="1000" accel="50000">
                                          <p:stCondLst>
                                            <p:cond delay="0"/>
                                          </p:stCondLst>
                                        </p:cTn>
                                        <p:tgtEl>
                                          <p:spTgt spid="195"/>
                                        </p:tgtEl>
                                        <p:attrNameLst>
                                          <p:attrName>ppt_x</p:attrName>
                                          <p:attrName>ppt_y</p:attrName>
                                        </p:attrNameLst>
                                      </p:cBhvr>
                                    </p:animMotion>
                                    <p:animEffect transition="out" filter="fade">
                                      <p:cBhvr>
                                        <p:cTn id="76" dur="1000"/>
                                        <p:tgtEl>
                                          <p:spTgt spid="195"/>
                                        </p:tgtEl>
                                      </p:cBhvr>
                                    </p:animEffect>
                                    <p:set>
                                      <p:cBhvr>
                                        <p:cTn id="77" dur="1" fill="hold">
                                          <p:stCondLst>
                                            <p:cond delay="999"/>
                                          </p:stCondLst>
                                        </p:cTn>
                                        <p:tgtEl>
                                          <p:spTgt spid="195"/>
                                        </p:tgtEl>
                                        <p:attrNameLst>
                                          <p:attrName>style.visibility</p:attrName>
                                        </p:attrNameLst>
                                      </p:cBhvr>
                                      <p:to>
                                        <p:strVal val="hidden"/>
                                      </p:to>
                                    </p:set>
                                  </p:childTnLst>
                                </p:cTn>
                              </p:par>
                              <p:par>
                                <p:cTn id="78" presetID="52" presetClass="exit" presetSubtype="0" fill="hold" nodeType="withEffect">
                                  <p:stCondLst>
                                    <p:cond delay="0"/>
                                  </p:stCondLst>
                                  <p:childTnLst>
                                    <p:animScale>
                                      <p:cBhvr>
                                        <p:cTn id="79" dur="1000" accel="50000">
                                          <p:stCondLst>
                                            <p:cond delay="0"/>
                                          </p:stCondLst>
                                        </p:cTn>
                                        <p:tgtEl>
                                          <p:spTgt spid="16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0" dur="1000" accel="50000">
                                          <p:stCondLst>
                                            <p:cond delay="0"/>
                                          </p:stCondLst>
                                        </p:cTn>
                                        <p:tgtEl>
                                          <p:spTgt spid="166"/>
                                        </p:tgtEl>
                                        <p:attrNameLst>
                                          <p:attrName>ppt_x</p:attrName>
                                          <p:attrName>ppt_y</p:attrName>
                                        </p:attrNameLst>
                                      </p:cBhvr>
                                    </p:animMotion>
                                    <p:animEffect transition="out" filter="fade">
                                      <p:cBhvr>
                                        <p:cTn id="81" dur="1000"/>
                                        <p:tgtEl>
                                          <p:spTgt spid="166"/>
                                        </p:tgtEl>
                                      </p:cBhvr>
                                    </p:animEffect>
                                    <p:set>
                                      <p:cBhvr>
                                        <p:cTn id="82" dur="1" fill="hold">
                                          <p:stCondLst>
                                            <p:cond delay="999"/>
                                          </p:stCondLst>
                                        </p:cTn>
                                        <p:tgtEl>
                                          <p:spTgt spid="166"/>
                                        </p:tgtEl>
                                        <p:attrNameLst>
                                          <p:attrName>style.visibility</p:attrName>
                                        </p:attrNameLst>
                                      </p:cBhvr>
                                      <p:to>
                                        <p:strVal val="hidden"/>
                                      </p:to>
                                    </p:set>
                                  </p:childTnLst>
                                </p:cTn>
                              </p:par>
                              <p:par>
                                <p:cTn id="83" presetID="52" presetClass="exit" presetSubtype="0" fill="hold" nodeType="withEffect">
                                  <p:stCondLst>
                                    <p:cond delay="0"/>
                                  </p:stCondLst>
                                  <p:childTnLst>
                                    <p:animScale>
                                      <p:cBhvr>
                                        <p:cTn id="84" dur="1000" accel="50000">
                                          <p:stCondLst>
                                            <p:cond delay="0"/>
                                          </p:stCondLst>
                                        </p:cTn>
                                        <p:tgtEl>
                                          <p:spTgt spid="4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5" dur="1000" accel="50000">
                                          <p:stCondLst>
                                            <p:cond delay="0"/>
                                          </p:stCondLst>
                                        </p:cTn>
                                        <p:tgtEl>
                                          <p:spTgt spid="44"/>
                                        </p:tgtEl>
                                        <p:attrNameLst>
                                          <p:attrName>ppt_x</p:attrName>
                                          <p:attrName>ppt_y</p:attrName>
                                        </p:attrNameLst>
                                      </p:cBhvr>
                                    </p:animMotion>
                                    <p:animEffect transition="out" filter="fade">
                                      <p:cBhvr>
                                        <p:cTn id="86" dur="1000"/>
                                        <p:tgtEl>
                                          <p:spTgt spid="44"/>
                                        </p:tgtEl>
                                      </p:cBhvr>
                                    </p:animEffect>
                                    <p:set>
                                      <p:cBhvr>
                                        <p:cTn id="87" dur="1" fill="hold">
                                          <p:stCondLst>
                                            <p:cond delay="999"/>
                                          </p:stCondLst>
                                        </p:cTn>
                                        <p:tgtEl>
                                          <p:spTgt spid="44"/>
                                        </p:tgtEl>
                                        <p:attrNameLst>
                                          <p:attrName>style.visibility</p:attrName>
                                        </p:attrNameLst>
                                      </p:cBhvr>
                                      <p:to>
                                        <p:strVal val="hidden"/>
                                      </p:to>
                                    </p:set>
                                  </p:childTnLst>
                                </p:cTn>
                              </p:par>
                              <p:par>
                                <p:cTn id="88" presetID="52" presetClass="exit" presetSubtype="0" fill="hold" nodeType="withEffect">
                                  <p:stCondLst>
                                    <p:cond delay="0"/>
                                  </p:stCondLst>
                                  <p:childTnLst>
                                    <p:animScale>
                                      <p:cBhvr>
                                        <p:cTn id="89" dur="1000" accel="50000">
                                          <p:stCondLst>
                                            <p:cond delay="0"/>
                                          </p:stCondLst>
                                        </p:cTn>
                                        <p:tgtEl>
                                          <p:spTgt spid="1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90" dur="1000" accel="50000">
                                          <p:stCondLst>
                                            <p:cond delay="0"/>
                                          </p:stCondLst>
                                        </p:cTn>
                                        <p:tgtEl>
                                          <p:spTgt spid="10"/>
                                        </p:tgtEl>
                                        <p:attrNameLst>
                                          <p:attrName>ppt_x</p:attrName>
                                          <p:attrName>ppt_y</p:attrName>
                                        </p:attrNameLst>
                                      </p:cBhvr>
                                    </p:animMotion>
                                    <p:animEffect transition="out" filter="fade">
                                      <p:cBhvr>
                                        <p:cTn id="91" dur="1000"/>
                                        <p:tgtEl>
                                          <p:spTgt spid="10"/>
                                        </p:tgtEl>
                                      </p:cBhvr>
                                    </p:animEffect>
                                    <p:set>
                                      <p:cBhvr>
                                        <p:cTn id="92" dur="1" fill="hold">
                                          <p:stCondLst>
                                            <p:cond delay="999"/>
                                          </p:stCondLst>
                                        </p:cTn>
                                        <p:tgtEl>
                                          <p:spTgt spid="10"/>
                                        </p:tgtEl>
                                        <p:attrNameLst>
                                          <p:attrName>style.visibility</p:attrName>
                                        </p:attrNameLst>
                                      </p:cBhvr>
                                      <p:to>
                                        <p:strVal val="hidden"/>
                                      </p:to>
                                    </p:set>
                                  </p:childTnLst>
                                </p:cTn>
                              </p:par>
                              <p:par>
                                <p:cTn id="93" presetID="52" presetClass="exit" presetSubtype="0" fill="hold" nodeType="withEffect">
                                  <p:stCondLst>
                                    <p:cond delay="0"/>
                                  </p:stCondLst>
                                  <p:childTnLst>
                                    <p:animScale>
                                      <p:cBhvr>
                                        <p:cTn id="94" dur="1000" accel="50000">
                                          <p:stCondLst>
                                            <p:cond delay="0"/>
                                          </p:stCondLst>
                                        </p:cTn>
                                        <p:tgtEl>
                                          <p:spTgt spid="1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95" dur="1000" accel="50000">
                                          <p:stCondLst>
                                            <p:cond delay="0"/>
                                          </p:stCondLst>
                                        </p:cTn>
                                        <p:tgtEl>
                                          <p:spTgt spid="15"/>
                                        </p:tgtEl>
                                        <p:attrNameLst>
                                          <p:attrName>ppt_x</p:attrName>
                                          <p:attrName>ppt_y</p:attrName>
                                        </p:attrNameLst>
                                      </p:cBhvr>
                                    </p:animMotion>
                                    <p:animEffect transition="out" filter="fade">
                                      <p:cBhvr>
                                        <p:cTn id="96" dur="1000"/>
                                        <p:tgtEl>
                                          <p:spTgt spid="15"/>
                                        </p:tgtEl>
                                      </p:cBhvr>
                                    </p:animEffect>
                                    <p:set>
                                      <p:cBhvr>
                                        <p:cTn id="97" dur="1" fill="hold">
                                          <p:stCondLst>
                                            <p:cond delay="999"/>
                                          </p:stCondLst>
                                        </p:cTn>
                                        <p:tgtEl>
                                          <p:spTgt spid="15"/>
                                        </p:tgtEl>
                                        <p:attrNameLst>
                                          <p:attrName>style.visibility</p:attrName>
                                        </p:attrNameLst>
                                      </p:cBhvr>
                                      <p:to>
                                        <p:strVal val="hidden"/>
                                      </p:to>
                                    </p:set>
                                  </p:childTnLst>
                                </p:cTn>
                              </p:par>
                              <p:par>
                                <p:cTn id="98" presetID="0" presetClass="path" presetSubtype="0" accel="50000" decel="50000" fill="hold" nodeType="withEffect">
                                  <p:stCondLst>
                                    <p:cond delay="0"/>
                                  </p:stCondLst>
                                  <p:childTnLst>
                                    <p:animMotion origin="layout" path="M -0.0026 0.00116 L 0.10156 0.00116 " pathEditMode="relative" ptsTypes="AA">
                                      <p:cBhvr>
                                        <p:cTn id="99" dur="1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15321C9D-637D-4143-8F4F-3466803B506B}"/>
              </a:ext>
            </a:extLst>
          </p:cNvPr>
          <p:cNvGrpSpPr/>
          <p:nvPr/>
        </p:nvGrpSpPr>
        <p:grpSpPr>
          <a:xfrm>
            <a:off x="3628846" y="3769967"/>
            <a:ext cx="1986710" cy="1886636"/>
            <a:chOff x="3628682" y="3717777"/>
            <a:chExt cx="1986710" cy="1886636"/>
          </a:xfrm>
        </p:grpSpPr>
        <p:pic>
          <p:nvPicPr>
            <p:cNvPr id="138" name="图片 137" descr="图片包含 游戏机, 桌子, 电脑&#10;&#10;描述已自动生成">
              <a:extLst>
                <a:ext uri="{FF2B5EF4-FFF2-40B4-BE49-F238E27FC236}">
                  <a16:creationId xmlns:a16="http://schemas.microsoft.com/office/drawing/2014/main" id="{828FCD91-866B-4B85-BC8A-1DDA73B82B97}"/>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628682" y="3717777"/>
              <a:ext cx="1886636" cy="1886636"/>
            </a:xfrm>
            <a:prstGeom prst="rect">
              <a:avLst/>
            </a:prstGeom>
          </p:spPr>
        </p:pic>
        <p:sp>
          <p:nvSpPr>
            <p:cNvPr id="139" name="标题 1">
              <a:extLst>
                <a:ext uri="{FF2B5EF4-FFF2-40B4-BE49-F238E27FC236}">
                  <a16:creationId xmlns:a16="http://schemas.microsoft.com/office/drawing/2014/main" id="{03335973-BF07-4699-8D09-A9A9E59332A4}"/>
                </a:ext>
              </a:extLst>
            </p:cNvPr>
            <p:cNvSpPr txBox="1">
              <a:spLocks/>
            </p:cNvSpPr>
            <p:nvPr/>
          </p:nvSpPr>
          <p:spPr bwMode="auto">
            <a:xfrm>
              <a:off x="4908875" y="4505434"/>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bg1"/>
                  </a:solidFill>
                  <a:latin typeface="+mn-lt"/>
                  <a:ea typeface="黑体" panose="02010609060101010101" pitchFamily="49" charset="-122"/>
                  <a:cs typeface="Gisha" panose="020B0604020202020204" pitchFamily="34" charset="-79"/>
                </a:rPr>
                <a:t>1-D</a:t>
              </a:r>
              <a:endParaRPr lang="zh-CN" altLang="en-US" sz="1600" i="1" dirty="0">
                <a:solidFill>
                  <a:schemeClr val="bg1"/>
                </a:solidFill>
                <a:latin typeface="+mn-lt"/>
                <a:ea typeface="黑体" panose="02010609060101010101" pitchFamily="49" charset="-122"/>
                <a:cs typeface="Gisha" panose="020B0604020202020204" pitchFamily="34" charset="-79"/>
              </a:endParaRPr>
            </a:p>
          </p:txBody>
        </p:sp>
      </p:grpSp>
      <p:grpSp>
        <p:nvGrpSpPr>
          <p:cNvPr id="97" name="组合 96">
            <a:extLst>
              <a:ext uri="{FF2B5EF4-FFF2-40B4-BE49-F238E27FC236}">
                <a16:creationId xmlns:a16="http://schemas.microsoft.com/office/drawing/2014/main" id="{4EE8AFBB-CF02-4616-94A9-26CA26464CED}"/>
              </a:ext>
            </a:extLst>
          </p:cNvPr>
          <p:cNvGrpSpPr/>
          <p:nvPr/>
        </p:nvGrpSpPr>
        <p:grpSpPr>
          <a:xfrm>
            <a:off x="3625357" y="3770359"/>
            <a:ext cx="1886635" cy="1889677"/>
            <a:chOff x="1652251" y="5197114"/>
            <a:chExt cx="1886635" cy="1889677"/>
          </a:xfrm>
        </p:grpSpPr>
        <p:pic>
          <p:nvPicPr>
            <p:cNvPr id="90" name="图片 89" descr="图片包含 游戏机, 建筑&#10;&#10;描述已自动生成">
              <a:extLst>
                <a:ext uri="{FF2B5EF4-FFF2-40B4-BE49-F238E27FC236}">
                  <a16:creationId xmlns:a16="http://schemas.microsoft.com/office/drawing/2014/main" id="{4247C88C-C882-4D12-898B-6829465209B7}"/>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652251" y="5197114"/>
              <a:ext cx="1886635" cy="1889677"/>
            </a:xfrm>
            <a:prstGeom prst="rect">
              <a:avLst/>
            </a:prstGeom>
          </p:spPr>
        </p:pic>
        <p:grpSp>
          <p:nvGrpSpPr>
            <p:cNvPr id="208" name="组合 207">
              <a:extLst>
                <a:ext uri="{FF2B5EF4-FFF2-40B4-BE49-F238E27FC236}">
                  <a16:creationId xmlns:a16="http://schemas.microsoft.com/office/drawing/2014/main" id="{8E6C6945-52A5-411C-AC03-233E6BA4C150}"/>
                </a:ext>
              </a:extLst>
            </p:cNvPr>
            <p:cNvGrpSpPr/>
            <p:nvPr/>
          </p:nvGrpSpPr>
          <p:grpSpPr>
            <a:xfrm>
              <a:off x="1674310" y="5210201"/>
              <a:ext cx="1845755" cy="1846038"/>
              <a:chOff x="3651781" y="3789018"/>
              <a:chExt cx="1845755" cy="1846038"/>
            </a:xfrm>
          </p:grpSpPr>
          <p:cxnSp>
            <p:nvCxnSpPr>
              <p:cNvPr id="209" name="直接连接符 208">
                <a:extLst>
                  <a:ext uri="{FF2B5EF4-FFF2-40B4-BE49-F238E27FC236}">
                    <a16:creationId xmlns:a16="http://schemas.microsoft.com/office/drawing/2014/main" id="{7F6168E6-5E50-4A69-8E34-B6B670D6A5CF}"/>
                  </a:ext>
                </a:extLst>
              </p:cNvPr>
              <p:cNvCxnSpPr>
                <a:cxnSpLocks/>
              </p:cNvCxnSpPr>
              <p:nvPr/>
            </p:nvCxnSpPr>
            <p:spPr>
              <a:xfrm>
                <a:off x="4137327" y="3789018"/>
                <a:ext cx="0" cy="136400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5864DF32-8987-453A-BCEA-310C36C0C914}"/>
                  </a:ext>
                </a:extLst>
              </p:cNvPr>
              <p:cNvCxnSpPr>
                <a:cxnSpLocks/>
              </p:cNvCxnSpPr>
              <p:nvPr/>
            </p:nvCxnSpPr>
            <p:spPr>
              <a:xfrm flipV="1">
                <a:off x="3651781" y="5141119"/>
                <a:ext cx="489206" cy="49393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5C74C998-1152-4960-A81A-DA78E387C901}"/>
                  </a:ext>
                </a:extLst>
              </p:cNvPr>
              <p:cNvCxnSpPr>
                <a:cxnSpLocks/>
              </p:cNvCxnSpPr>
              <p:nvPr/>
            </p:nvCxnSpPr>
            <p:spPr>
              <a:xfrm flipH="1" flipV="1">
                <a:off x="4134946" y="5153027"/>
                <a:ext cx="1362590" cy="1"/>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4" name="组合 83">
            <a:extLst>
              <a:ext uri="{FF2B5EF4-FFF2-40B4-BE49-F238E27FC236}">
                <a16:creationId xmlns:a16="http://schemas.microsoft.com/office/drawing/2014/main" id="{9E7EE978-8128-42B0-921D-1A92A131990A}"/>
              </a:ext>
            </a:extLst>
          </p:cNvPr>
          <p:cNvGrpSpPr/>
          <p:nvPr/>
        </p:nvGrpSpPr>
        <p:grpSpPr>
          <a:xfrm>
            <a:off x="494650" y="3737319"/>
            <a:ext cx="7170396" cy="2000773"/>
            <a:chOff x="494650" y="3737319"/>
            <a:chExt cx="7170396" cy="2000773"/>
          </a:xfrm>
        </p:grpSpPr>
        <p:grpSp>
          <p:nvGrpSpPr>
            <p:cNvPr id="64" name="组合 63">
              <a:extLst>
                <a:ext uri="{FF2B5EF4-FFF2-40B4-BE49-F238E27FC236}">
                  <a16:creationId xmlns:a16="http://schemas.microsoft.com/office/drawing/2014/main" id="{D4496B13-897D-48E1-AD30-6BAF0733A9F4}"/>
                </a:ext>
              </a:extLst>
            </p:cNvPr>
            <p:cNvGrpSpPr/>
            <p:nvPr/>
          </p:nvGrpSpPr>
          <p:grpSpPr>
            <a:xfrm>
              <a:off x="494650" y="4162955"/>
              <a:ext cx="7147120" cy="1213655"/>
              <a:chOff x="494650" y="4162955"/>
              <a:chExt cx="7147120" cy="1213655"/>
            </a:xfrm>
          </p:grpSpPr>
          <p:grpSp>
            <p:nvGrpSpPr>
              <p:cNvPr id="57" name="组合 56">
                <a:extLst>
                  <a:ext uri="{FF2B5EF4-FFF2-40B4-BE49-F238E27FC236}">
                    <a16:creationId xmlns:a16="http://schemas.microsoft.com/office/drawing/2014/main" id="{9FE112EA-2793-4B73-B06C-8EDB9F264982}"/>
                  </a:ext>
                </a:extLst>
              </p:cNvPr>
              <p:cNvGrpSpPr/>
              <p:nvPr/>
            </p:nvGrpSpPr>
            <p:grpSpPr>
              <a:xfrm>
                <a:off x="494650" y="4162955"/>
                <a:ext cx="3520356" cy="1213655"/>
                <a:chOff x="494650" y="4162955"/>
                <a:chExt cx="3520356" cy="1213655"/>
              </a:xfrm>
            </p:grpSpPr>
            <p:sp>
              <p:nvSpPr>
                <p:cNvPr id="9" name="圆柱体 8">
                  <a:extLst>
                    <a:ext uri="{FF2B5EF4-FFF2-40B4-BE49-F238E27FC236}">
                      <a16:creationId xmlns:a16="http://schemas.microsoft.com/office/drawing/2014/main" id="{9FDDAF92-938B-45FD-A4E5-A0A92A376541}"/>
                    </a:ext>
                  </a:extLst>
                </p:cNvPr>
                <p:cNvSpPr/>
                <p:nvPr/>
              </p:nvSpPr>
              <p:spPr>
                <a:xfrm rot="5400000">
                  <a:off x="1424314" y="3333365"/>
                  <a:ext cx="1037932" cy="2697111"/>
                </a:xfrm>
                <a:prstGeom prst="can">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圆柱体 133">
                  <a:extLst>
                    <a:ext uri="{FF2B5EF4-FFF2-40B4-BE49-F238E27FC236}">
                      <a16:creationId xmlns:a16="http://schemas.microsoft.com/office/drawing/2014/main" id="{D6A3FEA4-F4BB-45BA-8577-D165EA4F22DE}"/>
                    </a:ext>
                  </a:extLst>
                </p:cNvPr>
                <p:cNvSpPr/>
                <p:nvPr/>
              </p:nvSpPr>
              <p:spPr>
                <a:xfrm rot="5400000">
                  <a:off x="1313967" y="3498816"/>
                  <a:ext cx="1058477" cy="2697111"/>
                </a:xfrm>
                <a:prstGeom prst="can">
                  <a:avLst/>
                </a:prstGeom>
                <a:solidFill>
                  <a:schemeClr val="accent4">
                    <a:lumMod val="60000"/>
                    <a:lumOff val="40000"/>
                    <a:alpha val="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13F3EC8-CE8F-484B-842C-B858BDF18108}"/>
                    </a:ext>
                  </a:extLst>
                </p:cNvPr>
                <p:cNvSpPr/>
                <p:nvPr/>
              </p:nvSpPr>
              <p:spPr>
                <a:xfrm>
                  <a:off x="3862367" y="4320874"/>
                  <a:ext cx="152639" cy="880800"/>
                </a:xfrm>
                <a:prstGeom prst="ellipse">
                  <a:avLst/>
                </a:prstGeom>
                <a:solidFill>
                  <a:srgbClr val="FF0000">
                    <a:alpha val="2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8273DC9E-5211-40EE-9634-F24C2FB60A20}"/>
                    </a:ext>
                  </a:extLst>
                </p:cNvPr>
                <p:cNvCxnSpPr>
                  <a:cxnSpLocks/>
                  <a:stCxn id="29" idx="0"/>
                </p:cNvCxnSpPr>
                <p:nvPr/>
              </p:nvCxnSpPr>
              <p:spPr>
                <a:xfrm flipH="1" flipV="1">
                  <a:off x="3055801" y="4319956"/>
                  <a:ext cx="882886" cy="91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360CAF3-DC37-4B57-98F3-0A537E71618E}"/>
                    </a:ext>
                  </a:extLst>
                </p:cNvPr>
                <p:cNvCxnSpPr>
                  <a:cxnSpLocks/>
                  <a:stCxn id="29" idx="4"/>
                </p:cNvCxnSpPr>
                <p:nvPr/>
              </p:nvCxnSpPr>
              <p:spPr>
                <a:xfrm flipH="1" flipV="1">
                  <a:off x="3143907" y="5200344"/>
                  <a:ext cx="794780" cy="133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3" name="圆柱体 32">
                <a:extLst>
                  <a:ext uri="{FF2B5EF4-FFF2-40B4-BE49-F238E27FC236}">
                    <a16:creationId xmlns:a16="http://schemas.microsoft.com/office/drawing/2014/main" id="{4D7DF0FA-8672-441C-B995-6CD92E19EF01}"/>
                  </a:ext>
                </a:extLst>
              </p:cNvPr>
              <p:cNvSpPr/>
              <p:nvPr/>
            </p:nvSpPr>
            <p:spPr>
              <a:xfrm rot="5400000">
                <a:off x="4399073" y="4209016"/>
                <a:ext cx="890478" cy="1093264"/>
              </a:xfrm>
              <a:prstGeom prst="can">
                <a:avLst/>
              </a:prstGeom>
              <a:gradFill flip="none" rotWithShape="1">
                <a:gsLst>
                  <a:gs pos="0">
                    <a:srgbClr val="FF0000">
                      <a:alpha val="20000"/>
                    </a:srgbClr>
                  </a:gs>
                  <a:gs pos="100000">
                    <a:schemeClr val="accent5">
                      <a:lumMod val="75000"/>
                    </a:schemeClr>
                  </a:gs>
                </a:gsLst>
                <a:lin ang="16200000" scaled="1"/>
                <a:tileRect/>
              </a:gradFill>
              <a:ln>
                <a:gradFill flip="none" rotWithShape="1">
                  <a:gsLst>
                    <a:gs pos="0">
                      <a:srgbClr val="FF0000"/>
                    </a:gs>
                    <a:gs pos="100000">
                      <a:schemeClr val="accent5">
                        <a:lumMod val="7500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圆柱体 146">
                <a:extLst>
                  <a:ext uri="{FF2B5EF4-FFF2-40B4-BE49-F238E27FC236}">
                    <a16:creationId xmlns:a16="http://schemas.microsoft.com/office/drawing/2014/main" id="{DD476E97-9A73-4912-B4DD-0DF05CF48BD6}"/>
                  </a:ext>
                </a:extLst>
              </p:cNvPr>
              <p:cNvSpPr/>
              <p:nvPr/>
            </p:nvSpPr>
            <p:spPr>
              <a:xfrm rot="5400000">
                <a:off x="6418052" y="3973395"/>
                <a:ext cx="890478" cy="1556959"/>
              </a:xfrm>
              <a:prstGeom prst="can">
                <a:avLst/>
              </a:prstGeom>
              <a:solidFill>
                <a:schemeClr val="accent1">
                  <a:alpha val="20000"/>
                </a:schemeClr>
              </a:solidFill>
              <a:ln>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0" name="对象 79">
              <a:extLst>
                <a:ext uri="{FF2B5EF4-FFF2-40B4-BE49-F238E27FC236}">
                  <a16:creationId xmlns:a16="http://schemas.microsoft.com/office/drawing/2014/main" id="{9EE53026-3CCE-46AE-8781-4E3DF90F587C}"/>
                </a:ext>
              </a:extLst>
            </p:cNvPr>
            <p:cNvGraphicFramePr>
              <a:graphicFrameLocks noChangeAspect="1"/>
            </p:cNvGraphicFramePr>
            <p:nvPr>
              <p:extLst>
                <p:ext uri="{D42A27DB-BD31-4B8C-83A1-F6EECF244321}">
                  <p14:modId xmlns:p14="http://schemas.microsoft.com/office/powerpoint/2010/main" val="2136246981"/>
                </p:ext>
              </p:extLst>
            </p:nvPr>
          </p:nvGraphicFramePr>
          <p:xfrm>
            <a:off x="1792963" y="3737319"/>
            <a:ext cx="345196" cy="424856"/>
          </p:xfrm>
          <a:graphic>
            <a:graphicData uri="http://schemas.openxmlformats.org/presentationml/2006/ole">
              <mc:AlternateContent xmlns:mc="http://schemas.openxmlformats.org/markup-compatibility/2006">
                <mc:Choice xmlns:v="urn:schemas-microsoft-com:vml" Requires="v">
                  <p:oleObj name="Equation" r:id="rId5" imgW="164880" imgH="203040" progId="Equation.DSMT4">
                    <p:embed/>
                  </p:oleObj>
                </mc:Choice>
                <mc:Fallback>
                  <p:oleObj name="Equation" r:id="rId5" imgW="164880" imgH="203040" progId="Equation.DSMT4">
                    <p:embed/>
                    <p:pic>
                      <p:nvPicPr>
                        <p:cNvPr id="0" name=""/>
                        <p:cNvPicPr/>
                        <p:nvPr/>
                      </p:nvPicPr>
                      <p:blipFill>
                        <a:blip r:embed="rId6"/>
                        <a:stretch>
                          <a:fillRect/>
                        </a:stretch>
                      </p:blipFill>
                      <p:spPr>
                        <a:xfrm>
                          <a:off x="1792963" y="3737319"/>
                          <a:ext cx="345196" cy="424856"/>
                        </a:xfrm>
                        <a:prstGeom prst="rect">
                          <a:avLst/>
                        </a:prstGeom>
                      </p:spPr>
                    </p:pic>
                  </p:oleObj>
                </mc:Fallback>
              </mc:AlternateContent>
            </a:graphicData>
          </a:graphic>
        </p:graphicFrame>
        <p:graphicFrame>
          <p:nvGraphicFramePr>
            <p:cNvPr id="81" name="对象 80">
              <a:extLst>
                <a:ext uri="{FF2B5EF4-FFF2-40B4-BE49-F238E27FC236}">
                  <a16:creationId xmlns:a16="http://schemas.microsoft.com/office/drawing/2014/main" id="{2A2C3848-7AB6-4EB5-A44F-1A776D95326E}"/>
                </a:ext>
              </a:extLst>
            </p:cNvPr>
            <p:cNvGraphicFramePr>
              <a:graphicFrameLocks noChangeAspect="1"/>
            </p:cNvGraphicFramePr>
            <p:nvPr>
              <p:extLst>
                <p:ext uri="{D42A27DB-BD31-4B8C-83A1-F6EECF244321}">
                  <p14:modId xmlns:p14="http://schemas.microsoft.com/office/powerpoint/2010/main" val="3774914716"/>
                </p:ext>
              </p:extLst>
            </p:nvPr>
          </p:nvGraphicFramePr>
          <p:xfrm>
            <a:off x="1778466" y="5315279"/>
            <a:ext cx="369961" cy="422813"/>
          </p:xfrm>
          <a:graphic>
            <a:graphicData uri="http://schemas.openxmlformats.org/presentationml/2006/ole">
              <mc:AlternateContent xmlns:mc="http://schemas.openxmlformats.org/markup-compatibility/2006">
                <mc:Choice xmlns:v="urn:schemas-microsoft-com:vml" Requires="v">
                  <p:oleObj name="Equation" r:id="rId7" imgW="177480" imgH="203040" progId="Equation.DSMT4">
                    <p:embed/>
                  </p:oleObj>
                </mc:Choice>
                <mc:Fallback>
                  <p:oleObj name="Equation" r:id="rId7" imgW="177480" imgH="203040" progId="Equation.DSMT4">
                    <p:embed/>
                    <p:pic>
                      <p:nvPicPr>
                        <p:cNvPr id="0" name=""/>
                        <p:cNvPicPr/>
                        <p:nvPr/>
                      </p:nvPicPr>
                      <p:blipFill>
                        <a:blip r:embed="rId8"/>
                        <a:stretch>
                          <a:fillRect/>
                        </a:stretch>
                      </p:blipFill>
                      <p:spPr>
                        <a:xfrm>
                          <a:off x="1778466" y="5315279"/>
                          <a:ext cx="369961" cy="422813"/>
                        </a:xfrm>
                        <a:prstGeom prst="rect">
                          <a:avLst/>
                        </a:prstGeom>
                      </p:spPr>
                    </p:pic>
                  </p:oleObj>
                </mc:Fallback>
              </mc:AlternateContent>
            </a:graphicData>
          </a:graphic>
        </p:graphicFrame>
        <p:graphicFrame>
          <p:nvGraphicFramePr>
            <p:cNvPr id="82" name="对象 81">
              <a:extLst>
                <a:ext uri="{FF2B5EF4-FFF2-40B4-BE49-F238E27FC236}">
                  <a16:creationId xmlns:a16="http://schemas.microsoft.com/office/drawing/2014/main" id="{DE89C231-4ACC-43D8-9BC4-736D8D8DA8E4}"/>
                </a:ext>
              </a:extLst>
            </p:cNvPr>
            <p:cNvGraphicFramePr>
              <a:graphicFrameLocks noChangeAspect="1"/>
            </p:cNvGraphicFramePr>
            <p:nvPr>
              <p:extLst>
                <p:ext uri="{D42A27DB-BD31-4B8C-83A1-F6EECF244321}">
                  <p14:modId xmlns:p14="http://schemas.microsoft.com/office/powerpoint/2010/main" val="3672037663"/>
                </p:ext>
              </p:extLst>
            </p:nvPr>
          </p:nvGraphicFramePr>
          <p:xfrm>
            <a:off x="6151492" y="3843759"/>
            <a:ext cx="1513554" cy="424856"/>
          </p:xfrm>
          <a:graphic>
            <a:graphicData uri="http://schemas.openxmlformats.org/presentationml/2006/ole">
              <mc:AlternateContent xmlns:mc="http://schemas.openxmlformats.org/markup-compatibility/2006">
                <mc:Choice xmlns:v="urn:schemas-microsoft-com:vml" Requires="v">
                  <p:oleObj name="Equation" r:id="rId9" imgW="723600" imgH="203040" progId="Equation.DSMT4">
                    <p:embed/>
                  </p:oleObj>
                </mc:Choice>
                <mc:Fallback>
                  <p:oleObj name="Equation" r:id="rId9" imgW="723600" imgH="203040" progId="Equation.DSMT4">
                    <p:embed/>
                    <p:pic>
                      <p:nvPicPr>
                        <p:cNvPr id="0" name=""/>
                        <p:cNvPicPr/>
                        <p:nvPr/>
                      </p:nvPicPr>
                      <p:blipFill>
                        <a:blip r:embed="rId10"/>
                        <a:stretch>
                          <a:fillRect/>
                        </a:stretch>
                      </p:blipFill>
                      <p:spPr>
                        <a:xfrm>
                          <a:off x="6151492" y="3843759"/>
                          <a:ext cx="1513554" cy="424856"/>
                        </a:xfrm>
                        <a:prstGeom prst="rect">
                          <a:avLst/>
                        </a:prstGeom>
                      </p:spPr>
                    </p:pic>
                  </p:oleObj>
                </mc:Fallback>
              </mc:AlternateContent>
            </a:graphicData>
          </a:graphic>
        </p:graphicFrame>
      </p:grpSp>
      <p:grpSp>
        <p:nvGrpSpPr>
          <p:cNvPr id="75" name="组合 74">
            <a:extLst>
              <a:ext uri="{FF2B5EF4-FFF2-40B4-BE49-F238E27FC236}">
                <a16:creationId xmlns:a16="http://schemas.microsoft.com/office/drawing/2014/main" id="{00FF18CC-4CB1-4F27-9AF3-D49884BED678}"/>
              </a:ext>
            </a:extLst>
          </p:cNvPr>
          <p:cNvGrpSpPr/>
          <p:nvPr/>
        </p:nvGrpSpPr>
        <p:grpSpPr>
          <a:xfrm>
            <a:off x="7368350" y="3451970"/>
            <a:ext cx="1473114" cy="2559978"/>
            <a:chOff x="7368350" y="3442639"/>
            <a:chExt cx="1473114" cy="2559978"/>
          </a:xfrm>
        </p:grpSpPr>
        <p:sp>
          <p:nvSpPr>
            <p:cNvPr id="54" name="立方体 53">
              <a:extLst>
                <a:ext uri="{FF2B5EF4-FFF2-40B4-BE49-F238E27FC236}">
                  <a16:creationId xmlns:a16="http://schemas.microsoft.com/office/drawing/2014/main" id="{13352E32-D310-4CBD-A7A2-CFB40D164DFB}"/>
                </a:ext>
              </a:extLst>
            </p:cNvPr>
            <p:cNvSpPr/>
            <p:nvPr/>
          </p:nvSpPr>
          <p:spPr>
            <a:xfrm rot="16200000">
              <a:off x="7150433" y="4286883"/>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标题 1">
              <a:extLst>
                <a:ext uri="{FF2B5EF4-FFF2-40B4-BE49-F238E27FC236}">
                  <a16:creationId xmlns:a16="http://schemas.microsoft.com/office/drawing/2014/main" id="{B0F23334-5FD6-4142-ADDB-E1264F696212}"/>
                </a:ext>
              </a:extLst>
            </p:cNvPr>
            <p:cNvSpPr txBox="1">
              <a:spLocks/>
            </p:cNvSpPr>
            <p:nvPr/>
          </p:nvSpPr>
          <p:spPr bwMode="auto">
            <a:xfrm>
              <a:off x="7368350" y="5652613"/>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CCD</a:t>
              </a:r>
              <a:endParaRPr lang="zh-CN" altLang="en-US" sz="1600" i="1" dirty="0">
                <a:latin typeface="+mn-lt"/>
                <a:ea typeface="黑体" panose="02010609060101010101" pitchFamily="49" charset="-122"/>
                <a:cs typeface="Gisha" panose="020B0604020202020204" pitchFamily="34" charset="-79"/>
              </a:endParaRPr>
            </a:p>
          </p:txBody>
        </p:sp>
        <p:cxnSp>
          <p:nvCxnSpPr>
            <p:cNvPr id="186" name="直接连接符 185">
              <a:extLst>
                <a:ext uri="{FF2B5EF4-FFF2-40B4-BE49-F238E27FC236}">
                  <a16:creationId xmlns:a16="http://schemas.microsoft.com/office/drawing/2014/main" id="{F34A9778-ABEC-42C8-AA89-ADC75E273A65}"/>
                </a:ext>
              </a:extLst>
            </p:cNvPr>
            <p:cNvCxnSpPr>
              <a:cxnSpLocks/>
            </p:cNvCxnSpPr>
            <p:nvPr/>
          </p:nvCxnSpPr>
          <p:spPr>
            <a:xfrm>
              <a:off x="7897017" y="5834471"/>
              <a:ext cx="381744"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A0E3BB5F-7B7F-4124-B0A5-D99D12657E9B}"/>
                </a:ext>
              </a:extLst>
            </p:cNvPr>
            <p:cNvCxnSpPr>
              <a:cxnSpLocks/>
            </p:cNvCxnSpPr>
            <p:nvPr/>
          </p:nvCxnSpPr>
          <p:spPr>
            <a:xfrm>
              <a:off x="8281936" y="5665883"/>
              <a:ext cx="0" cy="1673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1" name="标题 1">
            <a:extLst>
              <a:ext uri="{FF2B5EF4-FFF2-40B4-BE49-F238E27FC236}">
                <a16:creationId xmlns:a16="http://schemas.microsoft.com/office/drawing/2014/main" id="{282E1B87-17FC-41B7-81E0-5A7BB12FC4BE}"/>
              </a:ext>
            </a:extLst>
          </p:cNvPr>
          <p:cNvSpPr txBox="1">
            <a:spLocks/>
          </p:cNvSpPr>
          <p:nvPr/>
        </p:nvSpPr>
        <p:spPr bwMode="auto">
          <a:xfrm>
            <a:off x="4153998" y="5601147"/>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grpSp>
        <p:nvGrpSpPr>
          <p:cNvPr id="100" name="组合 99">
            <a:extLst>
              <a:ext uri="{FF2B5EF4-FFF2-40B4-BE49-F238E27FC236}">
                <a16:creationId xmlns:a16="http://schemas.microsoft.com/office/drawing/2014/main" id="{73AE05B7-0771-4B9A-9480-CBB43D99344C}"/>
              </a:ext>
            </a:extLst>
          </p:cNvPr>
          <p:cNvGrpSpPr/>
          <p:nvPr/>
        </p:nvGrpSpPr>
        <p:grpSpPr>
          <a:xfrm>
            <a:off x="4032490" y="3274393"/>
            <a:ext cx="1562988" cy="495574"/>
            <a:chOff x="4032490" y="3274393"/>
            <a:chExt cx="1562988" cy="495574"/>
          </a:xfrm>
        </p:grpSpPr>
        <p:grpSp>
          <p:nvGrpSpPr>
            <p:cNvPr id="129" name="组合 128">
              <a:extLst>
                <a:ext uri="{FF2B5EF4-FFF2-40B4-BE49-F238E27FC236}">
                  <a16:creationId xmlns:a16="http://schemas.microsoft.com/office/drawing/2014/main" id="{0291795C-FC8C-4D60-B543-CDA6ECE5982C}"/>
                </a:ext>
              </a:extLst>
            </p:cNvPr>
            <p:cNvGrpSpPr/>
            <p:nvPr/>
          </p:nvGrpSpPr>
          <p:grpSpPr>
            <a:xfrm>
              <a:off x="4032490" y="3300417"/>
              <a:ext cx="706517" cy="463200"/>
              <a:chOff x="4032326" y="3248227"/>
              <a:chExt cx="706517" cy="463200"/>
            </a:xfrm>
          </p:grpSpPr>
          <p:cxnSp>
            <p:nvCxnSpPr>
              <p:cNvPr id="152" name="直接箭头连接符 151">
                <a:extLst>
                  <a:ext uri="{FF2B5EF4-FFF2-40B4-BE49-F238E27FC236}">
                    <a16:creationId xmlns:a16="http://schemas.microsoft.com/office/drawing/2014/main" id="{7D94A8C5-078B-4E93-95A8-348C3FD9CBC9}"/>
                  </a:ext>
                </a:extLst>
              </p:cNvPr>
              <p:cNvCxnSpPr/>
              <p:nvPr/>
            </p:nvCxnSpPr>
            <p:spPr>
              <a:xfrm>
                <a:off x="4238017" y="3542255"/>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310B6336-E611-41AC-AD1A-16063814632E}"/>
                  </a:ext>
                </a:extLst>
              </p:cNvPr>
              <p:cNvCxnSpPr/>
              <p:nvPr/>
            </p:nvCxnSpPr>
            <p:spPr>
              <a:xfrm>
                <a:off x="4421372" y="3542892"/>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2" name="标题 1">
                    <a:extLst>
                      <a:ext uri="{FF2B5EF4-FFF2-40B4-BE49-F238E27FC236}">
                        <a16:creationId xmlns:a16="http://schemas.microsoft.com/office/drawing/2014/main" id="{A4C75D30-0E37-49CE-8B61-8BFF3E7522C7}"/>
                      </a:ext>
                    </a:extLst>
                  </p:cNvPr>
                  <p:cNvSpPr txBox="1">
                    <a:spLocks/>
                  </p:cNvSpPr>
                  <p:nvPr/>
                </p:nvSpPr>
                <p:spPr bwMode="auto">
                  <a:xfrm>
                    <a:off x="4032326" y="3248227"/>
                    <a:ext cx="706517"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a:t>
                    </a:r>
                    <a14:m>
                      <m:oMath xmlns:m="http://schemas.openxmlformats.org/officeDocument/2006/math">
                        <m:r>
                          <a:rPr lang="en-US" altLang="zh-CN" sz="1600" b="0" i="1" smtClean="0">
                            <a:solidFill>
                              <a:schemeClr val="tx1"/>
                            </a:solidFill>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solidFill>
                          <a:schemeClr val="tx1"/>
                        </a:solidFill>
                        <a:latin typeface="+mn-lt"/>
                        <a:ea typeface="黑体" panose="02010609060101010101" pitchFamily="49" charset="-122"/>
                        <a:cs typeface="Gisha" panose="020B0604020202020204" pitchFamily="34" charset="-79"/>
                      </a:rPr>
                      <a:t>1</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mc:Choice>
            <mc:Fallback xmlns="">
              <p:sp>
                <p:nvSpPr>
                  <p:cNvPr id="172" name="标题 1">
                    <a:extLst>
                      <a:ext uri="{FF2B5EF4-FFF2-40B4-BE49-F238E27FC236}">
                        <a16:creationId xmlns:a16="http://schemas.microsoft.com/office/drawing/2014/main" id="{A4C75D30-0E37-49CE-8B61-8BFF3E7522C7}"/>
                      </a:ext>
                    </a:extLst>
                  </p:cNvPr>
                  <p:cNvSpPr txBox="1">
                    <a:spLocks noRot="1" noChangeAspect="1" noMove="1" noResize="1" noEditPoints="1" noAdjustHandles="1" noChangeArrowheads="1" noChangeShapeType="1" noTextEdit="1"/>
                  </p:cNvSpPr>
                  <p:nvPr/>
                </p:nvSpPr>
                <p:spPr bwMode="auto">
                  <a:xfrm>
                    <a:off x="4032326" y="3248227"/>
                    <a:ext cx="706517" cy="350004"/>
                  </a:xfrm>
                  <a:prstGeom prst="rect">
                    <a:avLst/>
                  </a:prstGeom>
                  <a:blipFill>
                    <a:blip r:embed="rId12"/>
                    <a:stretch>
                      <a:fillRect l="-3448" r="-3448" b="-224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135" name="组合 134">
              <a:extLst>
                <a:ext uri="{FF2B5EF4-FFF2-40B4-BE49-F238E27FC236}">
                  <a16:creationId xmlns:a16="http://schemas.microsoft.com/office/drawing/2014/main" id="{A54789D0-885D-4F39-A644-755BBC83C4C1}"/>
                </a:ext>
              </a:extLst>
            </p:cNvPr>
            <p:cNvGrpSpPr/>
            <p:nvPr/>
          </p:nvGrpSpPr>
          <p:grpSpPr>
            <a:xfrm>
              <a:off x="4910647" y="3589682"/>
              <a:ext cx="394943" cy="180285"/>
              <a:chOff x="4910483" y="3537492"/>
              <a:chExt cx="394943" cy="180285"/>
            </a:xfrm>
          </p:grpSpPr>
          <p:cxnSp>
            <p:nvCxnSpPr>
              <p:cNvPr id="140" name="直接箭头连接符 139">
                <a:extLst>
                  <a:ext uri="{FF2B5EF4-FFF2-40B4-BE49-F238E27FC236}">
                    <a16:creationId xmlns:a16="http://schemas.microsoft.com/office/drawing/2014/main" id="{7A14B04B-64D0-4567-B599-678E2E904D11}"/>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C4932A47-0469-472A-97B9-19993C39F2F7}"/>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280007DC-D73B-455B-B625-5CDA0C4BBE34}"/>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extLst>
                    <p:ext uri="{D42A27DB-BD31-4B8C-83A1-F6EECF244321}">
                      <p14:modId xmlns:p14="http://schemas.microsoft.com/office/powerpoint/2010/main" val="2314243427"/>
                    </p:ext>
                  </p:extLst>
                </p:nvPr>
              </p:nvGraphicFramePr>
              <p:xfrm>
                <a:off x="5046203" y="3274393"/>
                <a:ext cx="549275" cy="441325"/>
              </p:xfrm>
              <a:graphic>
                <a:graphicData uri="http://schemas.openxmlformats.org/presentationml/2006/ole">
                  <mc:AlternateContent>
                    <mc:Choice xmlns:v="urn:schemas-microsoft-com:vml" Requires="v">
                      <p:oleObj name="Equation" r:id="rId13" imgW="520560" imgH="419040" progId="Equation.DSMT4">
                        <p:embed/>
                      </p:oleObj>
                    </mc:Choice>
                    <mc:Fallback>
                      <p:oleObj name="Equation" r:id="rId13" imgW="520560" imgH="4190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14"/>
                            <a:stretch>
                              <a:fillRect/>
                            </a:stretch>
                          </p:blipFill>
                          <p:spPr>
                            <a:xfrm>
                              <a:off x="5046203" y="3274393"/>
                              <a:ext cx="549275" cy="441325"/>
                            </a:xfrm>
                            <a:prstGeom prst="rect">
                              <a:avLst/>
                            </a:prstGeom>
                          </p:spPr>
                        </p:pic>
                      </p:oleObj>
                    </mc:Fallback>
                  </mc:AlternateContent>
                </a:graphicData>
              </a:graphic>
            </p:graphicFrame>
          </mc:Choice>
          <mc:Fallback xmlns="">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extLst>
                    <p:ext uri="{D42A27DB-BD31-4B8C-83A1-F6EECF244321}">
                      <p14:modId xmlns:p14="http://schemas.microsoft.com/office/powerpoint/2010/main" val="2314243427"/>
                    </p:ext>
                  </p:extLst>
                </p:nvPr>
              </p:nvGraphicFramePr>
              <p:xfrm>
                <a:off x="5046203" y="3274393"/>
                <a:ext cx="549275" cy="441325"/>
              </p:xfrm>
              <a:graphic>
                <a:graphicData uri="http://schemas.openxmlformats.org/presentationml/2006/ole">
                  <mc:AlternateContent>
                    <mc:Choice xmlns:v="urn:schemas-microsoft-com:vml" Requires="v">
                      <p:oleObj spid="_x0000_s54256" name="Equation" r:id="rId15" imgW="520560" imgH="419040" progId="Equation.DSMT4">
                        <p:embed/>
                      </p:oleObj>
                    </mc:Choice>
                    <mc:Fallback>
                      <p:oleObj name="Equation" r:id="rId15" imgW="520560" imgH="4190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16"/>
                            <a:stretch>
                              <a:fillRect/>
                            </a:stretch>
                          </p:blipFill>
                          <p:spPr>
                            <a:xfrm>
                              <a:off x="5046203" y="3274393"/>
                              <a:ext cx="549275" cy="441325"/>
                            </a:xfrm>
                            <a:prstGeom prst="rect">
                              <a:avLst/>
                            </a:prstGeom>
                          </p:spPr>
                        </p:pic>
                      </p:oleObj>
                    </mc:Fallback>
                  </mc:AlternateContent>
                </a:graphicData>
              </a:graphic>
            </p:graphicFrame>
          </mc:Fallback>
        </mc:AlternateContent>
      </p:grpSp>
      <p:sp>
        <p:nvSpPr>
          <p:cNvPr id="182" name="标题 1">
            <a:extLst>
              <a:ext uri="{FF2B5EF4-FFF2-40B4-BE49-F238E27FC236}">
                <a16:creationId xmlns:a16="http://schemas.microsoft.com/office/drawing/2014/main" id="{FB3CDA37-7297-4140-A6A3-F68E92D7A51B}"/>
              </a:ext>
            </a:extLst>
          </p:cNvPr>
          <p:cNvSpPr txBox="1">
            <a:spLocks/>
          </p:cNvSpPr>
          <p:nvPr/>
        </p:nvSpPr>
        <p:spPr bwMode="auto">
          <a:xfrm>
            <a:off x="4087671" y="5727336"/>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grpSp>
        <p:nvGrpSpPr>
          <p:cNvPr id="11" name="组合 10">
            <a:extLst>
              <a:ext uri="{FF2B5EF4-FFF2-40B4-BE49-F238E27FC236}">
                <a16:creationId xmlns:a16="http://schemas.microsoft.com/office/drawing/2014/main" id="{5EB67E1C-873A-4E25-9EB0-A053D1FC00C0}"/>
              </a:ext>
            </a:extLst>
          </p:cNvPr>
          <p:cNvGrpSpPr/>
          <p:nvPr/>
        </p:nvGrpSpPr>
        <p:grpSpPr>
          <a:xfrm>
            <a:off x="1966106" y="1995736"/>
            <a:ext cx="5355978" cy="823437"/>
            <a:chOff x="1966106" y="1995736"/>
            <a:chExt cx="5355978" cy="823437"/>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C8D94D4-F307-40F8-A00A-A646A13F48F2}"/>
                    </a:ext>
                  </a:extLst>
                </p:cNvPr>
                <p:cNvSpPr/>
                <p:nvPr/>
              </p:nvSpPr>
              <p:spPr>
                <a:xfrm>
                  <a:off x="4065566" y="2150828"/>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zh-CN" altLang="en-US" sz="1400" b="1" i="1">
                                <a:solidFill>
                                  <a:schemeClr val="tx1"/>
                                </a:solidFill>
                                <a:latin typeface="Cambria Math" panose="02040503050406030204" pitchFamily="18" charset="0"/>
                              </a:rPr>
                              <m:t>𝝌</m:t>
                            </m:r>
                          </m:e>
                          <m:sup>
                            <m:r>
                              <a:rPr lang="en-US" altLang="zh-CN" sz="1400" i="1">
                                <a:solidFill>
                                  <a:schemeClr val="tx1"/>
                                </a:solidFill>
                                <a:latin typeface="Cambria Math" panose="02040503050406030204" pitchFamily="18" charset="0"/>
                              </a:rPr>
                              <m:t>(2)</m:t>
                            </m:r>
                          </m:sup>
                        </m:sSup>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𝜔</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r>
                          <a:rPr lang="en-US" altLang="zh-CN" sz="1400"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C8D94D4-F307-40F8-A00A-A646A13F48F2}"/>
                    </a:ext>
                  </a:extLst>
                </p:cNvPr>
                <p:cNvSpPr>
                  <a:spLocks noRot="1" noChangeAspect="1" noMove="1" noResize="1" noEditPoints="1" noAdjustHandles="1" noChangeArrowheads="1" noChangeShapeType="1" noTextEdit="1"/>
                </p:cNvSpPr>
                <p:nvPr/>
              </p:nvSpPr>
              <p:spPr>
                <a:xfrm>
                  <a:off x="4065566" y="2150828"/>
                  <a:ext cx="1201304" cy="545772"/>
                </a:xfrm>
                <a:prstGeom prst="rect">
                  <a:avLst/>
                </a:prstGeom>
                <a:blipFill>
                  <a:blip r:embed="rId17"/>
                  <a:stretch>
                    <a:fillRect b="-6593"/>
                  </a:stretch>
                </a:blipFill>
              </p:spPr>
              <p:txBody>
                <a:bodyPr/>
                <a:lstStyle/>
                <a:p>
                  <a:r>
                    <a:rPr lang="zh-CN" altLang="en-US">
                      <a:noFill/>
                    </a:rPr>
                    <a:t> </a:t>
                  </a:r>
                </a:p>
              </p:txBody>
            </p:sp>
          </mc:Fallback>
        </mc:AlternateContent>
        <p:sp>
          <p:nvSpPr>
            <p:cNvPr id="61" name="任意多边形: 形状 60">
              <a:extLst>
                <a:ext uri="{FF2B5EF4-FFF2-40B4-BE49-F238E27FC236}">
                  <a16:creationId xmlns:a16="http://schemas.microsoft.com/office/drawing/2014/main" id="{BBD4800C-4085-4B8E-A2E2-81F68F6B91BB}"/>
                </a:ext>
              </a:extLst>
            </p:cNvPr>
            <p:cNvSpPr/>
            <p:nvPr/>
          </p:nvSpPr>
          <p:spPr>
            <a:xfrm>
              <a:off x="2912713" y="2064739"/>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6896D8F4-5A94-41F3-999B-D6E381E0B684}"/>
                </a:ext>
              </a:extLst>
            </p:cNvPr>
            <p:cNvSpPr/>
            <p:nvPr/>
          </p:nvSpPr>
          <p:spPr>
            <a:xfrm>
              <a:off x="5390462" y="2230080"/>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CCB14B0-59C0-4032-8865-457DC115D73D}"/>
                </a:ext>
              </a:extLst>
            </p:cNvPr>
            <p:cNvSpPr/>
            <p:nvPr/>
          </p:nvSpPr>
          <p:spPr>
            <a:xfrm>
              <a:off x="2912712" y="242309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chemeClr val="accent4">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name="Equation" r:id="rId18" imgW="393480" imgH="215640" progId="Equation.DSMT4">
                        <p:embed/>
                      </p:oleObj>
                    </mc:Choice>
                    <mc:Fallback>
                      <p:oleObj name="Equation" r:id="rId18"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19"/>
                            <a:stretch>
                              <a:fillRect/>
                            </a:stretch>
                          </p:blipFill>
                          <p:spPr>
                            <a:xfrm>
                              <a:off x="1979297" y="1995736"/>
                              <a:ext cx="817803" cy="448472"/>
                            </a:xfrm>
                            <a:prstGeom prst="rect">
                              <a:avLst/>
                            </a:prstGeom>
                          </p:spPr>
                        </p:pic>
                      </p:oleObj>
                    </mc:Fallback>
                  </mc:AlternateContent>
                </a:graphicData>
              </a:graphic>
            </p:graphicFrame>
          </mc:Choice>
          <mc:Fallback xmlns="">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spid="_x0000_s14196" name="Equation" r:id="rId20" imgW="393480" imgH="215640" progId="Equation.DSMT4">
                        <p:embed/>
                      </p:oleObj>
                    </mc:Choice>
                    <mc:Fallback>
                      <p:oleObj name="Equation" r:id="rId20"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21"/>
                            <a:stretch>
                              <a:fillRect/>
                            </a:stretch>
                          </p:blipFill>
                          <p:spPr>
                            <a:xfrm>
                              <a:off x="1979297" y="1995736"/>
                              <a:ext cx="81780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nvGraphicFramePr>
              <p:xfrm>
                <a:off x="1966106" y="2370701"/>
                <a:ext cx="844183" cy="448472"/>
              </p:xfrm>
              <a:graphic>
                <a:graphicData uri="http://schemas.openxmlformats.org/presentationml/2006/ole">
                  <mc:AlternateContent>
                    <mc:Choice xmlns:v="urn:schemas-microsoft-com:vml" Requires="v">
                      <p:oleObj name="Equation" r:id="rId22" imgW="406080" imgH="215640" progId="Equation.DSMT4">
                        <p:embed/>
                      </p:oleObj>
                    </mc:Choice>
                    <mc:Fallback>
                      <p:oleObj name="Equation" r:id="rId22"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23"/>
                            <a:stretch>
                              <a:fillRect/>
                            </a:stretch>
                          </p:blipFill>
                          <p:spPr>
                            <a:xfrm>
                              <a:off x="1966106" y="2370701"/>
                              <a:ext cx="844183" cy="448472"/>
                            </a:xfrm>
                            <a:prstGeom prst="rect">
                              <a:avLst/>
                            </a:prstGeom>
                          </p:spPr>
                        </p:pic>
                      </p:oleObj>
                    </mc:Fallback>
                  </mc:AlternateContent>
                </a:graphicData>
              </a:graphic>
            </p:graphicFrame>
          </mc:Choice>
          <mc:Fallback xmlns="">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2777453697"/>
                    </p:ext>
                  </p:extLst>
                </p:nvPr>
              </p:nvGraphicFramePr>
              <p:xfrm>
                <a:off x="1966106" y="2370701"/>
                <a:ext cx="844183" cy="448472"/>
              </p:xfrm>
              <a:graphic>
                <a:graphicData uri="http://schemas.openxmlformats.org/presentationml/2006/ole">
                  <mc:AlternateContent>
                    <mc:Choice xmlns:v="urn:schemas-microsoft-com:vml" Requires="v">
                      <p:oleObj spid="_x0000_s14197" name="Equation" r:id="rId24" imgW="406080" imgH="215640" progId="Equation.DSMT4">
                        <p:embed/>
                      </p:oleObj>
                    </mc:Choice>
                    <mc:Fallback>
                      <p:oleObj name="Equation" r:id="rId24"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25"/>
                            <a:stretch>
                              <a:fillRect/>
                            </a:stretch>
                          </p:blipFill>
                          <p:spPr>
                            <a:xfrm>
                              <a:off x="1966106" y="2370701"/>
                              <a:ext cx="84418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name="Equation" r:id="rId26" imgW="393480" imgH="215640" progId="Equation.DSMT4">
                        <p:embed/>
                      </p:oleObj>
                    </mc:Choice>
                    <mc:Fallback>
                      <p:oleObj name="Equation" r:id="rId26"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23"/>
                            <a:stretch>
                              <a:fillRect/>
                            </a:stretch>
                          </p:blipFill>
                          <p:spPr>
                            <a:xfrm>
                              <a:off x="6504281" y="2198856"/>
                              <a:ext cx="817803" cy="448472"/>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spid="_x0000_s14198" name="Equation" r:id="rId28" imgW="393480" imgH="215640" progId="Equation.DSMT4">
                        <p:embed/>
                      </p:oleObj>
                    </mc:Choice>
                    <mc:Fallback>
                      <p:oleObj name="Equation" r:id="rId28"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29"/>
                            <a:stretch>
                              <a:fillRect/>
                            </a:stretch>
                          </p:blipFill>
                          <p:spPr>
                            <a:xfrm>
                              <a:off x="6504281" y="2198856"/>
                              <a:ext cx="817803" cy="448472"/>
                            </a:xfrm>
                            <a:prstGeom prst="rect">
                              <a:avLst/>
                            </a:prstGeom>
                          </p:spPr>
                        </p:pic>
                      </p:oleObj>
                    </mc:Fallback>
                  </mc:AlternateContent>
                </a:graphicData>
              </a:graphic>
            </p:graphicFrame>
          </mc:Fallback>
        </mc:AlternateContent>
      </p:grpSp>
      <p:sp>
        <p:nvSpPr>
          <p:cNvPr id="77" name="标题 1">
            <a:extLst>
              <a:ext uri="{FF2B5EF4-FFF2-40B4-BE49-F238E27FC236}">
                <a16:creationId xmlns:a16="http://schemas.microsoft.com/office/drawing/2014/main" id="{E2FB2FBB-7913-488F-B013-200DCAB930EB}"/>
              </a:ext>
            </a:extLst>
          </p:cNvPr>
          <p:cNvSpPr txBox="1">
            <a:spLocks/>
          </p:cNvSpPr>
          <p:nvPr/>
        </p:nvSpPr>
        <p:spPr bwMode="auto">
          <a:xfrm>
            <a:off x="4364302" y="1335427"/>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8" name="标题 1">
            <a:extLst>
              <a:ext uri="{FF2B5EF4-FFF2-40B4-BE49-F238E27FC236}">
                <a16:creationId xmlns:a16="http://schemas.microsoft.com/office/drawing/2014/main" id="{B46D476B-F8F3-4A52-B6A2-0E1C60A98EB0}"/>
              </a:ext>
            </a:extLst>
          </p:cNvPr>
          <p:cNvSpPr txBox="1">
            <a:spLocks/>
          </p:cNvSpPr>
          <p:nvPr/>
        </p:nvSpPr>
        <p:spPr bwMode="auto">
          <a:xfrm>
            <a:off x="5558262" y="13285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nvGraphicFramePr>
        <p:xfrm>
          <a:off x="8639241" y="6001140"/>
          <a:ext cx="436483" cy="315238"/>
        </p:xfrm>
        <a:graphic>
          <a:graphicData uri="http://schemas.openxmlformats.org/presentationml/2006/ole">
            <mc:AlternateContent xmlns:mc="http://schemas.openxmlformats.org/markup-compatibility/2006">
              <mc:Choice xmlns:v="urn:schemas-microsoft-com:vml" Requires="v">
                <p:oleObj name="Equation" r:id="rId30" imgW="228600" imgH="164880" progId="Equation.DSMT4">
                  <p:embed/>
                </p:oleObj>
              </mc:Choice>
              <mc:Fallback>
                <p:oleObj name="Equation" r:id="rId30"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31"/>
                      <a:stretch>
                        <a:fillRect/>
                      </a:stretch>
                    </p:blipFill>
                    <p:spPr>
                      <a:xfrm>
                        <a:off x="8639241" y="6001140"/>
                        <a:ext cx="436483" cy="315238"/>
                      </a:xfrm>
                      <a:prstGeom prst="rect">
                        <a:avLst/>
                      </a:prstGeom>
                    </p:spPr>
                  </p:pic>
                </p:oleObj>
              </mc:Fallback>
            </mc:AlternateContent>
          </a:graphicData>
        </a:graphic>
      </p:graphicFrame>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9771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nvGraphicFramePr>
        <p:xfrm>
          <a:off x="5832655" y="5975798"/>
          <a:ext cx="2904333" cy="448637"/>
        </p:xfrm>
        <a:graphic>
          <a:graphicData uri="http://schemas.openxmlformats.org/presentationml/2006/ole">
            <mc:AlternateContent xmlns:mc="http://schemas.openxmlformats.org/markup-compatibility/2006">
              <mc:Choice xmlns:v="urn:schemas-microsoft-com:vml" Requires="v">
                <p:oleObj name="Equation" r:id="rId32" imgW="1562040" imgH="241200" progId="Equation.DSMT4">
                  <p:embed/>
                </p:oleObj>
              </mc:Choice>
              <mc:Fallback>
                <p:oleObj name="Equation" r:id="rId32"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33"/>
                      <a:stretch>
                        <a:fillRect/>
                      </a:stretch>
                    </p:blipFill>
                    <p:spPr>
                      <a:xfrm>
                        <a:off x="5832655" y="5975798"/>
                        <a:ext cx="2904333" cy="448637"/>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F6BB9E33-3237-4A2F-9F72-AF7BEC762581}"/>
              </a:ext>
            </a:extLst>
          </p:cNvPr>
          <p:cNvGraphicFramePr>
            <a:graphicFrameLocks noChangeAspect="1"/>
          </p:cNvGraphicFramePr>
          <p:nvPr/>
        </p:nvGraphicFramePr>
        <p:xfrm>
          <a:off x="1125538" y="2841625"/>
          <a:ext cx="4473575" cy="568325"/>
        </p:xfrm>
        <a:graphic>
          <a:graphicData uri="http://schemas.openxmlformats.org/presentationml/2006/ole">
            <mc:AlternateContent xmlns:mc="http://schemas.openxmlformats.org/markup-compatibility/2006">
              <mc:Choice xmlns:v="urn:schemas-microsoft-com:vml" Requires="v">
                <p:oleObj name="Equation" r:id="rId34" imgW="2501640" imgH="317160" progId="Equation.DSMT4">
                  <p:embed/>
                </p:oleObj>
              </mc:Choice>
              <mc:Fallback>
                <p:oleObj name="Equation" r:id="rId34" imgW="2501640" imgH="317160" progId="Equation.DSMT4">
                  <p:embed/>
                  <p:pic>
                    <p:nvPicPr>
                      <p:cNvPr id="21" name="对象 20">
                        <a:extLst>
                          <a:ext uri="{FF2B5EF4-FFF2-40B4-BE49-F238E27FC236}">
                            <a16:creationId xmlns:a16="http://schemas.microsoft.com/office/drawing/2014/main" id="{F6BB9E33-3237-4A2F-9F72-AF7BEC762581}"/>
                          </a:ext>
                        </a:extLst>
                      </p:cNvPr>
                      <p:cNvPicPr/>
                      <p:nvPr/>
                    </p:nvPicPr>
                    <p:blipFill>
                      <a:blip r:embed="rId35"/>
                      <a:stretch>
                        <a:fillRect/>
                      </a:stretch>
                    </p:blipFill>
                    <p:spPr>
                      <a:xfrm>
                        <a:off x="1125538" y="2841625"/>
                        <a:ext cx="4473575" cy="56832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3616CE82-467B-4E72-8C39-3EA51B7A1BF4}"/>
              </a:ext>
            </a:extLst>
          </p:cNvPr>
          <p:cNvGraphicFramePr>
            <a:graphicFrameLocks noChangeAspect="1"/>
          </p:cNvGraphicFramePr>
          <p:nvPr>
            <p:extLst>
              <p:ext uri="{D42A27DB-BD31-4B8C-83A1-F6EECF244321}">
                <p14:modId xmlns:p14="http://schemas.microsoft.com/office/powerpoint/2010/main" val="3608905064"/>
              </p:ext>
            </p:extLst>
          </p:nvPr>
        </p:nvGraphicFramePr>
        <p:xfrm>
          <a:off x="5789761" y="2695942"/>
          <a:ext cx="3313751" cy="710089"/>
        </p:xfrm>
        <a:graphic>
          <a:graphicData uri="http://schemas.openxmlformats.org/presentationml/2006/ole">
            <mc:AlternateContent xmlns:mc="http://schemas.openxmlformats.org/markup-compatibility/2006">
              <mc:Choice xmlns:v="urn:schemas-microsoft-com:vml" Requires="v">
                <p:oleObj name="Equation" r:id="rId36" imgW="2311200" imgH="495000" progId="Equation.DSMT4">
                  <p:embed/>
                </p:oleObj>
              </mc:Choice>
              <mc:Fallback>
                <p:oleObj name="Equation" r:id="rId36" imgW="2311200" imgH="495000" progId="Equation.DSMT4">
                  <p:embed/>
                  <p:pic>
                    <p:nvPicPr>
                      <p:cNvPr id="35" name="对象 34">
                        <a:extLst>
                          <a:ext uri="{FF2B5EF4-FFF2-40B4-BE49-F238E27FC236}">
                            <a16:creationId xmlns:a16="http://schemas.microsoft.com/office/drawing/2014/main" id="{3616CE82-467B-4E72-8C39-3EA51B7A1BF4}"/>
                          </a:ext>
                        </a:extLst>
                      </p:cNvPr>
                      <p:cNvPicPr/>
                      <p:nvPr/>
                    </p:nvPicPr>
                    <p:blipFill>
                      <a:blip r:embed="rId37"/>
                      <a:stretch>
                        <a:fillRect/>
                      </a:stretch>
                    </p:blipFill>
                    <p:spPr>
                      <a:xfrm>
                        <a:off x="5789761" y="2695942"/>
                        <a:ext cx="3313751" cy="710089"/>
                      </a:xfrm>
                      <a:prstGeom prst="rect">
                        <a:avLst/>
                      </a:prstGeom>
                    </p:spPr>
                  </p:pic>
                </p:oleObj>
              </mc:Fallback>
            </mc:AlternateContent>
          </a:graphicData>
        </a:graphic>
      </p:graphicFrame>
      <p:grpSp>
        <p:nvGrpSpPr>
          <p:cNvPr id="28" name="组合 27">
            <a:extLst>
              <a:ext uri="{FF2B5EF4-FFF2-40B4-BE49-F238E27FC236}">
                <a16:creationId xmlns:a16="http://schemas.microsoft.com/office/drawing/2014/main" id="{E080762D-EEE8-454E-9854-0AD46E079CA5}"/>
              </a:ext>
            </a:extLst>
          </p:cNvPr>
          <p:cNvGrpSpPr/>
          <p:nvPr/>
        </p:nvGrpSpPr>
        <p:grpSpPr>
          <a:xfrm>
            <a:off x="3647018" y="3789018"/>
            <a:ext cx="1850518" cy="1850801"/>
            <a:chOff x="3647018" y="3789018"/>
            <a:chExt cx="1850518" cy="1850801"/>
          </a:xfrm>
        </p:grpSpPr>
        <p:cxnSp>
          <p:nvCxnSpPr>
            <p:cNvPr id="14" name="直接连接符 13">
              <a:extLst>
                <a:ext uri="{FF2B5EF4-FFF2-40B4-BE49-F238E27FC236}">
                  <a16:creationId xmlns:a16="http://schemas.microsoft.com/office/drawing/2014/main" id="{A7F14F3D-5197-4295-A786-0235611FE4FD}"/>
                </a:ext>
              </a:extLst>
            </p:cNvPr>
            <p:cNvCxnSpPr>
              <a:cxnSpLocks/>
            </p:cNvCxnSpPr>
            <p:nvPr/>
          </p:nvCxnSpPr>
          <p:spPr>
            <a:xfrm>
              <a:off x="4137327" y="3789018"/>
              <a:ext cx="0" cy="136400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82F2A903-99D8-4C26-B7C4-9FF5F3E149D0}"/>
                </a:ext>
              </a:extLst>
            </p:cNvPr>
            <p:cNvCxnSpPr>
              <a:cxnSpLocks/>
            </p:cNvCxnSpPr>
            <p:nvPr/>
          </p:nvCxnSpPr>
          <p:spPr>
            <a:xfrm flipV="1">
              <a:off x="3647018" y="5145882"/>
              <a:ext cx="489206" cy="49393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13151CE-285F-4A2E-ADD1-249B2EEA89D8}"/>
                </a:ext>
              </a:extLst>
            </p:cNvPr>
            <p:cNvCxnSpPr>
              <a:cxnSpLocks/>
            </p:cNvCxnSpPr>
            <p:nvPr/>
          </p:nvCxnSpPr>
          <p:spPr>
            <a:xfrm flipH="1" flipV="1">
              <a:off x="4134946" y="5153027"/>
              <a:ext cx="1362590" cy="1"/>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EFAC4C0C-4351-4343-984A-9E443F4F813D}"/>
              </a:ext>
            </a:extLst>
          </p:cNvPr>
          <p:cNvGrpSpPr/>
          <p:nvPr/>
        </p:nvGrpSpPr>
        <p:grpSpPr>
          <a:xfrm>
            <a:off x="5603836" y="4155921"/>
            <a:ext cx="1247409" cy="1839258"/>
            <a:chOff x="5603836" y="4155921"/>
            <a:chExt cx="1247409" cy="1839258"/>
          </a:xfrm>
        </p:grpSpPr>
        <p:sp>
          <p:nvSpPr>
            <p:cNvPr id="149" name="圆柱体 148">
              <a:extLst>
                <a:ext uri="{FF2B5EF4-FFF2-40B4-BE49-F238E27FC236}">
                  <a16:creationId xmlns:a16="http://schemas.microsoft.com/office/drawing/2014/main" id="{0FBD6754-4133-43AB-9C84-E25465AD752D}"/>
                </a:ext>
              </a:extLst>
            </p:cNvPr>
            <p:cNvSpPr/>
            <p:nvPr/>
          </p:nvSpPr>
          <p:spPr>
            <a:xfrm rot="5400000">
              <a:off x="5200516" y="4559241"/>
              <a:ext cx="1191910" cy="385269"/>
            </a:xfrm>
            <a:prstGeom prst="can">
              <a:avLst>
                <a:gd name="adj" fmla="val 50000"/>
              </a:avLst>
            </a:prstGeom>
            <a:solidFill>
              <a:schemeClr val="accent5">
                <a:lumMod val="75000"/>
                <a:alpha val="2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F70F1F4B-E449-43D9-8705-6936C6A14C2E}"/>
                </a:ext>
              </a:extLst>
            </p:cNvPr>
            <p:cNvGrpSpPr/>
            <p:nvPr/>
          </p:nvGrpSpPr>
          <p:grpSpPr>
            <a:xfrm>
              <a:off x="5789761" y="5463864"/>
              <a:ext cx="297432" cy="358260"/>
              <a:chOff x="5789761" y="5376610"/>
              <a:chExt cx="297432" cy="358260"/>
            </a:xfrm>
          </p:grpSpPr>
          <p:cxnSp>
            <p:nvCxnSpPr>
              <p:cNvPr id="37" name="直接连接符 36">
                <a:extLst>
                  <a:ext uri="{FF2B5EF4-FFF2-40B4-BE49-F238E27FC236}">
                    <a16:creationId xmlns:a16="http://schemas.microsoft.com/office/drawing/2014/main" id="{82A82E22-0886-4671-A874-5DB21FFA892A}"/>
                  </a:ext>
                </a:extLst>
              </p:cNvPr>
              <p:cNvCxnSpPr>
                <a:cxnSpLocks/>
              </p:cNvCxnSpPr>
              <p:nvPr/>
            </p:nvCxnSpPr>
            <p:spPr>
              <a:xfrm>
                <a:off x="5789761" y="5376610"/>
                <a:ext cx="0" cy="35000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D411E0DF-5CA6-4F24-B0C0-38FCA76B5D38}"/>
                  </a:ext>
                </a:extLst>
              </p:cNvPr>
              <p:cNvCxnSpPr>
                <a:cxnSpLocks/>
              </p:cNvCxnSpPr>
              <p:nvPr/>
            </p:nvCxnSpPr>
            <p:spPr>
              <a:xfrm>
                <a:off x="5792142" y="5734870"/>
                <a:ext cx="29505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7" name="标题 1">
              <a:extLst>
                <a:ext uri="{FF2B5EF4-FFF2-40B4-BE49-F238E27FC236}">
                  <a16:creationId xmlns:a16="http://schemas.microsoft.com/office/drawing/2014/main" id="{E77BBBBB-946D-457A-A669-DD52FFB706BE}"/>
                </a:ext>
              </a:extLst>
            </p:cNvPr>
            <p:cNvSpPr txBox="1">
              <a:spLocks/>
            </p:cNvSpPr>
            <p:nvPr/>
          </p:nvSpPr>
          <p:spPr bwMode="auto">
            <a:xfrm>
              <a:off x="6004456" y="5645175"/>
              <a:ext cx="8467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滤波片</a:t>
              </a:r>
              <a:endParaRPr lang="zh-CN" altLang="en-US" sz="1600" i="1" dirty="0">
                <a:latin typeface="+mn-lt"/>
                <a:ea typeface="黑体" panose="02010609060101010101" pitchFamily="49" charset="-122"/>
                <a:cs typeface="Gisha" panose="020B0604020202020204" pitchFamily="34" charset="-79"/>
              </a:endParaRPr>
            </a:p>
          </p:txBody>
        </p:sp>
      </p:grpSp>
      <p:sp>
        <p:nvSpPr>
          <p:cNvPr id="184" name="椭圆 183">
            <a:extLst>
              <a:ext uri="{FF2B5EF4-FFF2-40B4-BE49-F238E27FC236}">
                <a16:creationId xmlns:a16="http://schemas.microsoft.com/office/drawing/2014/main" id="{6B247949-09D3-4321-91C4-51B62062B647}"/>
              </a:ext>
            </a:extLst>
          </p:cNvPr>
          <p:cNvSpPr/>
          <p:nvPr/>
        </p:nvSpPr>
        <p:spPr>
          <a:xfrm>
            <a:off x="8230311" y="4320874"/>
            <a:ext cx="202869" cy="880800"/>
          </a:xfrm>
          <a:prstGeom prst="ellipse">
            <a:avLst/>
          </a:prstGeom>
          <a:solidFill>
            <a:schemeClr val="accent5">
              <a:lumMod val="75000"/>
              <a:alpha val="20000"/>
            </a:schemeClr>
          </a:solidFill>
          <a:ln>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标题 1">
            <a:extLst>
              <a:ext uri="{FF2B5EF4-FFF2-40B4-BE49-F238E27FC236}">
                <a16:creationId xmlns:a16="http://schemas.microsoft.com/office/drawing/2014/main" id="{707C3FF0-4CB4-4CE8-B288-5612877E15E2}"/>
              </a:ext>
            </a:extLst>
          </p:cNvPr>
          <p:cNvSpPr txBox="1">
            <a:spLocks/>
          </p:cNvSpPr>
          <p:nvPr/>
        </p:nvSpPr>
        <p:spPr bwMode="auto">
          <a:xfrm>
            <a:off x="4912020" y="4550600"/>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2-D</a:t>
            </a:r>
            <a:endParaRPr lang="zh-CN" altLang="en-US" sz="1600" i="1" dirty="0">
              <a:latin typeface="+mn-lt"/>
              <a:ea typeface="黑体" panose="02010609060101010101" pitchFamily="49" charset="-122"/>
              <a:cs typeface="Gisha" panose="020B0604020202020204" pitchFamily="34" charset="-79"/>
            </a:endParaRPr>
          </a:p>
        </p:txBody>
      </p:sp>
      <p:sp>
        <p:nvSpPr>
          <p:cNvPr id="216" name="标题 1">
            <a:extLst>
              <a:ext uri="{FF2B5EF4-FFF2-40B4-BE49-F238E27FC236}">
                <a16:creationId xmlns:a16="http://schemas.microsoft.com/office/drawing/2014/main" id="{80580742-B290-4D06-8542-5C6B5E1B6337}"/>
              </a:ext>
            </a:extLst>
          </p:cNvPr>
          <p:cNvSpPr txBox="1">
            <a:spLocks/>
          </p:cNvSpPr>
          <p:nvPr/>
        </p:nvSpPr>
        <p:spPr bwMode="auto">
          <a:xfrm>
            <a:off x="5581200" y="1333814"/>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一维</a:t>
            </a:r>
          </a:p>
        </p:txBody>
      </p:sp>
      <p:sp>
        <p:nvSpPr>
          <p:cNvPr id="217" name="标题 1">
            <a:extLst>
              <a:ext uri="{FF2B5EF4-FFF2-40B4-BE49-F238E27FC236}">
                <a16:creationId xmlns:a16="http://schemas.microsoft.com/office/drawing/2014/main" id="{FFE488A1-27A7-42E6-92BD-1AE12B15A90F}"/>
              </a:ext>
            </a:extLst>
          </p:cNvPr>
          <p:cNvSpPr txBox="1">
            <a:spLocks/>
          </p:cNvSpPr>
          <p:nvPr/>
        </p:nvSpPr>
        <p:spPr bwMode="auto">
          <a:xfrm>
            <a:off x="451116" y="1335427"/>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一维</a:t>
            </a:r>
          </a:p>
        </p:txBody>
      </p:sp>
      <p:sp>
        <p:nvSpPr>
          <p:cNvPr id="218" name="标题 1">
            <a:extLst>
              <a:ext uri="{FF2B5EF4-FFF2-40B4-BE49-F238E27FC236}">
                <a16:creationId xmlns:a16="http://schemas.microsoft.com/office/drawing/2014/main" id="{CB265C9E-04B3-4236-BCF3-83C773F4FCF8}"/>
              </a:ext>
            </a:extLst>
          </p:cNvPr>
          <p:cNvSpPr txBox="1">
            <a:spLocks/>
          </p:cNvSpPr>
          <p:nvPr/>
        </p:nvSpPr>
        <p:spPr bwMode="auto">
          <a:xfrm>
            <a:off x="451116" y="1328658"/>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二维</a:t>
            </a:r>
          </a:p>
        </p:txBody>
      </p:sp>
      <p:sp>
        <p:nvSpPr>
          <p:cNvPr id="219" name="标题 1">
            <a:extLst>
              <a:ext uri="{FF2B5EF4-FFF2-40B4-BE49-F238E27FC236}">
                <a16:creationId xmlns:a16="http://schemas.microsoft.com/office/drawing/2014/main" id="{284A6435-2331-4986-A9A8-3FCC1C803834}"/>
              </a:ext>
            </a:extLst>
          </p:cNvPr>
          <p:cNvSpPr txBox="1">
            <a:spLocks/>
          </p:cNvSpPr>
          <p:nvPr/>
        </p:nvSpPr>
        <p:spPr bwMode="auto">
          <a:xfrm>
            <a:off x="5585476" y="1331177"/>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二维</a:t>
            </a:r>
          </a:p>
        </p:txBody>
      </p:sp>
      <p:sp>
        <p:nvSpPr>
          <p:cNvPr id="220" name="标题 1">
            <a:extLst>
              <a:ext uri="{FF2B5EF4-FFF2-40B4-BE49-F238E27FC236}">
                <a16:creationId xmlns:a16="http://schemas.microsoft.com/office/drawing/2014/main" id="{8474AAE9-A8BF-4FEB-ACD8-C6DE0D8CD9B7}"/>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21" name="标题 1">
            <a:extLst>
              <a:ext uri="{FF2B5EF4-FFF2-40B4-BE49-F238E27FC236}">
                <a16:creationId xmlns:a16="http://schemas.microsoft.com/office/drawing/2014/main" id="{E74F7044-843D-4980-A7CE-E88B98AC4703}"/>
              </a:ext>
            </a:extLst>
          </p:cNvPr>
          <p:cNvSpPr txBox="1">
            <a:spLocks/>
          </p:cNvSpPr>
          <p:nvPr/>
        </p:nvSpPr>
        <p:spPr bwMode="auto">
          <a:xfrm>
            <a:off x="5583274" y="1614997"/>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一维</a:t>
            </a:r>
          </a:p>
        </p:txBody>
      </p:sp>
      <p:grpSp>
        <p:nvGrpSpPr>
          <p:cNvPr id="146" name="组合 145">
            <a:extLst>
              <a:ext uri="{FF2B5EF4-FFF2-40B4-BE49-F238E27FC236}">
                <a16:creationId xmlns:a16="http://schemas.microsoft.com/office/drawing/2014/main" id="{BFB5FE4C-CD23-43A5-BF7C-186C11E95581}"/>
              </a:ext>
            </a:extLst>
          </p:cNvPr>
          <p:cNvGrpSpPr/>
          <p:nvPr/>
        </p:nvGrpSpPr>
        <p:grpSpPr>
          <a:xfrm>
            <a:off x="2757910" y="5126065"/>
            <a:ext cx="1527537" cy="1268970"/>
            <a:chOff x="2310456" y="5200674"/>
            <a:chExt cx="1527537" cy="1268970"/>
          </a:xfrm>
        </p:grpSpPr>
        <p:grpSp>
          <p:nvGrpSpPr>
            <p:cNvPr id="105" name="组合 104">
              <a:extLst>
                <a:ext uri="{FF2B5EF4-FFF2-40B4-BE49-F238E27FC236}">
                  <a16:creationId xmlns:a16="http://schemas.microsoft.com/office/drawing/2014/main" id="{A10A9CFD-6F4B-438C-9CAE-B0A50F471886}"/>
                </a:ext>
              </a:extLst>
            </p:cNvPr>
            <p:cNvGrpSpPr/>
            <p:nvPr/>
          </p:nvGrpSpPr>
          <p:grpSpPr>
            <a:xfrm>
              <a:off x="2665276" y="5494473"/>
              <a:ext cx="781050" cy="763988"/>
              <a:chOff x="2775230" y="5367139"/>
              <a:chExt cx="781050" cy="763988"/>
            </a:xfrm>
          </p:grpSpPr>
          <p:cxnSp>
            <p:nvCxnSpPr>
              <p:cNvPr id="228" name="直接连接符 227">
                <a:extLst>
                  <a:ext uri="{FF2B5EF4-FFF2-40B4-BE49-F238E27FC236}">
                    <a16:creationId xmlns:a16="http://schemas.microsoft.com/office/drawing/2014/main" id="{E7E90CB9-63EB-4C0A-B13B-E146786A494D}"/>
                  </a:ext>
                </a:extLst>
              </p:cNvPr>
              <p:cNvCxnSpPr>
                <a:cxnSpLocks/>
              </p:cNvCxnSpPr>
              <p:nvPr/>
            </p:nvCxnSpPr>
            <p:spPr>
              <a:xfrm>
                <a:off x="3027870" y="5367139"/>
                <a:ext cx="0" cy="514734"/>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89C1E4EF-6D7B-46BF-BD5B-EE429603F273}"/>
                  </a:ext>
                </a:extLst>
              </p:cNvPr>
              <p:cNvCxnSpPr>
                <a:cxnSpLocks/>
              </p:cNvCxnSpPr>
              <p:nvPr/>
            </p:nvCxnSpPr>
            <p:spPr>
              <a:xfrm flipV="1">
                <a:off x="2775230" y="5872349"/>
                <a:ext cx="256300" cy="258778"/>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470BD174-F42D-47E3-8A3C-F0B8A5EEC9A2}"/>
                  </a:ext>
                </a:extLst>
              </p:cNvPr>
              <p:cNvCxnSpPr>
                <a:cxnSpLocks/>
              </p:cNvCxnSpPr>
              <p:nvPr/>
            </p:nvCxnSpPr>
            <p:spPr>
              <a:xfrm flipH="1">
                <a:off x="3025489" y="5881876"/>
                <a:ext cx="530791" cy="0"/>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grpSp>
        <p:sp>
          <p:nvSpPr>
            <p:cNvPr id="231" name="标题 1">
              <a:extLst>
                <a:ext uri="{FF2B5EF4-FFF2-40B4-BE49-F238E27FC236}">
                  <a16:creationId xmlns:a16="http://schemas.microsoft.com/office/drawing/2014/main" id="{3418D2B3-DF9F-49DD-A486-E58D63526778}"/>
                </a:ext>
              </a:extLst>
            </p:cNvPr>
            <p:cNvSpPr txBox="1">
              <a:spLocks/>
            </p:cNvSpPr>
            <p:nvPr/>
          </p:nvSpPr>
          <p:spPr bwMode="auto">
            <a:xfrm>
              <a:off x="2310456" y="6119640"/>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2" name="标题 1">
              <a:extLst>
                <a:ext uri="{FF2B5EF4-FFF2-40B4-BE49-F238E27FC236}">
                  <a16:creationId xmlns:a16="http://schemas.microsoft.com/office/drawing/2014/main" id="{2CAD6809-1949-4433-80C4-E6B298D02A28}"/>
                </a:ext>
              </a:extLst>
            </p:cNvPr>
            <p:cNvSpPr txBox="1">
              <a:spLocks/>
            </p:cNvSpPr>
            <p:nvPr/>
          </p:nvSpPr>
          <p:spPr bwMode="auto">
            <a:xfrm>
              <a:off x="2624880" y="5200674"/>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z</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3" name="标题 1">
              <a:extLst>
                <a:ext uri="{FF2B5EF4-FFF2-40B4-BE49-F238E27FC236}">
                  <a16:creationId xmlns:a16="http://schemas.microsoft.com/office/drawing/2014/main" id="{7E94DAF4-36C8-4F89-B9DD-4F80C4FFC169}"/>
                </a:ext>
              </a:extLst>
            </p:cNvPr>
            <p:cNvSpPr txBox="1">
              <a:spLocks/>
            </p:cNvSpPr>
            <p:nvPr/>
          </p:nvSpPr>
          <p:spPr bwMode="auto">
            <a:xfrm>
              <a:off x="3244601" y="5796488"/>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y</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34" name="标题 1">
            <a:extLst>
              <a:ext uri="{FF2B5EF4-FFF2-40B4-BE49-F238E27FC236}">
                <a16:creationId xmlns:a16="http://schemas.microsoft.com/office/drawing/2014/main" id="{D0D42257-8F45-4EA6-ADD8-3D99C5AD8423}"/>
              </a:ext>
            </a:extLst>
          </p:cNvPr>
          <p:cNvSpPr txBox="1">
            <a:spLocks/>
          </p:cNvSpPr>
          <p:nvPr/>
        </p:nvSpPr>
        <p:spPr bwMode="auto">
          <a:xfrm>
            <a:off x="3449540" y="5974740"/>
            <a:ext cx="62589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y </a:t>
            </a:r>
            <a:r>
              <a:rPr lang="zh-CN" altLang="en-US" sz="1600" dirty="0">
                <a:solidFill>
                  <a:srgbClr val="FF0000"/>
                </a:solidFill>
                <a:latin typeface="+mn-lt"/>
                <a:ea typeface="黑体" panose="02010609060101010101" pitchFamily="49" charset="-122"/>
                <a:cs typeface="Gisha" panose="020B0604020202020204" pitchFamily="34" charset="-79"/>
              </a:rPr>
              <a:t>向</a:t>
            </a:r>
          </a:p>
        </p:txBody>
      </p:sp>
      <p:sp>
        <p:nvSpPr>
          <p:cNvPr id="86" name="标题 1">
            <a:extLst>
              <a:ext uri="{FF2B5EF4-FFF2-40B4-BE49-F238E27FC236}">
                <a16:creationId xmlns:a16="http://schemas.microsoft.com/office/drawing/2014/main" id="{126504F4-D47D-4CFD-9988-83C61C9E9F2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nvGrpSpPr>
          <p:cNvPr id="87" name="组合 86">
            <a:extLst>
              <a:ext uri="{FF2B5EF4-FFF2-40B4-BE49-F238E27FC236}">
                <a16:creationId xmlns:a16="http://schemas.microsoft.com/office/drawing/2014/main" id="{E23FDD28-6ECE-4AF0-9F2A-856B6BCA355B}"/>
              </a:ext>
            </a:extLst>
          </p:cNvPr>
          <p:cNvGrpSpPr/>
          <p:nvPr/>
        </p:nvGrpSpPr>
        <p:grpSpPr>
          <a:xfrm>
            <a:off x="31809" y="6491415"/>
            <a:ext cx="437891" cy="299556"/>
            <a:chOff x="8539422" y="6009541"/>
            <a:chExt cx="437891" cy="299556"/>
          </a:xfrm>
        </p:grpSpPr>
        <p:sp>
          <p:nvSpPr>
            <p:cNvPr id="88" name="卷形: 垂直 87">
              <a:extLst>
                <a:ext uri="{FF2B5EF4-FFF2-40B4-BE49-F238E27FC236}">
                  <a16:creationId xmlns:a16="http://schemas.microsoft.com/office/drawing/2014/main" id="{065F748D-3251-4E20-B698-4161EA1B0E91}"/>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标题 1">
              <a:extLst>
                <a:ext uri="{FF2B5EF4-FFF2-40B4-BE49-F238E27FC236}">
                  <a16:creationId xmlns:a16="http://schemas.microsoft.com/office/drawing/2014/main" id="{32AE9EEA-A312-4E2B-9A00-7068D117A9DA}"/>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17</a:t>
              </a:r>
              <a:endParaRPr lang="zh-CN" altLang="en-US" sz="1600" b="1" dirty="0">
                <a:latin typeface="+mn-ea"/>
                <a:ea typeface="+mn-ea"/>
                <a:cs typeface="Times New Roman" panose="02020603050405020304" pitchFamily="18" charset="0"/>
              </a:endParaRPr>
            </a:p>
          </p:txBody>
        </p:sp>
      </p:grpSp>
      <p:grpSp>
        <p:nvGrpSpPr>
          <p:cNvPr id="4" name="组合 3">
            <a:extLst>
              <a:ext uri="{FF2B5EF4-FFF2-40B4-BE49-F238E27FC236}">
                <a16:creationId xmlns:a16="http://schemas.microsoft.com/office/drawing/2014/main" id="{98AE3D9A-B675-402B-9FC4-9AEA2A8E71A3}"/>
              </a:ext>
            </a:extLst>
          </p:cNvPr>
          <p:cNvGrpSpPr/>
          <p:nvPr/>
        </p:nvGrpSpPr>
        <p:grpSpPr>
          <a:xfrm>
            <a:off x="6851245" y="5302481"/>
            <a:ext cx="514868" cy="450808"/>
            <a:chOff x="6850666" y="5276597"/>
            <a:chExt cx="514868" cy="450808"/>
          </a:xfrm>
        </p:grpSpPr>
        <p:sp>
          <p:nvSpPr>
            <p:cNvPr id="93" name="右箭头 88">
              <a:extLst>
                <a:ext uri="{FF2B5EF4-FFF2-40B4-BE49-F238E27FC236}">
                  <a16:creationId xmlns:a16="http://schemas.microsoft.com/office/drawing/2014/main" id="{536919EB-8C83-4FC6-BF55-6D334214AE6A}"/>
                </a:ext>
              </a:extLst>
            </p:cNvPr>
            <p:cNvSpPr/>
            <p:nvPr/>
          </p:nvSpPr>
          <p:spPr>
            <a:xfrm rot="10800000" flipH="1">
              <a:off x="6850666" y="5276597"/>
              <a:ext cx="514868" cy="221007"/>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4" name="文本框 93">
              <a:extLst>
                <a:ext uri="{FF2B5EF4-FFF2-40B4-BE49-F238E27FC236}">
                  <a16:creationId xmlns:a16="http://schemas.microsoft.com/office/drawing/2014/main" id="{C3966231-D836-413A-97C4-C3154BD0B849}"/>
                </a:ext>
              </a:extLst>
            </p:cNvPr>
            <p:cNvSpPr txBox="1"/>
            <p:nvPr/>
          </p:nvSpPr>
          <p:spPr>
            <a:xfrm>
              <a:off x="6856415" y="5419628"/>
              <a:ext cx="49244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IFFT</a:t>
              </a:r>
              <a:endParaRPr kumimoji="0" lang="zh-CN" altLang="en-US" sz="14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2125025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left)">
                                      <p:cBhvr>
                                        <p:cTn id="10" dur="500"/>
                                        <p:tgtEl>
                                          <p:spTgt spid="75"/>
                                        </p:tgtEl>
                                      </p:cBhvr>
                                    </p:animEffect>
                                  </p:childTnLst>
                                </p:cTn>
                              </p:par>
                              <p:par>
                                <p:cTn id="11" presetID="22" presetClass="entr" presetSubtype="4"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wipe(down)">
                                      <p:cBhvr>
                                        <p:cTn id="13" dur="500"/>
                                        <p:tgtEl>
                                          <p:spTgt spid="146"/>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4.44444E-6 -1.48148E-6 L 0.10312 -1.48148E-6 " pathEditMode="relative" rAng="0" ptsTypes="AA">
                                      <p:cBhvr>
                                        <p:cTn id="17" dur="500" fill="hold"/>
                                        <p:tgtEl>
                                          <p:spTgt spid="78"/>
                                        </p:tgtEl>
                                        <p:attrNameLst>
                                          <p:attrName>ppt_x</p:attrName>
                                          <p:attrName>ppt_y</p:attrName>
                                        </p:attrNameLst>
                                      </p:cBhvr>
                                      <p:rCtr x="5156" y="0"/>
                                    </p:animMotion>
                                  </p:childTnLst>
                                </p:cTn>
                              </p:par>
                              <p:par>
                                <p:cTn id="18" presetID="22" presetClass="entr" presetSubtype="8" fill="hold" grpId="0" nodeType="withEffect">
                                  <p:stCondLst>
                                    <p:cond delay="0"/>
                                  </p:stCondLst>
                                  <p:childTnLst>
                                    <p:set>
                                      <p:cBhvr>
                                        <p:cTn id="19" dur="1" fill="hold">
                                          <p:stCondLst>
                                            <p:cond delay="0"/>
                                          </p:stCondLst>
                                        </p:cTn>
                                        <p:tgtEl>
                                          <p:spTgt spid="216"/>
                                        </p:tgtEl>
                                        <p:attrNameLst>
                                          <p:attrName>style.visibility</p:attrName>
                                        </p:attrNameLst>
                                      </p:cBhvr>
                                      <p:to>
                                        <p:strVal val="visible"/>
                                      </p:to>
                                    </p:set>
                                    <p:animEffect transition="in" filter="wipe(left)">
                                      <p:cBhvr>
                                        <p:cTn id="20" dur="500"/>
                                        <p:tgtEl>
                                          <p:spTgt spid="2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17"/>
                                        </p:tgtEl>
                                        <p:attrNameLst>
                                          <p:attrName>style.visibility</p:attrName>
                                        </p:attrNameLst>
                                      </p:cBhvr>
                                      <p:to>
                                        <p:strVal val="visible"/>
                                      </p:to>
                                    </p:set>
                                    <p:animEffect transition="in" filter="wipe(left)">
                                      <p:cBhvr>
                                        <p:cTn id="23" dur="500"/>
                                        <p:tgtEl>
                                          <p:spTgt spid="2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500"/>
                                        <p:tgtEl>
                                          <p:spTgt spid="84"/>
                                        </p:tgtEl>
                                      </p:cBhvr>
                                    </p:animEffect>
                                  </p:childTnLst>
                                </p:cTn>
                              </p:par>
                              <p:par>
                                <p:cTn id="29" presetID="2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53" presetClass="entr" presetSubtype="528" fill="hold" grpId="0" nodeType="withEffect">
                                  <p:stCondLst>
                                    <p:cond delay="0"/>
                                  </p:stCondLst>
                                  <p:childTnLst>
                                    <p:set>
                                      <p:cBhvr>
                                        <p:cTn id="33" dur="1" fill="hold">
                                          <p:stCondLst>
                                            <p:cond delay="0"/>
                                          </p:stCondLst>
                                        </p:cTn>
                                        <p:tgtEl>
                                          <p:spTgt spid="234"/>
                                        </p:tgtEl>
                                        <p:attrNameLst>
                                          <p:attrName>style.visibility</p:attrName>
                                        </p:attrNameLst>
                                      </p:cBhvr>
                                      <p:to>
                                        <p:strVal val="visible"/>
                                      </p:to>
                                    </p:set>
                                    <p:anim calcmode="lin" valueType="num">
                                      <p:cBhvr>
                                        <p:cTn id="34" dur="500" fill="hold"/>
                                        <p:tgtEl>
                                          <p:spTgt spid="234"/>
                                        </p:tgtEl>
                                        <p:attrNameLst>
                                          <p:attrName>ppt_w</p:attrName>
                                        </p:attrNameLst>
                                      </p:cBhvr>
                                      <p:tavLst>
                                        <p:tav tm="0">
                                          <p:val>
                                            <p:fltVal val="0"/>
                                          </p:val>
                                        </p:tav>
                                        <p:tav tm="100000">
                                          <p:val>
                                            <p:strVal val="#ppt_w"/>
                                          </p:val>
                                        </p:tav>
                                      </p:tavLst>
                                    </p:anim>
                                    <p:anim calcmode="lin" valueType="num">
                                      <p:cBhvr>
                                        <p:cTn id="35" dur="500" fill="hold"/>
                                        <p:tgtEl>
                                          <p:spTgt spid="234"/>
                                        </p:tgtEl>
                                        <p:attrNameLst>
                                          <p:attrName>ppt_h</p:attrName>
                                        </p:attrNameLst>
                                      </p:cBhvr>
                                      <p:tavLst>
                                        <p:tav tm="0">
                                          <p:val>
                                            <p:fltVal val="0"/>
                                          </p:val>
                                        </p:tav>
                                        <p:tav tm="100000">
                                          <p:val>
                                            <p:strVal val="#ppt_h"/>
                                          </p:val>
                                        </p:tav>
                                      </p:tavLst>
                                    </p:anim>
                                    <p:animEffect transition="in" filter="fade">
                                      <p:cBhvr>
                                        <p:cTn id="36" dur="500"/>
                                        <p:tgtEl>
                                          <p:spTgt spid="234"/>
                                        </p:tgtEl>
                                      </p:cBhvr>
                                    </p:animEffect>
                                    <p:anim calcmode="lin" valueType="num">
                                      <p:cBhvr>
                                        <p:cTn id="37" dur="500" fill="hold"/>
                                        <p:tgtEl>
                                          <p:spTgt spid="234"/>
                                        </p:tgtEl>
                                        <p:attrNameLst>
                                          <p:attrName>ppt_x</p:attrName>
                                        </p:attrNameLst>
                                      </p:cBhvr>
                                      <p:tavLst>
                                        <p:tav tm="0">
                                          <p:val>
                                            <p:fltVal val="0.5"/>
                                          </p:val>
                                        </p:tav>
                                        <p:tav tm="100000">
                                          <p:val>
                                            <p:strVal val="#ppt_x"/>
                                          </p:val>
                                        </p:tav>
                                      </p:tavLst>
                                    </p:anim>
                                    <p:anim calcmode="lin" valueType="num">
                                      <p:cBhvr>
                                        <p:cTn id="38" dur="500" fill="hold"/>
                                        <p:tgtEl>
                                          <p:spTgt spid="234"/>
                                        </p:tgtEl>
                                        <p:attrNameLst>
                                          <p:attrName>ppt_y</p:attrName>
                                        </p:attrNameLst>
                                      </p:cBhvr>
                                      <p:tavLst>
                                        <p:tav tm="0">
                                          <p:val>
                                            <p:fltVal val="0.5"/>
                                          </p:val>
                                        </p:tav>
                                        <p:tav tm="100000">
                                          <p:val>
                                            <p:strVal val="#ppt_y"/>
                                          </p:val>
                                        </p:tav>
                                      </p:tavLst>
                                    </p:anim>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18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nodeType="clickEffect">
                                  <p:stCondLst>
                                    <p:cond delay="0"/>
                                  </p:stCondLst>
                                  <p:childTnLst>
                                    <p:animEffect transition="out" filter="wipe(left)">
                                      <p:cBhvr>
                                        <p:cTn id="45" dur="500"/>
                                        <p:tgtEl>
                                          <p:spTgt spid="84"/>
                                        </p:tgtEl>
                                      </p:cBhvr>
                                    </p:animEffect>
                                    <p:set>
                                      <p:cBhvr>
                                        <p:cTn id="46" dur="1" fill="hold">
                                          <p:stCondLst>
                                            <p:cond delay="499"/>
                                          </p:stCondLst>
                                        </p:cTn>
                                        <p:tgtEl>
                                          <p:spTgt spid="84"/>
                                        </p:tgtEl>
                                        <p:attrNameLst>
                                          <p:attrName>style.visibility</p:attrName>
                                        </p:attrNameLst>
                                      </p:cBhvr>
                                      <p:to>
                                        <p:strVal val="hidden"/>
                                      </p:to>
                                    </p:set>
                                  </p:childTnLst>
                                </p:cTn>
                              </p:par>
                              <p:par>
                                <p:cTn id="47" presetID="22" presetClass="exit" presetSubtype="8" fill="hold" nodeType="withEffect">
                                  <p:stCondLst>
                                    <p:cond delay="0"/>
                                  </p:stCondLst>
                                  <p:childTnLst>
                                    <p:animEffect transition="out" filter="wipe(left)">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22" presetClass="exit" presetSubtype="8" fill="hold" grpId="1" nodeType="withEffect">
                                  <p:stCondLst>
                                    <p:cond delay="0"/>
                                  </p:stCondLst>
                                  <p:childTnLst>
                                    <p:animEffect transition="out" filter="wipe(left)">
                                      <p:cBhvr>
                                        <p:cTn id="51" dur="500"/>
                                        <p:tgtEl>
                                          <p:spTgt spid="234"/>
                                        </p:tgtEl>
                                      </p:cBhvr>
                                    </p:animEffect>
                                    <p:set>
                                      <p:cBhvr>
                                        <p:cTn id="52" dur="1" fill="hold">
                                          <p:stCondLst>
                                            <p:cond delay="499"/>
                                          </p:stCondLst>
                                        </p:cTn>
                                        <p:tgtEl>
                                          <p:spTgt spid="234"/>
                                        </p:tgtEl>
                                        <p:attrNameLst>
                                          <p:attrName>style.visibility</p:attrName>
                                        </p:attrNameLst>
                                      </p:cBhvr>
                                      <p:to>
                                        <p:strVal val="hidden"/>
                                      </p:to>
                                    </p:set>
                                  </p:childTnLst>
                                </p:cTn>
                              </p:par>
                            </p:childTnLst>
                          </p:cTn>
                        </p:par>
                        <p:par>
                          <p:cTn id="53" fill="hold">
                            <p:stCondLst>
                              <p:cond delay="500"/>
                            </p:stCondLst>
                            <p:childTnLst>
                              <p:par>
                                <p:cTn id="54" presetID="1" presetClass="exit" presetSubtype="0" fill="hold" grpId="1" nodeType="afterEffect">
                                  <p:stCondLst>
                                    <p:cond delay="0"/>
                                  </p:stCondLst>
                                  <p:childTnLst>
                                    <p:set>
                                      <p:cBhvr>
                                        <p:cTn id="55" dur="1" fill="hold">
                                          <p:stCondLst>
                                            <p:cond delay="0"/>
                                          </p:stCondLst>
                                        </p:cTn>
                                        <p:tgtEl>
                                          <p:spTgt spid="18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2" presetClass="exit" presetSubtype="0" fill="hold" nodeType="clickEffect">
                                  <p:stCondLst>
                                    <p:cond delay="0"/>
                                  </p:stCondLst>
                                  <p:childTnLst>
                                    <p:animEffect transition="out" filter="fade">
                                      <p:cBhvr>
                                        <p:cTn id="59" dur="500"/>
                                        <p:tgtEl>
                                          <p:spTgt spid="137"/>
                                        </p:tgtEl>
                                      </p:cBhvr>
                                    </p:animEffect>
                                    <p:anim calcmode="lin" valueType="num">
                                      <p:cBhvr>
                                        <p:cTn id="60" dur="500"/>
                                        <p:tgtEl>
                                          <p:spTgt spid="137"/>
                                        </p:tgtEl>
                                        <p:attrNameLst>
                                          <p:attrName>ppt_x</p:attrName>
                                        </p:attrNameLst>
                                      </p:cBhvr>
                                      <p:tavLst>
                                        <p:tav tm="0">
                                          <p:val>
                                            <p:strVal val="ppt_x"/>
                                          </p:val>
                                        </p:tav>
                                        <p:tav tm="100000">
                                          <p:val>
                                            <p:strVal val="ppt_x"/>
                                          </p:val>
                                        </p:tav>
                                      </p:tavLst>
                                    </p:anim>
                                    <p:anim calcmode="lin" valueType="num">
                                      <p:cBhvr>
                                        <p:cTn id="61" dur="500"/>
                                        <p:tgtEl>
                                          <p:spTgt spid="137"/>
                                        </p:tgtEl>
                                        <p:attrNameLst>
                                          <p:attrName>ppt_y</p:attrName>
                                        </p:attrNameLst>
                                      </p:cBhvr>
                                      <p:tavLst>
                                        <p:tav tm="0">
                                          <p:val>
                                            <p:strVal val="ppt_y"/>
                                          </p:val>
                                        </p:tav>
                                        <p:tav tm="100000">
                                          <p:val>
                                            <p:strVal val="ppt_y+.1"/>
                                          </p:val>
                                        </p:tav>
                                      </p:tavLst>
                                    </p:anim>
                                    <p:set>
                                      <p:cBhvr>
                                        <p:cTn id="62" dur="1" fill="hold">
                                          <p:stCondLst>
                                            <p:cond delay="499"/>
                                          </p:stCondLst>
                                        </p:cTn>
                                        <p:tgtEl>
                                          <p:spTgt spid="137"/>
                                        </p:tgtEl>
                                        <p:attrNameLst>
                                          <p:attrName>style.visibility</p:attrName>
                                        </p:attrNameLst>
                                      </p:cBhvr>
                                      <p:to>
                                        <p:strVal val="hidden"/>
                                      </p:to>
                                    </p:set>
                                  </p:childTnLst>
                                </p:cTn>
                              </p:par>
                              <p:par>
                                <p:cTn id="63" presetID="42"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fade">
                                      <p:cBhvr>
                                        <p:cTn id="65" dur="500"/>
                                        <p:tgtEl>
                                          <p:spTgt spid="97"/>
                                        </p:tgtEl>
                                      </p:cBhvr>
                                    </p:animEffect>
                                    <p:anim calcmode="lin" valueType="num">
                                      <p:cBhvr>
                                        <p:cTn id="66" dur="500" fill="hold"/>
                                        <p:tgtEl>
                                          <p:spTgt spid="97"/>
                                        </p:tgtEl>
                                        <p:attrNameLst>
                                          <p:attrName>ppt_x</p:attrName>
                                        </p:attrNameLst>
                                      </p:cBhvr>
                                      <p:tavLst>
                                        <p:tav tm="0">
                                          <p:val>
                                            <p:strVal val="#ppt_x"/>
                                          </p:val>
                                        </p:tav>
                                        <p:tav tm="100000">
                                          <p:val>
                                            <p:strVal val="#ppt_x"/>
                                          </p:val>
                                        </p:tav>
                                      </p:tavLst>
                                    </p:anim>
                                    <p:anim calcmode="lin" valueType="num">
                                      <p:cBhvr>
                                        <p:cTn id="67" dur="500" fill="hold"/>
                                        <p:tgtEl>
                                          <p:spTgt spid="9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07"/>
                                        </p:tgtEl>
                                        <p:attrNameLst>
                                          <p:attrName>style.visibility</p:attrName>
                                        </p:attrNameLst>
                                      </p:cBhvr>
                                      <p:to>
                                        <p:strVal val="visible"/>
                                      </p:to>
                                    </p:set>
                                    <p:animEffect transition="in" filter="fade">
                                      <p:cBhvr>
                                        <p:cTn id="70" dur="500"/>
                                        <p:tgtEl>
                                          <p:spTgt spid="207"/>
                                        </p:tgtEl>
                                      </p:cBhvr>
                                    </p:animEffect>
                                    <p:anim calcmode="lin" valueType="num">
                                      <p:cBhvr>
                                        <p:cTn id="71" dur="500" fill="hold"/>
                                        <p:tgtEl>
                                          <p:spTgt spid="207"/>
                                        </p:tgtEl>
                                        <p:attrNameLst>
                                          <p:attrName>ppt_x</p:attrName>
                                        </p:attrNameLst>
                                      </p:cBhvr>
                                      <p:tavLst>
                                        <p:tav tm="0">
                                          <p:val>
                                            <p:strVal val="#ppt_x"/>
                                          </p:val>
                                        </p:tav>
                                        <p:tav tm="100000">
                                          <p:val>
                                            <p:strVal val="#ppt_x"/>
                                          </p:val>
                                        </p:tav>
                                      </p:tavLst>
                                    </p:anim>
                                    <p:anim calcmode="lin" valueType="num">
                                      <p:cBhvr>
                                        <p:cTn id="72" dur="500" fill="hold"/>
                                        <p:tgtEl>
                                          <p:spTgt spid="207"/>
                                        </p:tgtEl>
                                        <p:attrNameLst>
                                          <p:attrName>ppt_y</p:attrName>
                                        </p:attrNameLst>
                                      </p:cBhvr>
                                      <p:tavLst>
                                        <p:tav tm="0">
                                          <p:val>
                                            <p:strVal val="#ppt_y+.1"/>
                                          </p:val>
                                        </p:tav>
                                        <p:tav tm="100000">
                                          <p:val>
                                            <p:strVal val="#ppt_y"/>
                                          </p:val>
                                        </p:tav>
                                      </p:tavLst>
                                    </p:anim>
                                  </p:childTnLst>
                                </p:cTn>
                              </p:par>
                              <p:par>
                                <p:cTn id="73" presetID="42" presetClass="exit" presetSubtype="0" fill="hold" grpId="1" nodeType="withEffect">
                                  <p:stCondLst>
                                    <p:cond delay="0"/>
                                  </p:stCondLst>
                                  <p:childTnLst>
                                    <p:animEffect transition="out" filter="fade">
                                      <p:cBhvr>
                                        <p:cTn id="74" dur="500"/>
                                        <p:tgtEl>
                                          <p:spTgt spid="216"/>
                                        </p:tgtEl>
                                      </p:cBhvr>
                                    </p:animEffect>
                                    <p:anim calcmode="lin" valueType="num">
                                      <p:cBhvr>
                                        <p:cTn id="75" dur="500"/>
                                        <p:tgtEl>
                                          <p:spTgt spid="216"/>
                                        </p:tgtEl>
                                        <p:attrNameLst>
                                          <p:attrName>ppt_x</p:attrName>
                                        </p:attrNameLst>
                                      </p:cBhvr>
                                      <p:tavLst>
                                        <p:tav tm="0">
                                          <p:val>
                                            <p:strVal val="ppt_x"/>
                                          </p:val>
                                        </p:tav>
                                        <p:tav tm="100000">
                                          <p:val>
                                            <p:strVal val="ppt_x"/>
                                          </p:val>
                                        </p:tav>
                                      </p:tavLst>
                                    </p:anim>
                                    <p:anim calcmode="lin" valueType="num">
                                      <p:cBhvr>
                                        <p:cTn id="76" dur="500"/>
                                        <p:tgtEl>
                                          <p:spTgt spid="216"/>
                                        </p:tgtEl>
                                        <p:attrNameLst>
                                          <p:attrName>ppt_y</p:attrName>
                                        </p:attrNameLst>
                                      </p:cBhvr>
                                      <p:tavLst>
                                        <p:tav tm="0">
                                          <p:val>
                                            <p:strVal val="ppt_y"/>
                                          </p:val>
                                        </p:tav>
                                        <p:tav tm="100000">
                                          <p:val>
                                            <p:strVal val="ppt_y+.1"/>
                                          </p:val>
                                        </p:tav>
                                      </p:tavLst>
                                    </p:anim>
                                    <p:set>
                                      <p:cBhvr>
                                        <p:cTn id="77" dur="1" fill="hold">
                                          <p:stCondLst>
                                            <p:cond delay="499"/>
                                          </p:stCondLst>
                                        </p:cTn>
                                        <p:tgtEl>
                                          <p:spTgt spid="216"/>
                                        </p:tgtEl>
                                        <p:attrNameLst>
                                          <p:attrName>style.visibility</p:attrName>
                                        </p:attrNameLst>
                                      </p:cBhvr>
                                      <p:to>
                                        <p:strVal val="hidden"/>
                                      </p:to>
                                    </p:set>
                                  </p:childTnLst>
                                </p:cTn>
                              </p:par>
                              <p:par>
                                <p:cTn id="78" presetID="42" presetClass="exit" presetSubtype="0" fill="hold" grpId="1" nodeType="withEffect">
                                  <p:stCondLst>
                                    <p:cond delay="0"/>
                                  </p:stCondLst>
                                  <p:childTnLst>
                                    <p:animEffect transition="out" filter="fade">
                                      <p:cBhvr>
                                        <p:cTn id="79" dur="500"/>
                                        <p:tgtEl>
                                          <p:spTgt spid="217"/>
                                        </p:tgtEl>
                                      </p:cBhvr>
                                    </p:animEffect>
                                    <p:anim calcmode="lin" valueType="num">
                                      <p:cBhvr>
                                        <p:cTn id="80" dur="500"/>
                                        <p:tgtEl>
                                          <p:spTgt spid="217"/>
                                        </p:tgtEl>
                                        <p:attrNameLst>
                                          <p:attrName>ppt_x</p:attrName>
                                        </p:attrNameLst>
                                      </p:cBhvr>
                                      <p:tavLst>
                                        <p:tav tm="0">
                                          <p:val>
                                            <p:strVal val="ppt_x"/>
                                          </p:val>
                                        </p:tav>
                                        <p:tav tm="100000">
                                          <p:val>
                                            <p:strVal val="ppt_x"/>
                                          </p:val>
                                        </p:tav>
                                      </p:tavLst>
                                    </p:anim>
                                    <p:anim calcmode="lin" valueType="num">
                                      <p:cBhvr>
                                        <p:cTn id="81" dur="500"/>
                                        <p:tgtEl>
                                          <p:spTgt spid="217"/>
                                        </p:tgtEl>
                                        <p:attrNameLst>
                                          <p:attrName>ppt_y</p:attrName>
                                        </p:attrNameLst>
                                      </p:cBhvr>
                                      <p:tavLst>
                                        <p:tav tm="0">
                                          <p:val>
                                            <p:strVal val="ppt_y"/>
                                          </p:val>
                                        </p:tav>
                                        <p:tav tm="100000">
                                          <p:val>
                                            <p:strVal val="ppt_y+.1"/>
                                          </p:val>
                                        </p:tav>
                                      </p:tavLst>
                                    </p:anim>
                                    <p:set>
                                      <p:cBhvr>
                                        <p:cTn id="82" dur="1" fill="hold">
                                          <p:stCondLst>
                                            <p:cond delay="499"/>
                                          </p:stCondLst>
                                        </p:cTn>
                                        <p:tgtEl>
                                          <p:spTgt spid="217"/>
                                        </p:tgtEl>
                                        <p:attrNameLst>
                                          <p:attrName>style.visibility</p:attrName>
                                        </p:attrNameLst>
                                      </p:cBhvr>
                                      <p:to>
                                        <p:strVal val="hidden"/>
                                      </p:to>
                                    </p:set>
                                  </p:childTnLst>
                                </p:cTn>
                              </p:par>
                              <p:par>
                                <p:cTn id="83" presetID="42" presetClass="entr" presetSubtype="0" fill="hold" grpId="0" nodeType="withEffect">
                                  <p:stCondLst>
                                    <p:cond delay="0"/>
                                  </p:stCondLst>
                                  <p:childTnLst>
                                    <p:set>
                                      <p:cBhvr>
                                        <p:cTn id="84" dur="1" fill="hold">
                                          <p:stCondLst>
                                            <p:cond delay="0"/>
                                          </p:stCondLst>
                                        </p:cTn>
                                        <p:tgtEl>
                                          <p:spTgt spid="218"/>
                                        </p:tgtEl>
                                        <p:attrNameLst>
                                          <p:attrName>style.visibility</p:attrName>
                                        </p:attrNameLst>
                                      </p:cBhvr>
                                      <p:to>
                                        <p:strVal val="visible"/>
                                      </p:to>
                                    </p:set>
                                    <p:animEffect transition="in" filter="fade">
                                      <p:cBhvr>
                                        <p:cTn id="85" dur="500"/>
                                        <p:tgtEl>
                                          <p:spTgt spid="218"/>
                                        </p:tgtEl>
                                      </p:cBhvr>
                                    </p:animEffect>
                                    <p:anim calcmode="lin" valueType="num">
                                      <p:cBhvr>
                                        <p:cTn id="86" dur="500" fill="hold"/>
                                        <p:tgtEl>
                                          <p:spTgt spid="218"/>
                                        </p:tgtEl>
                                        <p:attrNameLst>
                                          <p:attrName>ppt_x</p:attrName>
                                        </p:attrNameLst>
                                      </p:cBhvr>
                                      <p:tavLst>
                                        <p:tav tm="0">
                                          <p:val>
                                            <p:strVal val="#ppt_x"/>
                                          </p:val>
                                        </p:tav>
                                        <p:tav tm="100000">
                                          <p:val>
                                            <p:strVal val="#ppt_x"/>
                                          </p:val>
                                        </p:tav>
                                      </p:tavLst>
                                    </p:anim>
                                    <p:anim calcmode="lin" valueType="num">
                                      <p:cBhvr>
                                        <p:cTn id="87" dur="500" fill="hold"/>
                                        <p:tgtEl>
                                          <p:spTgt spid="218"/>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19"/>
                                        </p:tgtEl>
                                        <p:attrNameLst>
                                          <p:attrName>style.visibility</p:attrName>
                                        </p:attrNameLst>
                                      </p:cBhvr>
                                      <p:to>
                                        <p:strVal val="visible"/>
                                      </p:to>
                                    </p:set>
                                    <p:animEffect transition="in" filter="fade">
                                      <p:cBhvr>
                                        <p:cTn id="90" dur="500"/>
                                        <p:tgtEl>
                                          <p:spTgt spid="219"/>
                                        </p:tgtEl>
                                      </p:cBhvr>
                                    </p:animEffect>
                                    <p:anim calcmode="lin" valueType="num">
                                      <p:cBhvr>
                                        <p:cTn id="91" dur="500" fill="hold"/>
                                        <p:tgtEl>
                                          <p:spTgt spid="219"/>
                                        </p:tgtEl>
                                        <p:attrNameLst>
                                          <p:attrName>ppt_x</p:attrName>
                                        </p:attrNameLst>
                                      </p:cBhvr>
                                      <p:tavLst>
                                        <p:tav tm="0">
                                          <p:val>
                                            <p:strVal val="#ppt_x"/>
                                          </p:val>
                                        </p:tav>
                                        <p:tav tm="100000">
                                          <p:val>
                                            <p:strVal val="#ppt_x"/>
                                          </p:val>
                                        </p:tav>
                                      </p:tavLst>
                                    </p:anim>
                                    <p:anim calcmode="lin" valueType="num">
                                      <p:cBhvr>
                                        <p:cTn id="92" dur="500" fill="hold"/>
                                        <p:tgtEl>
                                          <p:spTgt spid="219"/>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1" nodeType="clickEffect">
                                  <p:stCondLst>
                                    <p:cond delay="0"/>
                                  </p:stCondLst>
                                  <p:childTnLst>
                                    <p:animMotion origin="layout" path="M 0.10313 1.11111E-6 L 0.10313 -0.03889 " pathEditMode="relative" rAng="0" ptsTypes="AA">
                                      <p:cBhvr>
                                        <p:cTn id="96" dur="500" fill="hold"/>
                                        <p:tgtEl>
                                          <p:spTgt spid="78"/>
                                        </p:tgtEl>
                                        <p:attrNameLst>
                                          <p:attrName>ppt_x</p:attrName>
                                          <p:attrName>ppt_y</p:attrName>
                                        </p:attrNameLst>
                                      </p:cBhvr>
                                      <p:rCtr x="0" y="-1944"/>
                                    </p:animMotion>
                                  </p:childTnLst>
                                </p:cTn>
                              </p:par>
                              <p:par>
                                <p:cTn id="97" presetID="0" presetClass="path" presetSubtype="0" accel="50000" decel="50000" fill="hold" grpId="1" nodeType="withEffect">
                                  <p:stCondLst>
                                    <p:cond delay="0"/>
                                  </p:stCondLst>
                                  <p:childTnLst>
                                    <p:animMotion origin="layout" path="M -3.05556E-6 -4.81481E-6 L -3.05556E-6 -0.03888 " pathEditMode="relative" rAng="0" ptsTypes="AA">
                                      <p:cBhvr>
                                        <p:cTn id="98" dur="500" fill="hold"/>
                                        <p:tgtEl>
                                          <p:spTgt spid="219"/>
                                        </p:tgtEl>
                                        <p:attrNameLst>
                                          <p:attrName>ppt_x</p:attrName>
                                          <p:attrName>ppt_y</p:attrName>
                                        </p:attrNameLst>
                                      </p:cBhvr>
                                      <p:rCtr x="0" y="-1944"/>
                                    </p:animMotion>
                                  </p:childTnLst>
                                </p:cTn>
                              </p:par>
                              <p:par>
                                <p:cTn id="99" presetID="22" presetClass="entr" presetSubtype="4" fill="hold" grpId="0" nodeType="withEffect">
                                  <p:stCondLst>
                                    <p:cond delay="0"/>
                                  </p:stCondLst>
                                  <p:childTnLst>
                                    <p:set>
                                      <p:cBhvr>
                                        <p:cTn id="100" dur="1" fill="hold">
                                          <p:stCondLst>
                                            <p:cond delay="0"/>
                                          </p:stCondLst>
                                        </p:cTn>
                                        <p:tgtEl>
                                          <p:spTgt spid="220"/>
                                        </p:tgtEl>
                                        <p:attrNameLst>
                                          <p:attrName>style.visibility</p:attrName>
                                        </p:attrNameLst>
                                      </p:cBhvr>
                                      <p:to>
                                        <p:strVal val="visible"/>
                                      </p:to>
                                    </p:set>
                                    <p:animEffect transition="in" filter="wipe(down)">
                                      <p:cBhvr>
                                        <p:cTn id="101" dur="500"/>
                                        <p:tgtEl>
                                          <p:spTgt spid="22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221"/>
                                        </p:tgtEl>
                                        <p:attrNameLst>
                                          <p:attrName>style.visibility</p:attrName>
                                        </p:attrNameLst>
                                      </p:cBhvr>
                                      <p:to>
                                        <p:strVal val="visible"/>
                                      </p:to>
                                    </p:set>
                                    <p:animEffect transition="in" filter="wipe(down)">
                                      <p:cBhvr>
                                        <p:cTn id="104" dur="500"/>
                                        <p:tgtEl>
                                          <p:spTgt spid="221"/>
                                        </p:tgtEl>
                                      </p:cBhvr>
                                    </p:animEffect>
                                  </p:childTnLst>
                                </p:cTn>
                              </p:par>
                              <p:par>
                                <p:cTn id="105" presetID="42" presetClass="entr" presetSubtype="0" fill="hold" grpId="0" nodeType="withEffect">
                                  <p:stCondLst>
                                    <p:cond delay="0"/>
                                  </p:stCondLst>
                                  <p:childTnLst>
                                    <p:set>
                                      <p:cBhvr>
                                        <p:cTn id="106" dur="1" fill="hold">
                                          <p:stCondLst>
                                            <p:cond delay="0"/>
                                          </p:stCondLst>
                                        </p:cTn>
                                        <p:tgtEl>
                                          <p:spTgt spid="86"/>
                                        </p:tgtEl>
                                        <p:attrNameLst>
                                          <p:attrName>style.visibility</p:attrName>
                                        </p:attrNameLst>
                                      </p:cBhvr>
                                      <p:to>
                                        <p:strVal val="visible"/>
                                      </p:to>
                                    </p:set>
                                    <p:animEffect transition="in" filter="fade">
                                      <p:cBhvr>
                                        <p:cTn id="107" dur="400"/>
                                        <p:tgtEl>
                                          <p:spTgt spid="86"/>
                                        </p:tgtEl>
                                      </p:cBhvr>
                                    </p:animEffect>
                                    <p:anim calcmode="lin" valueType="num">
                                      <p:cBhvr>
                                        <p:cTn id="108" dur="400" fill="hold"/>
                                        <p:tgtEl>
                                          <p:spTgt spid="86"/>
                                        </p:tgtEl>
                                        <p:attrNameLst>
                                          <p:attrName>ppt_x</p:attrName>
                                        </p:attrNameLst>
                                      </p:cBhvr>
                                      <p:tavLst>
                                        <p:tav tm="0">
                                          <p:val>
                                            <p:strVal val="#ppt_x"/>
                                          </p:val>
                                        </p:tav>
                                        <p:tav tm="100000">
                                          <p:val>
                                            <p:strVal val="#ppt_x"/>
                                          </p:val>
                                        </p:tav>
                                      </p:tavLst>
                                    </p:anim>
                                    <p:anim calcmode="lin" valueType="num">
                                      <p:cBhvr>
                                        <p:cTn id="109" dur="400" fill="hold"/>
                                        <p:tgtEl>
                                          <p:spTgt spid="86"/>
                                        </p:tgtEl>
                                        <p:attrNameLst>
                                          <p:attrName>ppt_y</p:attrName>
                                        </p:attrNameLst>
                                      </p:cBhvr>
                                      <p:tavLst>
                                        <p:tav tm="0">
                                          <p:val>
                                            <p:strVal val="#ppt_y+.1"/>
                                          </p:val>
                                        </p:tav>
                                        <p:tav tm="100000">
                                          <p:val>
                                            <p:strVal val="#ppt_y"/>
                                          </p:val>
                                        </p:tav>
                                      </p:tavLst>
                                    </p:anim>
                                  </p:childTnLst>
                                </p:cTn>
                              </p:par>
                              <p:par>
                                <p:cTn id="110" presetID="0" presetClass="path" presetSubtype="0" accel="50000" decel="50000" fill="hold" grpId="0" nodeType="withEffect">
                                  <p:stCondLst>
                                    <p:cond delay="0"/>
                                  </p:stCondLst>
                                  <p:childTnLst>
                                    <p:animMotion origin="layout" path="M -3.33333E-6 -1.11111E-6 L -3.33333E-6 0.01736 " pathEditMode="relative" rAng="0" ptsTypes="AA">
                                      <p:cBhvr>
                                        <p:cTn id="111" dur="500" fill="hold"/>
                                        <p:tgtEl>
                                          <p:spTgt spid="77"/>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8" grpId="1"/>
      <p:bldP spid="184" grpId="0" animBg="1"/>
      <p:bldP spid="184" grpId="1" animBg="1"/>
      <p:bldP spid="207" grpId="0"/>
      <p:bldP spid="216" grpId="0"/>
      <p:bldP spid="216" grpId="1"/>
      <p:bldP spid="217" grpId="0"/>
      <p:bldP spid="217" grpId="1"/>
      <p:bldP spid="218" grpId="0"/>
      <p:bldP spid="219" grpId="0"/>
      <p:bldP spid="219" grpId="1"/>
      <p:bldP spid="220" grpId="0"/>
      <p:bldP spid="221" grpId="0"/>
      <p:bldP spid="234" grpId="0"/>
      <p:bldP spid="234" grpId="1"/>
      <p:bldP spid="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4EE8AFBB-CF02-4616-94A9-26CA26464CED}"/>
              </a:ext>
            </a:extLst>
          </p:cNvPr>
          <p:cNvGrpSpPr/>
          <p:nvPr/>
        </p:nvGrpSpPr>
        <p:grpSpPr>
          <a:xfrm>
            <a:off x="3625357" y="3770359"/>
            <a:ext cx="1886635" cy="1889677"/>
            <a:chOff x="1652251" y="5197114"/>
            <a:chExt cx="1886635" cy="1889677"/>
          </a:xfrm>
        </p:grpSpPr>
        <p:pic>
          <p:nvPicPr>
            <p:cNvPr id="90" name="图片 89" descr="图片包含 游戏机, 建筑&#10;&#10;描述已自动生成">
              <a:extLst>
                <a:ext uri="{FF2B5EF4-FFF2-40B4-BE49-F238E27FC236}">
                  <a16:creationId xmlns:a16="http://schemas.microsoft.com/office/drawing/2014/main" id="{4247C88C-C882-4D12-898B-6829465209B7}"/>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652251" y="5197114"/>
              <a:ext cx="1886635" cy="1889677"/>
            </a:xfrm>
            <a:prstGeom prst="rect">
              <a:avLst/>
            </a:prstGeom>
          </p:spPr>
        </p:pic>
        <p:grpSp>
          <p:nvGrpSpPr>
            <p:cNvPr id="208" name="组合 207">
              <a:extLst>
                <a:ext uri="{FF2B5EF4-FFF2-40B4-BE49-F238E27FC236}">
                  <a16:creationId xmlns:a16="http://schemas.microsoft.com/office/drawing/2014/main" id="{8E6C6945-52A5-411C-AC03-233E6BA4C150}"/>
                </a:ext>
              </a:extLst>
            </p:cNvPr>
            <p:cNvGrpSpPr/>
            <p:nvPr/>
          </p:nvGrpSpPr>
          <p:grpSpPr>
            <a:xfrm>
              <a:off x="1674310" y="5210201"/>
              <a:ext cx="1845755" cy="1846038"/>
              <a:chOff x="3651781" y="3789018"/>
              <a:chExt cx="1845755" cy="1846038"/>
            </a:xfrm>
          </p:grpSpPr>
          <p:cxnSp>
            <p:nvCxnSpPr>
              <p:cNvPr id="209" name="直接连接符 208">
                <a:extLst>
                  <a:ext uri="{FF2B5EF4-FFF2-40B4-BE49-F238E27FC236}">
                    <a16:creationId xmlns:a16="http://schemas.microsoft.com/office/drawing/2014/main" id="{7F6168E6-5E50-4A69-8E34-B6B670D6A5CF}"/>
                  </a:ext>
                </a:extLst>
              </p:cNvPr>
              <p:cNvCxnSpPr>
                <a:cxnSpLocks/>
              </p:cNvCxnSpPr>
              <p:nvPr/>
            </p:nvCxnSpPr>
            <p:spPr>
              <a:xfrm>
                <a:off x="4137327" y="3789018"/>
                <a:ext cx="0" cy="136400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5864DF32-8987-453A-BCEA-310C36C0C914}"/>
                  </a:ext>
                </a:extLst>
              </p:cNvPr>
              <p:cNvCxnSpPr>
                <a:cxnSpLocks/>
              </p:cNvCxnSpPr>
              <p:nvPr/>
            </p:nvCxnSpPr>
            <p:spPr>
              <a:xfrm flipV="1">
                <a:off x="3651781" y="5141119"/>
                <a:ext cx="489206" cy="49393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5C74C998-1152-4960-A81A-DA78E387C901}"/>
                  </a:ext>
                </a:extLst>
              </p:cNvPr>
              <p:cNvCxnSpPr>
                <a:cxnSpLocks/>
              </p:cNvCxnSpPr>
              <p:nvPr/>
            </p:nvCxnSpPr>
            <p:spPr>
              <a:xfrm flipH="1" flipV="1">
                <a:off x="4134946" y="5153027"/>
                <a:ext cx="1362590" cy="1"/>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3" name="组合 112">
            <a:extLst>
              <a:ext uri="{FF2B5EF4-FFF2-40B4-BE49-F238E27FC236}">
                <a16:creationId xmlns:a16="http://schemas.microsoft.com/office/drawing/2014/main" id="{84D48031-8702-4A55-9E44-4EA332598611}"/>
              </a:ext>
            </a:extLst>
          </p:cNvPr>
          <p:cNvGrpSpPr/>
          <p:nvPr/>
        </p:nvGrpSpPr>
        <p:grpSpPr>
          <a:xfrm>
            <a:off x="7368350" y="3451970"/>
            <a:ext cx="1473114" cy="2559978"/>
            <a:chOff x="7368350" y="3442639"/>
            <a:chExt cx="1473114" cy="2559978"/>
          </a:xfrm>
        </p:grpSpPr>
        <p:sp>
          <p:nvSpPr>
            <p:cNvPr id="114" name="立方体 113">
              <a:extLst>
                <a:ext uri="{FF2B5EF4-FFF2-40B4-BE49-F238E27FC236}">
                  <a16:creationId xmlns:a16="http://schemas.microsoft.com/office/drawing/2014/main" id="{5B2361F5-1795-48F8-88EF-AFFEDEA19894}"/>
                </a:ext>
              </a:extLst>
            </p:cNvPr>
            <p:cNvSpPr/>
            <p:nvPr/>
          </p:nvSpPr>
          <p:spPr>
            <a:xfrm rot="16200000">
              <a:off x="7150433" y="4286883"/>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标题 1">
              <a:extLst>
                <a:ext uri="{FF2B5EF4-FFF2-40B4-BE49-F238E27FC236}">
                  <a16:creationId xmlns:a16="http://schemas.microsoft.com/office/drawing/2014/main" id="{7F1446B2-EF85-418F-8C7F-5D5274171939}"/>
                </a:ext>
              </a:extLst>
            </p:cNvPr>
            <p:cNvSpPr txBox="1">
              <a:spLocks/>
            </p:cNvSpPr>
            <p:nvPr/>
          </p:nvSpPr>
          <p:spPr bwMode="auto">
            <a:xfrm>
              <a:off x="7368350" y="5652613"/>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CCD</a:t>
              </a:r>
              <a:endParaRPr lang="zh-CN" altLang="en-US" sz="1600" i="1" dirty="0">
                <a:latin typeface="+mn-lt"/>
                <a:ea typeface="黑体" panose="02010609060101010101" pitchFamily="49" charset="-122"/>
                <a:cs typeface="Gisha" panose="020B0604020202020204" pitchFamily="34" charset="-79"/>
              </a:endParaRPr>
            </a:p>
          </p:txBody>
        </p:sp>
        <p:cxnSp>
          <p:nvCxnSpPr>
            <p:cNvPr id="116" name="直接连接符 115">
              <a:extLst>
                <a:ext uri="{FF2B5EF4-FFF2-40B4-BE49-F238E27FC236}">
                  <a16:creationId xmlns:a16="http://schemas.microsoft.com/office/drawing/2014/main" id="{4A3ECBAB-0BAB-4CDB-8604-8FEA1EE60131}"/>
                </a:ext>
              </a:extLst>
            </p:cNvPr>
            <p:cNvCxnSpPr>
              <a:cxnSpLocks/>
            </p:cNvCxnSpPr>
            <p:nvPr/>
          </p:nvCxnSpPr>
          <p:spPr>
            <a:xfrm>
              <a:off x="7897017" y="5834471"/>
              <a:ext cx="381744"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54B3A52E-278E-4D39-B560-79210B223D9F}"/>
                </a:ext>
              </a:extLst>
            </p:cNvPr>
            <p:cNvCxnSpPr>
              <a:cxnSpLocks/>
            </p:cNvCxnSpPr>
            <p:nvPr/>
          </p:nvCxnSpPr>
          <p:spPr>
            <a:xfrm>
              <a:off x="8281936" y="5665883"/>
              <a:ext cx="0" cy="1673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9E7EE978-8128-42B0-921D-1A92A131990A}"/>
              </a:ext>
            </a:extLst>
          </p:cNvPr>
          <p:cNvGrpSpPr/>
          <p:nvPr/>
        </p:nvGrpSpPr>
        <p:grpSpPr>
          <a:xfrm>
            <a:off x="494650" y="3737319"/>
            <a:ext cx="7170396" cy="2000773"/>
            <a:chOff x="494650" y="3737319"/>
            <a:chExt cx="7170396" cy="2000773"/>
          </a:xfrm>
        </p:grpSpPr>
        <p:grpSp>
          <p:nvGrpSpPr>
            <p:cNvPr id="64" name="组合 63">
              <a:extLst>
                <a:ext uri="{FF2B5EF4-FFF2-40B4-BE49-F238E27FC236}">
                  <a16:creationId xmlns:a16="http://schemas.microsoft.com/office/drawing/2014/main" id="{D4496B13-897D-48E1-AD30-6BAF0733A9F4}"/>
                </a:ext>
              </a:extLst>
            </p:cNvPr>
            <p:cNvGrpSpPr/>
            <p:nvPr/>
          </p:nvGrpSpPr>
          <p:grpSpPr>
            <a:xfrm>
              <a:off x="494650" y="4162955"/>
              <a:ext cx="7147120" cy="1213655"/>
              <a:chOff x="494650" y="4162955"/>
              <a:chExt cx="7147120" cy="1213655"/>
            </a:xfrm>
          </p:grpSpPr>
          <p:grpSp>
            <p:nvGrpSpPr>
              <p:cNvPr id="57" name="组合 56">
                <a:extLst>
                  <a:ext uri="{FF2B5EF4-FFF2-40B4-BE49-F238E27FC236}">
                    <a16:creationId xmlns:a16="http://schemas.microsoft.com/office/drawing/2014/main" id="{9FE112EA-2793-4B73-B06C-8EDB9F264982}"/>
                  </a:ext>
                </a:extLst>
              </p:cNvPr>
              <p:cNvGrpSpPr/>
              <p:nvPr/>
            </p:nvGrpSpPr>
            <p:grpSpPr>
              <a:xfrm>
                <a:off x="494650" y="4162955"/>
                <a:ext cx="3520356" cy="1213655"/>
                <a:chOff x="494650" y="4162955"/>
                <a:chExt cx="3520356" cy="1213655"/>
              </a:xfrm>
            </p:grpSpPr>
            <p:sp>
              <p:nvSpPr>
                <p:cNvPr id="9" name="圆柱体 8">
                  <a:extLst>
                    <a:ext uri="{FF2B5EF4-FFF2-40B4-BE49-F238E27FC236}">
                      <a16:creationId xmlns:a16="http://schemas.microsoft.com/office/drawing/2014/main" id="{9FDDAF92-938B-45FD-A4E5-A0A92A376541}"/>
                    </a:ext>
                  </a:extLst>
                </p:cNvPr>
                <p:cNvSpPr/>
                <p:nvPr/>
              </p:nvSpPr>
              <p:spPr>
                <a:xfrm rot="5400000">
                  <a:off x="1424314" y="3333365"/>
                  <a:ext cx="1037932" cy="2697111"/>
                </a:xfrm>
                <a:prstGeom prst="can">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圆柱体 133">
                  <a:extLst>
                    <a:ext uri="{FF2B5EF4-FFF2-40B4-BE49-F238E27FC236}">
                      <a16:creationId xmlns:a16="http://schemas.microsoft.com/office/drawing/2014/main" id="{D6A3FEA4-F4BB-45BA-8577-D165EA4F22DE}"/>
                    </a:ext>
                  </a:extLst>
                </p:cNvPr>
                <p:cNvSpPr/>
                <p:nvPr/>
              </p:nvSpPr>
              <p:spPr>
                <a:xfrm rot="5400000">
                  <a:off x="1313967" y="3498816"/>
                  <a:ext cx="1058477" cy="2697111"/>
                </a:xfrm>
                <a:prstGeom prst="can">
                  <a:avLst/>
                </a:prstGeom>
                <a:solidFill>
                  <a:schemeClr val="accent4">
                    <a:lumMod val="60000"/>
                    <a:lumOff val="40000"/>
                    <a:alpha val="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13F3EC8-CE8F-484B-842C-B858BDF18108}"/>
                    </a:ext>
                  </a:extLst>
                </p:cNvPr>
                <p:cNvSpPr/>
                <p:nvPr/>
              </p:nvSpPr>
              <p:spPr>
                <a:xfrm>
                  <a:off x="3862367" y="4320874"/>
                  <a:ext cx="152639" cy="880800"/>
                </a:xfrm>
                <a:prstGeom prst="ellipse">
                  <a:avLst/>
                </a:prstGeom>
                <a:solidFill>
                  <a:srgbClr val="FF0000">
                    <a:alpha val="2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8273DC9E-5211-40EE-9634-F24C2FB60A20}"/>
                    </a:ext>
                  </a:extLst>
                </p:cNvPr>
                <p:cNvCxnSpPr>
                  <a:cxnSpLocks/>
                  <a:stCxn id="29" idx="0"/>
                </p:cNvCxnSpPr>
                <p:nvPr/>
              </p:nvCxnSpPr>
              <p:spPr>
                <a:xfrm flipH="1" flipV="1">
                  <a:off x="3055801" y="4319956"/>
                  <a:ext cx="882886" cy="91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360CAF3-DC37-4B57-98F3-0A537E71618E}"/>
                    </a:ext>
                  </a:extLst>
                </p:cNvPr>
                <p:cNvCxnSpPr>
                  <a:cxnSpLocks/>
                  <a:stCxn id="29" idx="4"/>
                </p:cNvCxnSpPr>
                <p:nvPr/>
              </p:nvCxnSpPr>
              <p:spPr>
                <a:xfrm flipH="1" flipV="1">
                  <a:off x="3143907" y="5200344"/>
                  <a:ext cx="794780" cy="133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3" name="圆柱体 32">
                <a:extLst>
                  <a:ext uri="{FF2B5EF4-FFF2-40B4-BE49-F238E27FC236}">
                    <a16:creationId xmlns:a16="http://schemas.microsoft.com/office/drawing/2014/main" id="{4D7DF0FA-8672-441C-B995-6CD92E19EF01}"/>
                  </a:ext>
                </a:extLst>
              </p:cNvPr>
              <p:cNvSpPr/>
              <p:nvPr/>
            </p:nvSpPr>
            <p:spPr>
              <a:xfrm rot="5400000">
                <a:off x="4399073" y="4209016"/>
                <a:ext cx="890478" cy="1093264"/>
              </a:xfrm>
              <a:prstGeom prst="can">
                <a:avLst/>
              </a:prstGeom>
              <a:gradFill flip="none" rotWithShape="1">
                <a:gsLst>
                  <a:gs pos="0">
                    <a:srgbClr val="FF0000">
                      <a:alpha val="20000"/>
                    </a:srgbClr>
                  </a:gs>
                  <a:gs pos="100000">
                    <a:schemeClr val="accent5">
                      <a:lumMod val="75000"/>
                    </a:schemeClr>
                  </a:gs>
                </a:gsLst>
                <a:lin ang="16200000" scaled="1"/>
                <a:tileRect/>
              </a:gradFill>
              <a:ln>
                <a:gradFill flip="none" rotWithShape="1">
                  <a:gsLst>
                    <a:gs pos="0">
                      <a:srgbClr val="FF0000"/>
                    </a:gs>
                    <a:gs pos="100000">
                      <a:schemeClr val="accent5">
                        <a:lumMod val="7500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圆柱体 146">
                <a:extLst>
                  <a:ext uri="{FF2B5EF4-FFF2-40B4-BE49-F238E27FC236}">
                    <a16:creationId xmlns:a16="http://schemas.microsoft.com/office/drawing/2014/main" id="{DD476E97-9A73-4912-B4DD-0DF05CF48BD6}"/>
                  </a:ext>
                </a:extLst>
              </p:cNvPr>
              <p:cNvSpPr/>
              <p:nvPr/>
            </p:nvSpPr>
            <p:spPr>
              <a:xfrm rot="5400000">
                <a:off x="6418052" y="3973395"/>
                <a:ext cx="890478" cy="1556959"/>
              </a:xfrm>
              <a:prstGeom prst="can">
                <a:avLst/>
              </a:prstGeom>
              <a:solidFill>
                <a:schemeClr val="accent1">
                  <a:alpha val="20000"/>
                </a:schemeClr>
              </a:solidFill>
              <a:ln>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0" name="对象 79">
              <a:extLst>
                <a:ext uri="{FF2B5EF4-FFF2-40B4-BE49-F238E27FC236}">
                  <a16:creationId xmlns:a16="http://schemas.microsoft.com/office/drawing/2014/main" id="{9EE53026-3CCE-46AE-8781-4E3DF90F587C}"/>
                </a:ext>
              </a:extLst>
            </p:cNvPr>
            <p:cNvGraphicFramePr>
              <a:graphicFrameLocks noChangeAspect="1"/>
            </p:cNvGraphicFramePr>
            <p:nvPr/>
          </p:nvGraphicFramePr>
          <p:xfrm>
            <a:off x="1792963" y="3737319"/>
            <a:ext cx="345196" cy="424856"/>
          </p:xfrm>
          <a:graphic>
            <a:graphicData uri="http://schemas.openxmlformats.org/presentationml/2006/ole">
              <mc:AlternateContent xmlns:mc="http://schemas.openxmlformats.org/markup-compatibility/2006">
                <mc:Choice xmlns:v="urn:schemas-microsoft-com:vml" Requires="v">
                  <p:oleObj name="Equation" r:id="rId4" imgW="164880" imgH="203040" progId="Equation.DSMT4">
                    <p:embed/>
                  </p:oleObj>
                </mc:Choice>
                <mc:Fallback>
                  <p:oleObj name="Equation" r:id="rId4" imgW="164880" imgH="203040" progId="Equation.DSMT4">
                    <p:embed/>
                    <p:pic>
                      <p:nvPicPr>
                        <p:cNvPr id="80" name="对象 79">
                          <a:extLst>
                            <a:ext uri="{FF2B5EF4-FFF2-40B4-BE49-F238E27FC236}">
                              <a16:creationId xmlns:a16="http://schemas.microsoft.com/office/drawing/2014/main" id="{9EE53026-3CCE-46AE-8781-4E3DF90F587C}"/>
                            </a:ext>
                          </a:extLst>
                        </p:cNvPr>
                        <p:cNvPicPr/>
                        <p:nvPr/>
                      </p:nvPicPr>
                      <p:blipFill>
                        <a:blip r:embed="rId5"/>
                        <a:stretch>
                          <a:fillRect/>
                        </a:stretch>
                      </p:blipFill>
                      <p:spPr>
                        <a:xfrm>
                          <a:off x="1792963" y="3737319"/>
                          <a:ext cx="345196" cy="424856"/>
                        </a:xfrm>
                        <a:prstGeom prst="rect">
                          <a:avLst/>
                        </a:prstGeom>
                      </p:spPr>
                    </p:pic>
                  </p:oleObj>
                </mc:Fallback>
              </mc:AlternateContent>
            </a:graphicData>
          </a:graphic>
        </p:graphicFrame>
        <p:graphicFrame>
          <p:nvGraphicFramePr>
            <p:cNvPr id="81" name="对象 80">
              <a:extLst>
                <a:ext uri="{FF2B5EF4-FFF2-40B4-BE49-F238E27FC236}">
                  <a16:creationId xmlns:a16="http://schemas.microsoft.com/office/drawing/2014/main" id="{2A2C3848-7AB6-4EB5-A44F-1A776D95326E}"/>
                </a:ext>
              </a:extLst>
            </p:cNvPr>
            <p:cNvGraphicFramePr>
              <a:graphicFrameLocks noChangeAspect="1"/>
            </p:cNvGraphicFramePr>
            <p:nvPr/>
          </p:nvGraphicFramePr>
          <p:xfrm>
            <a:off x="1778466" y="5315279"/>
            <a:ext cx="369961" cy="422813"/>
          </p:xfrm>
          <a:graphic>
            <a:graphicData uri="http://schemas.openxmlformats.org/presentationml/2006/ole">
              <mc:AlternateContent xmlns:mc="http://schemas.openxmlformats.org/markup-compatibility/2006">
                <mc:Choice xmlns:v="urn:schemas-microsoft-com:vml" Requires="v">
                  <p:oleObj name="Equation" r:id="rId6" imgW="177480" imgH="203040" progId="Equation.DSMT4">
                    <p:embed/>
                  </p:oleObj>
                </mc:Choice>
                <mc:Fallback>
                  <p:oleObj name="Equation" r:id="rId6" imgW="177480" imgH="203040" progId="Equation.DSMT4">
                    <p:embed/>
                    <p:pic>
                      <p:nvPicPr>
                        <p:cNvPr id="81" name="对象 80">
                          <a:extLst>
                            <a:ext uri="{FF2B5EF4-FFF2-40B4-BE49-F238E27FC236}">
                              <a16:creationId xmlns:a16="http://schemas.microsoft.com/office/drawing/2014/main" id="{2A2C3848-7AB6-4EB5-A44F-1A776D95326E}"/>
                            </a:ext>
                          </a:extLst>
                        </p:cNvPr>
                        <p:cNvPicPr/>
                        <p:nvPr/>
                      </p:nvPicPr>
                      <p:blipFill>
                        <a:blip r:embed="rId7"/>
                        <a:stretch>
                          <a:fillRect/>
                        </a:stretch>
                      </p:blipFill>
                      <p:spPr>
                        <a:xfrm>
                          <a:off x="1778466" y="5315279"/>
                          <a:ext cx="369961" cy="422813"/>
                        </a:xfrm>
                        <a:prstGeom prst="rect">
                          <a:avLst/>
                        </a:prstGeom>
                      </p:spPr>
                    </p:pic>
                  </p:oleObj>
                </mc:Fallback>
              </mc:AlternateContent>
            </a:graphicData>
          </a:graphic>
        </p:graphicFrame>
        <p:graphicFrame>
          <p:nvGraphicFramePr>
            <p:cNvPr id="82" name="对象 81">
              <a:extLst>
                <a:ext uri="{FF2B5EF4-FFF2-40B4-BE49-F238E27FC236}">
                  <a16:creationId xmlns:a16="http://schemas.microsoft.com/office/drawing/2014/main" id="{DE89C231-4ACC-43D8-9BC4-736D8D8DA8E4}"/>
                </a:ext>
              </a:extLst>
            </p:cNvPr>
            <p:cNvGraphicFramePr>
              <a:graphicFrameLocks noChangeAspect="1"/>
            </p:cNvGraphicFramePr>
            <p:nvPr/>
          </p:nvGraphicFramePr>
          <p:xfrm>
            <a:off x="6151492" y="3843759"/>
            <a:ext cx="1513554" cy="424856"/>
          </p:xfrm>
          <a:graphic>
            <a:graphicData uri="http://schemas.openxmlformats.org/presentationml/2006/ole">
              <mc:AlternateContent xmlns:mc="http://schemas.openxmlformats.org/markup-compatibility/2006">
                <mc:Choice xmlns:v="urn:schemas-microsoft-com:vml" Requires="v">
                  <p:oleObj name="Equation" r:id="rId8" imgW="723600" imgH="203040" progId="Equation.DSMT4">
                    <p:embed/>
                  </p:oleObj>
                </mc:Choice>
                <mc:Fallback>
                  <p:oleObj name="Equation" r:id="rId8" imgW="723600" imgH="203040" progId="Equation.DSMT4">
                    <p:embed/>
                    <p:pic>
                      <p:nvPicPr>
                        <p:cNvPr id="82" name="对象 81">
                          <a:extLst>
                            <a:ext uri="{FF2B5EF4-FFF2-40B4-BE49-F238E27FC236}">
                              <a16:creationId xmlns:a16="http://schemas.microsoft.com/office/drawing/2014/main" id="{DE89C231-4ACC-43D8-9BC4-736D8D8DA8E4}"/>
                            </a:ext>
                          </a:extLst>
                        </p:cNvPr>
                        <p:cNvPicPr/>
                        <p:nvPr/>
                      </p:nvPicPr>
                      <p:blipFill>
                        <a:blip r:embed="rId9"/>
                        <a:stretch>
                          <a:fillRect/>
                        </a:stretch>
                      </p:blipFill>
                      <p:spPr>
                        <a:xfrm>
                          <a:off x="6151492" y="3843759"/>
                          <a:ext cx="1513554" cy="424856"/>
                        </a:xfrm>
                        <a:prstGeom prst="rect">
                          <a:avLst/>
                        </a:prstGeom>
                      </p:spPr>
                    </p:pic>
                  </p:oleObj>
                </mc:Fallback>
              </mc:AlternateContent>
            </a:graphicData>
          </a:graphic>
        </p:graphicFrame>
      </p:grpSp>
      <p:sp>
        <p:nvSpPr>
          <p:cNvPr id="181" name="标题 1">
            <a:extLst>
              <a:ext uri="{FF2B5EF4-FFF2-40B4-BE49-F238E27FC236}">
                <a16:creationId xmlns:a16="http://schemas.microsoft.com/office/drawing/2014/main" id="{282E1B87-17FC-41B7-81E0-5A7BB12FC4BE}"/>
              </a:ext>
            </a:extLst>
          </p:cNvPr>
          <p:cNvSpPr txBox="1">
            <a:spLocks/>
          </p:cNvSpPr>
          <p:nvPr/>
        </p:nvSpPr>
        <p:spPr bwMode="auto">
          <a:xfrm>
            <a:off x="4153998" y="5601147"/>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grpSp>
        <p:nvGrpSpPr>
          <p:cNvPr id="100" name="组合 99">
            <a:extLst>
              <a:ext uri="{FF2B5EF4-FFF2-40B4-BE49-F238E27FC236}">
                <a16:creationId xmlns:a16="http://schemas.microsoft.com/office/drawing/2014/main" id="{73AE05B7-0771-4B9A-9480-CBB43D99344C}"/>
              </a:ext>
            </a:extLst>
          </p:cNvPr>
          <p:cNvGrpSpPr/>
          <p:nvPr/>
        </p:nvGrpSpPr>
        <p:grpSpPr>
          <a:xfrm>
            <a:off x="4032490" y="3274393"/>
            <a:ext cx="1562988" cy="495574"/>
            <a:chOff x="4032490" y="3274393"/>
            <a:chExt cx="1562988" cy="495574"/>
          </a:xfrm>
        </p:grpSpPr>
        <p:grpSp>
          <p:nvGrpSpPr>
            <p:cNvPr id="129" name="组合 128">
              <a:extLst>
                <a:ext uri="{FF2B5EF4-FFF2-40B4-BE49-F238E27FC236}">
                  <a16:creationId xmlns:a16="http://schemas.microsoft.com/office/drawing/2014/main" id="{0291795C-FC8C-4D60-B543-CDA6ECE5982C}"/>
                </a:ext>
              </a:extLst>
            </p:cNvPr>
            <p:cNvGrpSpPr/>
            <p:nvPr/>
          </p:nvGrpSpPr>
          <p:grpSpPr>
            <a:xfrm>
              <a:off x="4032490" y="3300417"/>
              <a:ext cx="706517" cy="463200"/>
              <a:chOff x="4032326" y="3248227"/>
              <a:chExt cx="706517" cy="463200"/>
            </a:xfrm>
          </p:grpSpPr>
          <p:cxnSp>
            <p:nvCxnSpPr>
              <p:cNvPr id="152" name="直接箭头连接符 151">
                <a:extLst>
                  <a:ext uri="{FF2B5EF4-FFF2-40B4-BE49-F238E27FC236}">
                    <a16:creationId xmlns:a16="http://schemas.microsoft.com/office/drawing/2014/main" id="{7D94A8C5-078B-4E93-95A8-348C3FD9CBC9}"/>
                  </a:ext>
                </a:extLst>
              </p:cNvPr>
              <p:cNvCxnSpPr/>
              <p:nvPr/>
            </p:nvCxnSpPr>
            <p:spPr>
              <a:xfrm>
                <a:off x="4238017" y="3542255"/>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310B6336-E611-41AC-AD1A-16063814632E}"/>
                  </a:ext>
                </a:extLst>
              </p:cNvPr>
              <p:cNvCxnSpPr/>
              <p:nvPr/>
            </p:nvCxnSpPr>
            <p:spPr>
              <a:xfrm>
                <a:off x="4421372" y="3542892"/>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2" name="标题 1">
                    <a:extLst>
                      <a:ext uri="{FF2B5EF4-FFF2-40B4-BE49-F238E27FC236}">
                        <a16:creationId xmlns:a16="http://schemas.microsoft.com/office/drawing/2014/main" id="{A4C75D30-0E37-49CE-8B61-8BFF3E7522C7}"/>
                      </a:ext>
                    </a:extLst>
                  </p:cNvPr>
                  <p:cNvSpPr txBox="1">
                    <a:spLocks/>
                  </p:cNvSpPr>
                  <p:nvPr/>
                </p:nvSpPr>
                <p:spPr bwMode="auto">
                  <a:xfrm>
                    <a:off x="4032326" y="3248227"/>
                    <a:ext cx="706517"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a:t>
                    </a:r>
                    <a14:m>
                      <m:oMath xmlns:m="http://schemas.openxmlformats.org/officeDocument/2006/math">
                        <m:r>
                          <a:rPr lang="en-US" altLang="zh-CN" sz="1600" b="0" i="1" smtClean="0">
                            <a:solidFill>
                              <a:schemeClr val="tx1"/>
                            </a:solidFill>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solidFill>
                          <a:schemeClr val="tx1"/>
                        </a:solidFill>
                        <a:latin typeface="+mn-lt"/>
                        <a:ea typeface="黑体" panose="02010609060101010101" pitchFamily="49" charset="-122"/>
                        <a:cs typeface="Gisha" panose="020B0604020202020204" pitchFamily="34" charset="-79"/>
                      </a:rPr>
                      <a:t>1</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mc:Choice>
            <mc:Fallback xmlns="">
              <p:sp>
                <p:nvSpPr>
                  <p:cNvPr id="172" name="标题 1">
                    <a:extLst>
                      <a:ext uri="{FF2B5EF4-FFF2-40B4-BE49-F238E27FC236}">
                        <a16:creationId xmlns:a16="http://schemas.microsoft.com/office/drawing/2014/main" id="{A4C75D30-0E37-49CE-8B61-8BFF3E7522C7}"/>
                      </a:ext>
                    </a:extLst>
                  </p:cNvPr>
                  <p:cNvSpPr txBox="1">
                    <a:spLocks noRot="1" noChangeAspect="1" noMove="1" noResize="1" noEditPoints="1" noAdjustHandles="1" noChangeArrowheads="1" noChangeShapeType="1" noTextEdit="1"/>
                  </p:cNvSpPr>
                  <p:nvPr/>
                </p:nvSpPr>
                <p:spPr bwMode="auto">
                  <a:xfrm>
                    <a:off x="4032326" y="3248227"/>
                    <a:ext cx="706517" cy="350004"/>
                  </a:xfrm>
                  <a:prstGeom prst="rect">
                    <a:avLst/>
                  </a:prstGeom>
                  <a:blipFill>
                    <a:blip r:embed="rId11"/>
                    <a:stretch>
                      <a:fillRect l="-3448" r="-3448" b="-224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135" name="组合 134">
              <a:extLst>
                <a:ext uri="{FF2B5EF4-FFF2-40B4-BE49-F238E27FC236}">
                  <a16:creationId xmlns:a16="http://schemas.microsoft.com/office/drawing/2014/main" id="{A54789D0-885D-4F39-A644-755BBC83C4C1}"/>
                </a:ext>
              </a:extLst>
            </p:cNvPr>
            <p:cNvGrpSpPr/>
            <p:nvPr/>
          </p:nvGrpSpPr>
          <p:grpSpPr>
            <a:xfrm>
              <a:off x="4910647" y="3589682"/>
              <a:ext cx="394943" cy="180285"/>
              <a:chOff x="4910483" y="3537492"/>
              <a:chExt cx="394943" cy="180285"/>
            </a:xfrm>
          </p:grpSpPr>
          <p:cxnSp>
            <p:nvCxnSpPr>
              <p:cNvPr id="140" name="直接箭头连接符 139">
                <a:extLst>
                  <a:ext uri="{FF2B5EF4-FFF2-40B4-BE49-F238E27FC236}">
                    <a16:creationId xmlns:a16="http://schemas.microsoft.com/office/drawing/2014/main" id="{7A14B04B-64D0-4567-B599-678E2E904D11}"/>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C4932A47-0469-472A-97B9-19993C39F2F7}"/>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280007DC-D73B-455B-B625-5CDA0C4BBE34}"/>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nvGraphicFramePr>
              <p:xfrm>
                <a:off x="5046203" y="3274393"/>
                <a:ext cx="549275" cy="441325"/>
              </p:xfrm>
              <a:graphic>
                <a:graphicData uri="http://schemas.openxmlformats.org/presentationml/2006/ole">
                  <mc:AlternateContent>
                    <mc:Choice xmlns:v="urn:schemas-microsoft-com:vml" Requires="v">
                      <p:oleObj name="Equation" r:id="rId12" imgW="520560" imgH="419040" progId="Equation.DSMT4">
                        <p:embed/>
                      </p:oleObj>
                    </mc:Choice>
                    <mc:Fallback>
                      <p:oleObj name="Equation" r:id="rId12" imgW="520560" imgH="4190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13"/>
                            <a:stretch>
                              <a:fillRect/>
                            </a:stretch>
                          </p:blipFill>
                          <p:spPr>
                            <a:xfrm>
                              <a:off x="5046203" y="3274393"/>
                              <a:ext cx="549275" cy="441325"/>
                            </a:xfrm>
                            <a:prstGeom prst="rect">
                              <a:avLst/>
                            </a:prstGeom>
                          </p:spPr>
                        </p:pic>
                      </p:oleObj>
                    </mc:Fallback>
                  </mc:AlternateContent>
                </a:graphicData>
              </a:graphic>
            </p:graphicFrame>
          </mc:Choice>
          <mc:Fallback xmlns="">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nvGraphicFramePr>
              <p:xfrm>
                <a:off x="5046203" y="3274393"/>
                <a:ext cx="549275" cy="441325"/>
              </p:xfrm>
              <a:graphic>
                <a:graphicData uri="http://schemas.openxmlformats.org/presentationml/2006/ole">
                  <mc:AlternateContent>
                    <mc:Choice xmlns:v="urn:schemas-microsoft-com:vml" Requires="v">
                      <p:oleObj spid="_x0000_s59991" name="Equation" r:id="rId14" imgW="520560" imgH="419040" progId="Equation.DSMT4">
                        <p:embed/>
                      </p:oleObj>
                    </mc:Choice>
                    <mc:Fallback>
                      <p:oleObj name="Equation" r:id="rId14" imgW="520560" imgH="4190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15"/>
                            <a:stretch>
                              <a:fillRect/>
                            </a:stretch>
                          </p:blipFill>
                          <p:spPr>
                            <a:xfrm>
                              <a:off x="5046203" y="3274393"/>
                              <a:ext cx="549275" cy="441325"/>
                            </a:xfrm>
                            <a:prstGeom prst="rect">
                              <a:avLst/>
                            </a:prstGeom>
                          </p:spPr>
                        </p:pic>
                      </p:oleObj>
                    </mc:Fallback>
                  </mc:AlternateContent>
                </a:graphicData>
              </a:graphic>
            </p:graphicFrame>
          </mc:Fallback>
        </mc:AlternateContent>
      </p:grpSp>
      <p:sp>
        <p:nvSpPr>
          <p:cNvPr id="182" name="标题 1">
            <a:extLst>
              <a:ext uri="{FF2B5EF4-FFF2-40B4-BE49-F238E27FC236}">
                <a16:creationId xmlns:a16="http://schemas.microsoft.com/office/drawing/2014/main" id="{FB3CDA37-7297-4140-A6A3-F68E92D7A51B}"/>
              </a:ext>
            </a:extLst>
          </p:cNvPr>
          <p:cNvSpPr txBox="1">
            <a:spLocks/>
          </p:cNvSpPr>
          <p:nvPr/>
        </p:nvSpPr>
        <p:spPr bwMode="auto">
          <a:xfrm>
            <a:off x="4087671" y="5727336"/>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grpSp>
        <p:nvGrpSpPr>
          <p:cNvPr id="11" name="组合 10">
            <a:extLst>
              <a:ext uri="{FF2B5EF4-FFF2-40B4-BE49-F238E27FC236}">
                <a16:creationId xmlns:a16="http://schemas.microsoft.com/office/drawing/2014/main" id="{5EB67E1C-873A-4E25-9EB0-A053D1FC00C0}"/>
              </a:ext>
            </a:extLst>
          </p:cNvPr>
          <p:cNvGrpSpPr/>
          <p:nvPr/>
        </p:nvGrpSpPr>
        <p:grpSpPr>
          <a:xfrm>
            <a:off x="1966106" y="1995736"/>
            <a:ext cx="5355978" cy="823437"/>
            <a:chOff x="1966106" y="1995736"/>
            <a:chExt cx="5355978" cy="823437"/>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C8D94D4-F307-40F8-A00A-A646A13F48F2}"/>
                    </a:ext>
                  </a:extLst>
                </p:cNvPr>
                <p:cNvSpPr/>
                <p:nvPr/>
              </p:nvSpPr>
              <p:spPr>
                <a:xfrm>
                  <a:off x="4065566" y="2150828"/>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zh-CN" altLang="en-US" sz="1400" b="1" i="1">
                                <a:solidFill>
                                  <a:schemeClr val="tx1"/>
                                </a:solidFill>
                                <a:latin typeface="Cambria Math" panose="02040503050406030204" pitchFamily="18" charset="0"/>
                              </a:rPr>
                              <m:t>𝝌</m:t>
                            </m:r>
                          </m:e>
                          <m:sup>
                            <m:r>
                              <a:rPr lang="en-US" altLang="zh-CN" sz="1400" i="1">
                                <a:solidFill>
                                  <a:schemeClr val="tx1"/>
                                </a:solidFill>
                                <a:latin typeface="Cambria Math" panose="02040503050406030204" pitchFamily="18" charset="0"/>
                              </a:rPr>
                              <m:t>(2)</m:t>
                            </m:r>
                          </m:sup>
                        </m:sSup>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𝜔</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r>
                          <a:rPr lang="en-US" altLang="zh-CN" sz="1400"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C8D94D4-F307-40F8-A00A-A646A13F48F2}"/>
                    </a:ext>
                  </a:extLst>
                </p:cNvPr>
                <p:cNvSpPr>
                  <a:spLocks noRot="1" noChangeAspect="1" noMove="1" noResize="1" noEditPoints="1" noAdjustHandles="1" noChangeArrowheads="1" noChangeShapeType="1" noTextEdit="1"/>
                </p:cNvSpPr>
                <p:nvPr/>
              </p:nvSpPr>
              <p:spPr>
                <a:xfrm>
                  <a:off x="4065566" y="2150828"/>
                  <a:ext cx="1201304" cy="545772"/>
                </a:xfrm>
                <a:prstGeom prst="rect">
                  <a:avLst/>
                </a:prstGeom>
                <a:blipFill>
                  <a:blip r:embed="rId16"/>
                  <a:stretch>
                    <a:fillRect b="-6593"/>
                  </a:stretch>
                </a:blipFill>
              </p:spPr>
              <p:txBody>
                <a:bodyPr/>
                <a:lstStyle/>
                <a:p>
                  <a:r>
                    <a:rPr lang="zh-CN" altLang="en-US">
                      <a:noFill/>
                    </a:rPr>
                    <a:t> </a:t>
                  </a:r>
                </a:p>
              </p:txBody>
            </p:sp>
          </mc:Fallback>
        </mc:AlternateContent>
        <p:sp>
          <p:nvSpPr>
            <p:cNvPr id="61" name="任意多边形: 形状 60">
              <a:extLst>
                <a:ext uri="{FF2B5EF4-FFF2-40B4-BE49-F238E27FC236}">
                  <a16:creationId xmlns:a16="http://schemas.microsoft.com/office/drawing/2014/main" id="{BBD4800C-4085-4B8E-A2E2-81F68F6B91BB}"/>
                </a:ext>
              </a:extLst>
            </p:cNvPr>
            <p:cNvSpPr/>
            <p:nvPr/>
          </p:nvSpPr>
          <p:spPr>
            <a:xfrm>
              <a:off x="2912713" y="2064739"/>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6896D8F4-5A94-41F3-999B-D6E381E0B684}"/>
                </a:ext>
              </a:extLst>
            </p:cNvPr>
            <p:cNvSpPr/>
            <p:nvPr/>
          </p:nvSpPr>
          <p:spPr>
            <a:xfrm>
              <a:off x="5390462" y="2230080"/>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CCB14B0-59C0-4032-8865-457DC115D73D}"/>
                </a:ext>
              </a:extLst>
            </p:cNvPr>
            <p:cNvSpPr/>
            <p:nvPr/>
          </p:nvSpPr>
          <p:spPr>
            <a:xfrm>
              <a:off x="2912712" y="242309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chemeClr val="accent4">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name="Equation" r:id="rId17" imgW="393480" imgH="215640" progId="Equation.DSMT4">
                        <p:embed/>
                      </p:oleObj>
                    </mc:Choice>
                    <mc:Fallback>
                      <p:oleObj name="Equation" r:id="rId17"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18"/>
                            <a:stretch>
                              <a:fillRect/>
                            </a:stretch>
                          </p:blipFill>
                          <p:spPr>
                            <a:xfrm>
                              <a:off x="1979297" y="1995736"/>
                              <a:ext cx="817803" cy="448472"/>
                            </a:xfrm>
                            <a:prstGeom prst="rect">
                              <a:avLst/>
                            </a:prstGeom>
                          </p:spPr>
                        </p:pic>
                      </p:oleObj>
                    </mc:Fallback>
                  </mc:AlternateContent>
                </a:graphicData>
              </a:graphic>
            </p:graphicFrame>
          </mc:Choice>
          <mc:Fallback xmlns="">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spid="_x0000_s14196" name="Equation" r:id="rId19" imgW="393480" imgH="215640" progId="Equation.DSMT4">
                        <p:embed/>
                      </p:oleObj>
                    </mc:Choice>
                    <mc:Fallback>
                      <p:oleObj name="Equation" r:id="rId19"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20"/>
                            <a:stretch>
                              <a:fillRect/>
                            </a:stretch>
                          </p:blipFill>
                          <p:spPr>
                            <a:xfrm>
                              <a:off x="1979297" y="1995736"/>
                              <a:ext cx="81780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nvGraphicFramePr>
              <p:xfrm>
                <a:off x="1966106" y="2370701"/>
                <a:ext cx="844183" cy="448472"/>
              </p:xfrm>
              <a:graphic>
                <a:graphicData uri="http://schemas.openxmlformats.org/presentationml/2006/ole">
                  <mc:AlternateContent>
                    <mc:Choice xmlns:v="urn:schemas-microsoft-com:vml" Requires="v">
                      <p:oleObj name="Equation" r:id="rId21" imgW="406080" imgH="215640" progId="Equation.DSMT4">
                        <p:embed/>
                      </p:oleObj>
                    </mc:Choice>
                    <mc:Fallback>
                      <p:oleObj name="Equation" r:id="rId21"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22"/>
                            <a:stretch>
                              <a:fillRect/>
                            </a:stretch>
                          </p:blipFill>
                          <p:spPr>
                            <a:xfrm>
                              <a:off x="1966106" y="2370701"/>
                              <a:ext cx="844183" cy="448472"/>
                            </a:xfrm>
                            <a:prstGeom prst="rect">
                              <a:avLst/>
                            </a:prstGeom>
                          </p:spPr>
                        </p:pic>
                      </p:oleObj>
                    </mc:Fallback>
                  </mc:AlternateContent>
                </a:graphicData>
              </a:graphic>
            </p:graphicFrame>
          </mc:Choice>
          <mc:Fallback xmlns="">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2777453697"/>
                    </p:ext>
                  </p:extLst>
                </p:nvPr>
              </p:nvGraphicFramePr>
              <p:xfrm>
                <a:off x="1966106" y="2370701"/>
                <a:ext cx="844183" cy="448472"/>
              </p:xfrm>
              <a:graphic>
                <a:graphicData uri="http://schemas.openxmlformats.org/presentationml/2006/ole">
                  <mc:AlternateContent>
                    <mc:Choice xmlns:v="urn:schemas-microsoft-com:vml" Requires="v">
                      <p:oleObj spid="_x0000_s14197" name="Equation" r:id="rId23" imgW="406080" imgH="215640" progId="Equation.DSMT4">
                        <p:embed/>
                      </p:oleObj>
                    </mc:Choice>
                    <mc:Fallback>
                      <p:oleObj name="Equation" r:id="rId23"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24"/>
                            <a:stretch>
                              <a:fillRect/>
                            </a:stretch>
                          </p:blipFill>
                          <p:spPr>
                            <a:xfrm>
                              <a:off x="1966106" y="2370701"/>
                              <a:ext cx="84418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name="Equation" r:id="rId25" imgW="393480" imgH="215640" progId="Equation.DSMT4">
                        <p:embed/>
                      </p:oleObj>
                    </mc:Choice>
                    <mc:Fallback>
                      <p:oleObj name="Equation" r:id="rId25"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22"/>
                            <a:stretch>
                              <a:fillRect/>
                            </a:stretch>
                          </p:blipFill>
                          <p:spPr>
                            <a:xfrm>
                              <a:off x="6504281" y="2198856"/>
                              <a:ext cx="817803" cy="448472"/>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spid="_x0000_s14198" name="Equation" r:id="rId27" imgW="393480" imgH="215640" progId="Equation.DSMT4">
                        <p:embed/>
                      </p:oleObj>
                    </mc:Choice>
                    <mc:Fallback>
                      <p:oleObj name="Equation" r:id="rId27"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28"/>
                            <a:stretch>
                              <a:fillRect/>
                            </a:stretch>
                          </p:blipFill>
                          <p:spPr>
                            <a:xfrm>
                              <a:off x="6504281" y="2198856"/>
                              <a:ext cx="817803" cy="448472"/>
                            </a:xfrm>
                            <a:prstGeom prst="rect">
                              <a:avLst/>
                            </a:prstGeom>
                          </p:spPr>
                        </p:pic>
                      </p:oleObj>
                    </mc:Fallback>
                  </mc:AlternateContent>
                </a:graphicData>
              </a:graphic>
            </p:graphicFrame>
          </mc:Fallback>
        </mc:AlternateContent>
      </p:grpSp>
      <p:sp>
        <p:nvSpPr>
          <p:cNvPr id="77" name="标题 1">
            <a:extLst>
              <a:ext uri="{FF2B5EF4-FFF2-40B4-BE49-F238E27FC236}">
                <a16:creationId xmlns:a16="http://schemas.microsoft.com/office/drawing/2014/main" id="{E2FB2FBB-7913-488F-B013-200DCAB930EB}"/>
              </a:ext>
            </a:extLst>
          </p:cNvPr>
          <p:cNvSpPr txBox="1">
            <a:spLocks/>
          </p:cNvSpPr>
          <p:nvPr/>
        </p:nvSpPr>
        <p:spPr bwMode="auto">
          <a:xfrm>
            <a:off x="4364302" y="1456876"/>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8" name="标题 1">
            <a:extLst>
              <a:ext uri="{FF2B5EF4-FFF2-40B4-BE49-F238E27FC236}">
                <a16:creationId xmlns:a16="http://schemas.microsoft.com/office/drawing/2014/main" id="{B46D476B-F8F3-4A52-B6A2-0E1C60A98EB0}"/>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nvGraphicFramePr>
        <p:xfrm>
          <a:off x="8639241" y="6001140"/>
          <a:ext cx="436483" cy="315238"/>
        </p:xfrm>
        <a:graphic>
          <a:graphicData uri="http://schemas.openxmlformats.org/presentationml/2006/ole">
            <mc:AlternateContent xmlns:mc="http://schemas.openxmlformats.org/markup-compatibility/2006">
              <mc:Choice xmlns:v="urn:schemas-microsoft-com:vml" Requires="v">
                <p:oleObj name="Equation" r:id="rId29" imgW="228600" imgH="164880" progId="Equation.DSMT4">
                  <p:embed/>
                </p:oleObj>
              </mc:Choice>
              <mc:Fallback>
                <p:oleObj name="Equation" r:id="rId29"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30"/>
                      <a:stretch>
                        <a:fillRect/>
                      </a:stretch>
                    </p:blipFill>
                    <p:spPr>
                      <a:xfrm>
                        <a:off x="8639241" y="6001140"/>
                        <a:ext cx="436483" cy="315238"/>
                      </a:xfrm>
                      <a:prstGeom prst="rect">
                        <a:avLst/>
                      </a:prstGeom>
                    </p:spPr>
                  </p:pic>
                </p:oleObj>
              </mc:Fallback>
            </mc:AlternateContent>
          </a:graphicData>
        </a:graphic>
      </p:graphicFrame>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9771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nvGraphicFramePr>
        <p:xfrm>
          <a:off x="5832655" y="5975798"/>
          <a:ext cx="2904333" cy="448637"/>
        </p:xfrm>
        <a:graphic>
          <a:graphicData uri="http://schemas.openxmlformats.org/presentationml/2006/ole">
            <mc:AlternateContent xmlns:mc="http://schemas.openxmlformats.org/markup-compatibility/2006">
              <mc:Choice xmlns:v="urn:schemas-microsoft-com:vml" Requires="v">
                <p:oleObj name="Equation" r:id="rId31" imgW="1562040" imgH="241200" progId="Equation.DSMT4">
                  <p:embed/>
                </p:oleObj>
              </mc:Choice>
              <mc:Fallback>
                <p:oleObj name="Equation" r:id="rId31"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32"/>
                      <a:stretch>
                        <a:fillRect/>
                      </a:stretch>
                    </p:blipFill>
                    <p:spPr>
                      <a:xfrm>
                        <a:off x="5832655" y="5975798"/>
                        <a:ext cx="2904333" cy="448637"/>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F6BB9E33-3237-4A2F-9F72-AF7BEC762581}"/>
              </a:ext>
            </a:extLst>
          </p:cNvPr>
          <p:cNvGraphicFramePr>
            <a:graphicFrameLocks noChangeAspect="1"/>
          </p:cNvGraphicFramePr>
          <p:nvPr/>
        </p:nvGraphicFramePr>
        <p:xfrm>
          <a:off x="1125538" y="2841625"/>
          <a:ext cx="4473575" cy="568325"/>
        </p:xfrm>
        <a:graphic>
          <a:graphicData uri="http://schemas.openxmlformats.org/presentationml/2006/ole">
            <mc:AlternateContent xmlns:mc="http://schemas.openxmlformats.org/markup-compatibility/2006">
              <mc:Choice xmlns:v="urn:schemas-microsoft-com:vml" Requires="v">
                <p:oleObj name="Equation" r:id="rId33" imgW="2501640" imgH="317160" progId="Equation.DSMT4">
                  <p:embed/>
                </p:oleObj>
              </mc:Choice>
              <mc:Fallback>
                <p:oleObj name="Equation" r:id="rId33" imgW="2501640" imgH="317160" progId="Equation.DSMT4">
                  <p:embed/>
                  <p:pic>
                    <p:nvPicPr>
                      <p:cNvPr id="21" name="对象 20">
                        <a:extLst>
                          <a:ext uri="{FF2B5EF4-FFF2-40B4-BE49-F238E27FC236}">
                            <a16:creationId xmlns:a16="http://schemas.microsoft.com/office/drawing/2014/main" id="{F6BB9E33-3237-4A2F-9F72-AF7BEC762581}"/>
                          </a:ext>
                        </a:extLst>
                      </p:cNvPr>
                      <p:cNvPicPr/>
                      <p:nvPr/>
                    </p:nvPicPr>
                    <p:blipFill>
                      <a:blip r:embed="rId34"/>
                      <a:stretch>
                        <a:fillRect/>
                      </a:stretch>
                    </p:blipFill>
                    <p:spPr>
                      <a:xfrm>
                        <a:off x="1125538" y="2841625"/>
                        <a:ext cx="4473575" cy="56832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3616CE82-467B-4E72-8C39-3EA51B7A1BF4}"/>
              </a:ext>
            </a:extLst>
          </p:cNvPr>
          <p:cNvGraphicFramePr>
            <a:graphicFrameLocks noChangeAspect="1"/>
          </p:cNvGraphicFramePr>
          <p:nvPr>
            <p:extLst>
              <p:ext uri="{D42A27DB-BD31-4B8C-83A1-F6EECF244321}">
                <p14:modId xmlns:p14="http://schemas.microsoft.com/office/powerpoint/2010/main" val="188231627"/>
              </p:ext>
            </p:extLst>
          </p:nvPr>
        </p:nvGraphicFramePr>
        <p:xfrm>
          <a:off x="5789761" y="2695942"/>
          <a:ext cx="3313751" cy="710089"/>
        </p:xfrm>
        <a:graphic>
          <a:graphicData uri="http://schemas.openxmlformats.org/presentationml/2006/ole">
            <mc:AlternateContent xmlns:mc="http://schemas.openxmlformats.org/markup-compatibility/2006">
              <mc:Choice xmlns:v="urn:schemas-microsoft-com:vml" Requires="v">
                <p:oleObj name="Equation" r:id="rId35" imgW="2311200" imgH="495000" progId="Equation.DSMT4">
                  <p:embed/>
                </p:oleObj>
              </mc:Choice>
              <mc:Fallback>
                <p:oleObj name="Equation" r:id="rId35" imgW="2311200" imgH="495000" progId="Equation.DSMT4">
                  <p:embed/>
                  <p:pic>
                    <p:nvPicPr>
                      <p:cNvPr id="35" name="对象 34">
                        <a:extLst>
                          <a:ext uri="{FF2B5EF4-FFF2-40B4-BE49-F238E27FC236}">
                            <a16:creationId xmlns:a16="http://schemas.microsoft.com/office/drawing/2014/main" id="{3616CE82-467B-4E72-8C39-3EA51B7A1BF4}"/>
                          </a:ext>
                        </a:extLst>
                      </p:cNvPr>
                      <p:cNvPicPr/>
                      <p:nvPr/>
                    </p:nvPicPr>
                    <p:blipFill>
                      <a:blip r:embed="rId36"/>
                      <a:stretch>
                        <a:fillRect/>
                      </a:stretch>
                    </p:blipFill>
                    <p:spPr>
                      <a:xfrm>
                        <a:off x="5789761" y="2695942"/>
                        <a:ext cx="3313751" cy="710089"/>
                      </a:xfrm>
                      <a:prstGeom prst="rect">
                        <a:avLst/>
                      </a:prstGeom>
                    </p:spPr>
                  </p:pic>
                </p:oleObj>
              </mc:Fallback>
            </mc:AlternateContent>
          </a:graphicData>
        </a:graphic>
      </p:graphicFrame>
      <p:sp>
        <p:nvSpPr>
          <p:cNvPr id="149" name="圆柱体 148">
            <a:extLst>
              <a:ext uri="{FF2B5EF4-FFF2-40B4-BE49-F238E27FC236}">
                <a16:creationId xmlns:a16="http://schemas.microsoft.com/office/drawing/2014/main" id="{0FBD6754-4133-43AB-9C84-E25465AD752D}"/>
              </a:ext>
            </a:extLst>
          </p:cNvPr>
          <p:cNvSpPr/>
          <p:nvPr/>
        </p:nvSpPr>
        <p:spPr>
          <a:xfrm rot="5400000">
            <a:off x="5200516" y="4559241"/>
            <a:ext cx="1191910" cy="385269"/>
          </a:xfrm>
          <a:prstGeom prst="can">
            <a:avLst>
              <a:gd name="adj" fmla="val 50000"/>
            </a:avLst>
          </a:prstGeom>
          <a:solidFill>
            <a:schemeClr val="accent5">
              <a:lumMod val="75000"/>
              <a:alpha val="2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5A7ABA83-B308-49C4-B286-838491E61582}"/>
              </a:ext>
            </a:extLst>
          </p:cNvPr>
          <p:cNvGrpSpPr/>
          <p:nvPr/>
        </p:nvGrpSpPr>
        <p:grpSpPr>
          <a:xfrm>
            <a:off x="5789761" y="5463864"/>
            <a:ext cx="1061484" cy="531315"/>
            <a:chOff x="5789761" y="5463864"/>
            <a:chExt cx="1061484" cy="531315"/>
          </a:xfrm>
        </p:grpSpPr>
        <p:grpSp>
          <p:nvGrpSpPr>
            <p:cNvPr id="42" name="组合 41">
              <a:extLst>
                <a:ext uri="{FF2B5EF4-FFF2-40B4-BE49-F238E27FC236}">
                  <a16:creationId xmlns:a16="http://schemas.microsoft.com/office/drawing/2014/main" id="{F70F1F4B-E449-43D9-8705-6936C6A14C2E}"/>
                </a:ext>
              </a:extLst>
            </p:cNvPr>
            <p:cNvGrpSpPr/>
            <p:nvPr/>
          </p:nvGrpSpPr>
          <p:grpSpPr>
            <a:xfrm>
              <a:off x="5789761" y="5463864"/>
              <a:ext cx="297432" cy="358260"/>
              <a:chOff x="5789761" y="5376610"/>
              <a:chExt cx="297432" cy="358260"/>
            </a:xfrm>
          </p:grpSpPr>
          <p:cxnSp>
            <p:nvCxnSpPr>
              <p:cNvPr id="37" name="直接连接符 36">
                <a:extLst>
                  <a:ext uri="{FF2B5EF4-FFF2-40B4-BE49-F238E27FC236}">
                    <a16:creationId xmlns:a16="http://schemas.microsoft.com/office/drawing/2014/main" id="{82A82E22-0886-4671-A874-5DB21FFA892A}"/>
                  </a:ext>
                </a:extLst>
              </p:cNvPr>
              <p:cNvCxnSpPr>
                <a:cxnSpLocks/>
              </p:cNvCxnSpPr>
              <p:nvPr/>
            </p:nvCxnSpPr>
            <p:spPr>
              <a:xfrm>
                <a:off x="5789761" y="5376610"/>
                <a:ext cx="0" cy="35000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D411E0DF-5CA6-4F24-B0C0-38FCA76B5D38}"/>
                  </a:ext>
                </a:extLst>
              </p:cNvPr>
              <p:cNvCxnSpPr>
                <a:cxnSpLocks/>
              </p:cNvCxnSpPr>
              <p:nvPr/>
            </p:nvCxnSpPr>
            <p:spPr>
              <a:xfrm>
                <a:off x="5792142" y="5734870"/>
                <a:ext cx="29505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7" name="标题 1">
              <a:extLst>
                <a:ext uri="{FF2B5EF4-FFF2-40B4-BE49-F238E27FC236}">
                  <a16:creationId xmlns:a16="http://schemas.microsoft.com/office/drawing/2014/main" id="{E77BBBBB-946D-457A-A669-DD52FFB706BE}"/>
                </a:ext>
              </a:extLst>
            </p:cNvPr>
            <p:cNvSpPr txBox="1">
              <a:spLocks/>
            </p:cNvSpPr>
            <p:nvPr/>
          </p:nvSpPr>
          <p:spPr bwMode="auto">
            <a:xfrm>
              <a:off x="6004456" y="5645175"/>
              <a:ext cx="8467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滤波片</a:t>
              </a:r>
              <a:endParaRPr lang="zh-CN" altLang="en-US" sz="1600" i="1" dirty="0">
                <a:latin typeface="+mn-lt"/>
                <a:ea typeface="黑体" panose="02010609060101010101" pitchFamily="49" charset="-122"/>
                <a:cs typeface="Gisha" panose="020B0604020202020204" pitchFamily="34" charset="-79"/>
              </a:endParaRPr>
            </a:p>
          </p:txBody>
        </p:sp>
      </p:grpSp>
      <p:sp>
        <p:nvSpPr>
          <p:cNvPr id="207" name="标题 1">
            <a:extLst>
              <a:ext uri="{FF2B5EF4-FFF2-40B4-BE49-F238E27FC236}">
                <a16:creationId xmlns:a16="http://schemas.microsoft.com/office/drawing/2014/main" id="{707C3FF0-4CB4-4CE8-B288-5612877E15E2}"/>
              </a:ext>
            </a:extLst>
          </p:cNvPr>
          <p:cNvSpPr txBox="1">
            <a:spLocks/>
          </p:cNvSpPr>
          <p:nvPr/>
        </p:nvSpPr>
        <p:spPr bwMode="auto">
          <a:xfrm>
            <a:off x="4912020" y="4550600"/>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2-D</a:t>
            </a:r>
            <a:endParaRPr lang="zh-CN" altLang="en-US" sz="1600" i="1" dirty="0">
              <a:latin typeface="+mn-lt"/>
              <a:ea typeface="黑体" panose="02010609060101010101" pitchFamily="49" charset="-122"/>
              <a:cs typeface="Gisha" panose="020B0604020202020204" pitchFamily="34" charset="-79"/>
            </a:endParaRPr>
          </a:p>
        </p:txBody>
      </p:sp>
      <p:sp>
        <p:nvSpPr>
          <p:cNvPr id="218" name="标题 1">
            <a:extLst>
              <a:ext uri="{FF2B5EF4-FFF2-40B4-BE49-F238E27FC236}">
                <a16:creationId xmlns:a16="http://schemas.microsoft.com/office/drawing/2014/main" id="{CB265C9E-04B3-4236-BCF3-83C773F4FCF8}"/>
              </a:ext>
            </a:extLst>
          </p:cNvPr>
          <p:cNvSpPr txBox="1">
            <a:spLocks/>
          </p:cNvSpPr>
          <p:nvPr/>
        </p:nvSpPr>
        <p:spPr bwMode="auto">
          <a:xfrm>
            <a:off x="451116" y="1328658"/>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二维</a:t>
            </a:r>
          </a:p>
        </p:txBody>
      </p:sp>
      <p:sp>
        <p:nvSpPr>
          <p:cNvPr id="219" name="标题 1">
            <a:extLst>
              <a:ext uri="{FF2B5EF4-FFF2-40B4-BE49-F238E27FC236}">
                <a16:creationId xmlns:a16="http://schemas.microsoft.com/office/drawing/2014/main" id="{284A6435-2331-4986-A9A8-3FCC1C803834}"/>
              </a:ext>
            </a:extLst>
          </p:cNvPr>
          <p:cNvSpPr txBox="1">
            <a:spLocks/>
          </p:cNvSpPr>
          <p:nvPr/>
        </p:nvSpPr>
        <p:spPr bwMode="auto">
          <a:xfrm>
            <a:off x="5585476" y="1064477"/>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二维</a:t>
            </a:r>
          </a:p>
        </p:txBody>
      </p:sp>
      <p:sp>
        <p:nvSpPr>
          <p:cNvPr id="76" name="标题 1">
            <a:extLst>
              <a:ext uri="{FF2B5EF4-FFF2-40B4-BE49-F238E27FC236}">
                <a16:creationId xmlns:a16="http://schemas.microsoft.com/office/drawing/2014/main" id="{B601E6C9-04C6-40FF-A929-440ADB3B2B0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79" name="标题 1">
            <a:extLst>
              <a:ext uri="{FF2B5EF4-FFF2-40B4-BE49-F238E27FC236}">
                <a16:creationId xmlns:a16="http://schemas.microsoft.com/office/drawing/2014/main" id="{287A1418-B8A9-461B-98B7-512A7A516183}"/>
              </a:ext>
            </a:extLst>
          </p:cNvPr>
          <p:cNvSpPr txBox="1">
            <a:spLocks/>
          </p:cNvSpPr>
          <p:nvPr/>
        </p:nvSpPr>
        <p:spPr bwMode="auto">
          <a:xfrm>
            <a:off x="5583274" y="1614997"/>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一维</a:t>
            </a:r>
          </a:p>
        </p:txBody>
      </p:sp>
      <p:grpSp>
        <p:nvGrpSpPr>
          <p:cNvPr id="8" name="组合 7">
            <a:extLst>
              <a:ext uri="{FF2B5EF4-FFF2-40B4-BE49-F238E27FC236}">
                <a16:creationId xmlns:a16="http://schemas.microsoft.com/office/drawing/2014/main" id="{297AFD5B-689B-40D9-B872-47284A0B43C8}"/>
              </a:ext>
            </a:extLst>
          </p:cNvPr>
          <p:cNvGrpSpPr/>
          <p:nvPr/>
        </p:nvGrpSpPr>
        <p:grpSpPr>
          <a:xfrm>
            <a:off x="8104700" y="4075245"/>
            <a:ext cx="465686" cy="1441606"/>
            <a:chOff x="8107081" y="4437201"/>
            <a:chExt cx="465686" cy="1441606"/>
          </a:xfrm>
        </p:grpSpPr>
        <p:sp>
          <p:nvSpPr>
            <p:cNvPr id="85" name="立方体 84">
              <a:extLst>
                <a:ext uri="{FF2B5EF4-FFF2-40B4-BE49-F238E27FC236}">
                  <a16:creationId xmlns:a16="http://schemas.microsoft.com/office/drawing/2014/main" id="{B28E482C-6090-40A9-8EE8-6E4C65B6260F}"/>
                </a:ext>
              </a:extLst>
            </p:cNvPr>
            <p:cNvSpPr/>
            <p:nvPr/>
          </p:nvSpPr>
          <p:spPr>
            <a:xfrm rot="16200000">
              <a:off x="7622435" y="4921847"/>
              <a:ext cx="987291" cy="180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立方体 87">
              <a:extLst>
                <a:ext uri="{FF2B5EF4-FFF2-40B4-BE49-F238E27FC236}">
                  <a16:creationId xmlns:a16="http://schemas.microsoft.com/office/drawing/2014/main" id="{CA7586AE-B944-4A35-BF53-1ADEC004B38A}"/>
                </a:ext>
              </a:extLst>
            </p:cNvPr>
            <p:cNvSpPr/>
            <p:nvPr/>
          </p:nvSpPr>
          <p:spPr>
            <a:xfrm rot="16200000">
              <a:off x="7659821" y="4962280"/>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立方体 88">
              <a:extLst>
                <a:ext uri="{FF2B5EF4-FFF2-40B4-BE49-F238E27FC236}">
                  <a16:creationId xmlns:a16="http://schemas.microsoft.com/office/drawing/2014/main" id="{45D805FA-AB77-43A6-BF8D-BB1A8D26BE7C}"/>
                </a:ext>
              </a:extLst>
            </p:cNvPr>
            <p:cNvSpPr/>
            <p:nvPr/>
          </p:nvSpPr>
          <p:spPr>
            <a:xfrm rot="16200000">
              <a:off x="7702629" y="5004370"/>
              <a:ext cx="987291" cy="108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D948ACB0-CC38-4F81-A16F-D4A48118AB35}"/>
                </a:ext>
              </a:extLst>
            </p:cNvPr>
            <p:cNvSpPr/>
            <p:nvPr/>
          </p:nvSpPr>
          <p:spPr>
            <a:xfrm rot="16200000">
              <a:off x="7735695" y="5035230"/>
              <a:ext cx="987291" cy="180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立方体 93">
              <a:extLst>
                <a:ext uri="{FF2B5EF4-FFF2-40B4-BE49-F238E27FC236}">
                  <a16:creationId xmlns:a16="http://schemas.microsoft.com/office/drawing/2014/main" id="{24DDE0C8-2433-406A-81B7-0682D3FB07D2}"/>
                </a:ext>
              </a:extLst>
            </p:cNvPr>
            <p:cNvSpPr/>
            <p:nvPr/>
          </p:nvSpPr>
          <p:spPr>
            <a:xfrm rot="16200000">
              <a:off x="7812221" y="5114680"/>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立方体 94">
              <a:extLst>
                <a:ext uri="{FF2B5EF4-FFF2-40B4-BE49-F238E27FC236}">
                  <a16:creationId xmlns:a16="http://schemas.microsoft.com/office/drawing/2014/main" id="{3FA780E6-AD10-4086-863B-ED395C8EF128}"/>
                </a:ext>
              </a:extLst>
            </p:cNvPr>
            <p:cNvSpPr/>
            <p:nvPr/>
          </p:nvSpPr>
          <p:spPr>
            <a:xfrm rot="16200000">
              <a:off x="7846372" y="5145307"/>
              <a:ext cx="987291" cy="144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立方体 95">
              <a:extLst>
                <a:ext uri="{FF2B5EF4-FFF2-40B4-BE49-F238E27FC236}">
                  <a16:creationId xmlns:a16="http://schemas.microsoft.com/office/drawing/2014/main" id="{FA66CCBC-7B29-49F6-9121-622775FB197D}"/>
                </a:ext>
              </a:extLst>
            </p:cNvPr>
            <p:cNvSpPr/>
            <p:nvPr/>
          </p:nvSpPr>
          <p:spPr>
            <a:xfrm rot="16200000">
              <a:off x="7964621" y="5264699"/>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C6287BC3-E2B2-4039-B1EE-113705443CA8}"/>
                </a:ext>
              </a:extLst>
            </p:cNvPr>
            <p:cNvSpPr/>
            <p:nvPr/>
          </p:nvSpPr>
          <p:spPr>
            <a:xfrm rot="16200000">
              <a:off x="7884423" y="5186582"/>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立方体 100">
              <a:extLst>
                <a:ext uri="{FF2B5EF4-FFF2-40B4-BE49-F238E27FC236}">
                  <a16:creationId xmlns:a16="http://schemas.microsoft.com/office/drawing/2014/main" id="{68379C55-C8C1-495C-B729-970E1364B4A2}"/>
                </a:ext>
              </a:extLst>
            </p:cNvPr>
            <p:cNvSpPr/>
            <p:nvPr/>
          </p:nvSpPr>
          <p:spPr>
            <a:xfrm rot="16200000">
              <a:off x="7901202" y="5200084"/>
              <a:ext cx="987291" cy="180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立方体 101">
              <a:extLst>
                <a:ext uri="{FF2B5EF4-FFF2-40B4-BE49-F238E27FC236}">
                  <a16:creationId xmlns:a16="http://schemas.microsoft.com/office/drawing/2014/main" id="{FE4D6C23-04B5-4B91-9AB7-8FC3E947850E}"/>
                </a:ext>
              </a:extLst>
            </p:cNvPr>
            <p:cNvSpPr/>
            <p:nvPr/>
          </p:nvSpPr>
          <p:spPr>
            <a:xfrm rot="16200000">
              <a:off x="8077321" y="5383362"/>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50D4DA05-A352-4DC9-A1A5-3A0FC7886E23}"/>
                </a:ext>
              </a:extLst>
            </p:cNvPr>
            <p:cNvSpPr/>
            <p:nvPr/>
          </p:nvSpPr>
          <p:spPr>
            <a:xfrm rot="16200000">
              <a:off x="8046674" y="5345337"/>
              <a:ext cx="987291" cy="144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a:extLst>
              <a:ext uri="{FF2B5EF4-FFF2-40B4-BE49-F238E27FC236}">
                <a16:creationId xmlns:a16="http://schemas.microsoft.com/office/drawing/2014/main" id="{62B096F0-A229-4583-8B8B-3B624F5E7887}"/>
              </a:ext>
            </a:extLst>
          </p:cNvPr>
          <p:cNvGrpSpPr/>
          <p:nvPr/>
        </p:nvGrpSpPr>
        <p:grpSpPr>
          <a:xfrm>
            <a:off x="2757910" y="5126065"/>
            <a:ext cx="1527537" cy="1268970"/>
            <a:chOff x="2310456" y="5200674"/>
            <a:chExt cx="1527537" cy="1268970"/>
          </a:xfrm>
        </p:grpSpPr>
        <p:grpSp>
          <p:nvGrpSpPr>
            <p:cNvPr id="105" name="组合 104">
              <a:extLst>
                <a:ext uri="{FF2B5EF4-FFF2-40B4-BE49-F238E27FC236}">
                  <a16:creationId xmlns:a16="http://schemas.microsoft.com/office/drawing/2014/main" id="{7986BACD-EF4F-45C5-B87F-A25479DDE242}"/>
                </a:ext>
              </a:extLst>
            </p:cNvPr>
            <p:cNvGrpSpPr/>
            <p:nvPr/>
          </p:nvGrpSpPr>
          <p:grpSpPr>
            <a:xfrm>
              <a:off x="2665276" y="5494473"/>
              <a:ext cx="781050" cy="763988"/>
              <a:chOff x="2775230" y="5367139"/>
              <a:chExt cx="781050" cy="763988"/>
            </a:xfrm>
          </p:grpSpPr>
          <p:cxnSp>
            <p:nvCxnSpPr>
              <p:cNvPr id="110" name="直接连接符 109">
                <a:extLst>
                  <a:ext uri="{FF2B5EF4-FFF2-40B4-BE49-F238E27FC236}">
                    <a16:creationId xmlns:a16="http://schemas.microsoft.com/office/drawing/2014/main" id="{631757A6-9B84-4982-AF3A-D2DAFC9B83AC}"/>
                  </a:ext>
                </a:extLst>
              </p:cNvPr>
              <p:cNvCxnSpPr>
                <a:cxnSpLocks/>
              </p:cNvCxnSpPr>
              <p:nvPr/>
            </p:nvCxnSpPr>
            <p:spPr>
              <a:xfrm>
                <a:off x="3027870" y="5367139"/>
                <a:ext cx="0" cy="514734"/>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97710F63-9CAD-4252-8206-8EEDF5EA501A}"/>
                  </a:ext>
                </a:extLst>
              </p:cNvPr>
              <p:cNvCxnSpPr>
                <a:cxnSpLocks/>
              </p:cNvCxnSpPr>
              <p:nvPr/>
            </p:nvCxnSpPr>
            <p:spPr>
              <a:xfrm flipV="1">
                <a:off x="2775230" y="5872349"/>
                <a:ext cx="256300" cy="258778"/>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C10FE65-7756-492E-8ABE-F1439344A03C}"/>
                  </a:ext>
                </a:extLst>
              </p:cNvPr>
              <p:cNvCxnSpPr>
                <a:cxnSpLocks/>
              </p:cNvCxnSpPr>
              <p:nvPr/>
            </p:nvCxnSpPr>
            <p:spPr>
              <a:xfrm flipH="1">
                <a:off x="3025489" y="5881876"/>
                <a:ext cx="530791" cy="0"/>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grpSp>
        <p:sp>
          <p:nvSpPr>
            <p:cNvPr id="106" name="标题 1">
              <a:extLst>
                <a:ext uri="{FF2B5EF4-FFF2-40B4-BE49-F238E27FC236}">
                  <a16:creationId xmlns:a16="http://schemas.microsoft.com/office/drawing/2014/main" id="{6E0F7725-B9FB-4DC8-8B34-70A5EE18D981}"/>
                </a:ext>
              </a:extLst>
            </p:cNvPr>
            <p:cNvSpPr txBox="1">
              <a:spLocks/>
            </p:cNvSpPr>
            <p:nvPr/>
          </p:nvSpPr>
          <p:spPr bwMode="auto">
            <a:xfrm>
              <a:off x="2310456" y="6119640"/>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7" name="标题 1">
              <a:extLst>
                <a:ext uri="{FF2B5EF4-FFF2-40B4-BE49-F238E27FC236}">
                  <a16:creationId xmlns:a16="http://schemas.microsoft.com/office/drawing/2014/main" id="{BA56AF1F-161B-4865-8799-CA7E27270FE9}"/>
                </a:ext>
              </a:extLst>
            </p:cNvPr>
            <p:cNvSpPr txBox="1">
              <a:spLocks/>
            </p:cNvSpPr>
            <p:nvPr/>
          </p:nvSpPr>
          <p:spPr bwMode="auto">
            <a:xfrm>
              <a:off x="2624880" y="5200674"/>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z</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8" name="标题 1">
              <a:extLst>
                <a:ext uri="{FF2B5EF4-FFF2-40B4-BE49-F238E27FC236}">
                  <a16:creationId xmlns:a16="http://schemas.microsoft.com/office/drawing/2014/main" id="{F14D34FC-3228-40EE-97F1-92D062E56965}"/>
                </a:ext>
              </a:extLst>
            </p:cNvPr>
            <p:cNvSpPr txBox="1">
              <a:spLocks/>
            </p:cNvSpPr>
            <p:nvPr/>
          </p:nvSpPr>
          <p:spPr bwMode="auto">
            <a:xfrm>
              <a:off x="3244601" y="5796488"/>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y</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18" name="标题 1">
            <a:extLst>
              <a:ext uri="{FF2B5EF4-FFF2-40B4-BE49-F238E27FC236}">
                <a16:creationId xmlns:a16="http://schemas.microsoft.com/office/drawing/2014/main" id="{FE242320-635A-4DAB-BC1C-98DF7A02895A}"/>
              </a:ext>
            </a:extLst>
          </p:cNvPr>
          <p:cNvSpPr txBox="1">
            <a:spLocks/>
          </p:cNvSpPr>
          <p:nvPr/>
        </p:nvSpPr>
        <p:spPr bwMode="auto">
          <a:xfrm>
            <a:off x="3305805" y="5974740"/>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x,y</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mn-lt"/>
                <a:ea typeface="黑体" panose="02010609060101010101" pitchFamily="49" charset="-122"/>
                <a:cs typeface="Gisha" panose="020B0604020202020204" pitchFamily="34" charset="-79"/>
              </a:rPr>
              <a:t>向</a:t>
            </a:r>
          </a:p>
        </p:txBody>
      </p:sp>
      <p:sp>
        <p:nvSpPr>
          <p:cNvPr id="119" name="标题 1">
            <a:extLst>
              <a:ext uri="{FF2B5EF4-FFF2-40B4-BE49-F238E27FC236}">
                <a16:creationId xmlns:a16="http://schemas.microsoft.com/office/drawing/2014/main" id="{B6D507F9-6BA2-4DE4-9003-43E6BC22D011}"/>
              </a:ext>
            </a:extLst>
          </p:cNvPr>
          <p:cNvSpPr txBox="1">
            <a:spLocks/>
          </p:cNvSpPr>
          <p:nvPr/>
        </p:nvSpPr>
        <p:spPr bwMode="auto">
          <a:xfrm>
            <a:off x="3312098" y="5977580"/>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x,z</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mn-lt"/>
                <a:ea typeface="黑体" panose="02010609060101010101" pitchFamily="49" charset="-122"/>
                <a:cs typeface="Gisha" panose="020B0604020202020204" pitchFamily="34" charset="-79"/>
              </a:rPr>
              <a:t>向</a:t>
            </a:r>
          </a:p>
        </p:txBody>
      </p:sp>
      <p:pic>
        <p:nvPicPr>
          <p:cNvPr id="16" name="图片 15" descr="图片包含 游戏机, 停止, 标志&#10;&#10;描述已自动生成">
            <a:extLst>
              <a:ext uri="{FF2B5EF4-FFF2-40B4-BE49-F238E27FC236}">
                <a16:creationId xmlns:a16="http://schemas.microsoft.com/office/drawing/2014/main" id="{1A21BC2D-62D8-4369-84C9-4CC3DE61262F}"/>
              </a:ext>
            </a:extLst>
          </p:cNvPr>
          <p:cNvPicPr>
            <a:picLocks noChangeAspect="1"/>
          </p:cNvPicPr>
          <p:nvPr/>
        </p:nvPicPr>
        <p:blipFill>
          <a:blip r:embed="rId37">
            <a:clrChange>
              <a:clrFrom>
                <a:srgbClr val="F4EFEA"/>
              </a:clrFrom>
              <a:clrTo>
                <a:srgbClr val="F4EFEA">
                  <a:alpha val="0"/>
                </a:srgbClr>
              </a:clrTo>
            </a:clrChange>
            <a:extLst>
              <a:ext uri="{28A0092B-C50C-407E-A947-70E740481C1C}">
                <a14:useLocalDpi xmlns:a14="http://schemas.microsoft.com/office/drawing/2010/main" val="0"/>
              </a:ext>
            </a:extLst>
          </a:blip>
          <a:stretch>
            <a:fillRect/>
          </a:stretch>
        </p:blipFill>
        <p:spPr>
          <a:xfrm>
            <a:off x="7899476" y="3765071"/>
            <a:ext cx="873072" cy="2055500"/>
          </a:xfrm>
          <a:prstGeom prst="rect">
            <a:avLst/>
          </a:prstGeom>
        </p:spPr>
      </p:pic>
      <p:grpSp>
        <p:nvGrpSpPr>
          <p:cNvPr id="93" name="组合 92">
            <a:extLst>
              <a:ext uri="{FF2B5EF4-FFF2-40B4-BE49-F238E27FC236}">
                <a16:creationId xmlns:a16="http://schemas.microsoft.com/office/drawing/2014/main" id="{5D8278AC-3FA7-49EA-ADD4-E76B4D01C95A}"/>
              </a:ext>
            </a:extLst>
          </p:cNvPr>
          <p:cNvGrpSpPr/>
          <p:nvPr/>
        </p:nvGrpSpPr>
        <p:grpSpPr>
          <a:xfrm>
            <a:off x="493392" y="3736654"/>
            <a:ext cx="7170396" cy="2000773"/>
            <a:chOff x="494650" y="3737319"/>
            <a:chExt cx="7170396" cy="2000773"/>
          </a:xfrm>
        </p:grpSpPr>
        <p:grpSp>
          <p:nvGrpSpPr>
            <p:cNvPr id="98" name="组合 97">
              <a:extLst>
                <a:ext uri="{FF2B5EF4-FFF2-40B4-BE49-F238E27FC236}">
                  <a16:creationId xmlns:a16="http://schemas.microsoft.com/office/drawing/2014/main" id="{DA0F70CB-821F-45D5-9F00-A2302DA69046}"/>
                </a:ext>
              </a:extLst>
            </p:cNvPr>
            <p:cNvGrpSpPr/>
            <p:nvPr/>
          </p:nvGrpSpPr>
          <p:grpSpPr>
            <a:xfrm>
              <a:off x="494650" y="4162955"/>
              <a:ext cx="7147120" cy="1213655"/>
              <a:chOff x="494650" y="4162955"/>
              <a:chExt cx="7147120" cy="1213655"/>
            </a:xfrm>
          </p:grpSpPr>
          <p:grpSp>
            <p:nvGrpSpPr>
              <p:cNvPr id="123" name="组合 122">
                <a:extLst>
                  <a:ext uri="{FF2B5EF4-FFF2-40B4-BE49-F238E27FC236}">
                    <a16:creationId xmlns:a16="http://schemas.microsoft.com/office/drawing/2014/main" id="{E1CFD501-870D-4FD2-88B6-1537BE3FACA7}"/>
                  </a:ext>
                </a:extLst>
              </p:cNvPr>
              <p:cNvGrpSpPr/>
              <p:nvPr/>
            </p:nvGrpSpPr>
            <p:grpSpPr>
              <a:xfrm>
                <a:off x="494650" y="4162955"/>
                <a:ext cx="3520356" cy="1213655"/>
                <a:chOff x="494650" y="4162955"/>
                <a:chExt cx="3520356" cy="1213655"/>
              </a:xfrm>
            </p:grpSpPr>
            <p:sp>
              <p:nvSpPr>
                <p:cNvPr id="126" name="圆柱体 125">
                  <a:extLst>
                    <a:ext uri="{FF2B5EF4-FFF2-40B4-BE49-F238E27FC236}">
                      <a16:creationId xmlns:a16="http://schemas.microsoft.com/office/drawing/2014/main" id="{92D97DBD-0BA8-4D3A-BE7A-C889283856C4}"/>
                    </a:ext>
                  </a:extLst>
                </p:cNvPr>
                <p:cNvSpPr/>
                <p:nvPr/>
              </p:nvSpPr>
              <p:spPr>
                <a:xfrm rot="5400000">
                  <a:off x="1424314" y="3333365"/>
                  <a:ext cx="1037932" cy="2697111"/>
                </a:xfrm>
                <a:prstGeom prst="can">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圆柱体 126">
                  <a:extLst>
                    <a:ext uri="{FF2B5EF4-FFF2-40B4-BE49-F238E27FC236}">
                      <a16:creationId xmlns:a16="http://schemas.microsoft.com/office/drawing/2014/main" id="{B0460838-68F3-4E15-9ED5-3724671733BE}"/>
                    </a:ext>
                  </a:extLst>
                </p:cNvPr>
                <p:cNvSpPr/>
                <p:nvPr/>
              </p:nvSpPr>
              <p:spPr>
                <a:xfrm rot="5400000">
                  <a:off x="1313967" y="3498816"/>
                  <a:ext cx="1058477" cy="2697111"/>
                </a:xfrm>
                <a:prstGeom prst="can">
                  <a:avLst/>
                </a:prstGeom>
                <a:solidFill>
                  <a:schemeClr val="accent4">
                    <a:lumMod val="60000"/>
                    <a:lumOff val="40000"/>
                    <a:alpha val="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C64D84C0-B409-43A9-A35C-2FB753A6D8EE}"/>
                    </a:ext>
                  </a:extLst>
                </p:cNvPr>
                <p:cNvSpPr/>
                <p:nvPr/>
              </p:nvSpPr>
              <p:spPr>
                <a:xfrm>
                  <a:off x="3862367" y="4320874"/>
                  <a:ext cx="152639" cy="880800"/>
                </a:xfrm>
                <a:prstGeom prst="ellipse">
                  <a:avLst/>
                </a:prstGeom>
                <a:solidFill>
                  <a:srgbClr val="FF0000">
                    <a:alpha val="20000"/>
                  </a:srgbClr>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a:extLst>
                    <a:ext uri="{FF2B5EF4-FFF2-40B4-BE49-F238E27FC236}">
                      <a16:creationId xmlns:a16="http://schemas.microsoft.com/office/drawing/2014/main" id="{DE1A6CA7-65D9-4773-AF7C-48C2A29AD159}"/>
                    </a:ext>
                  </a:extLst>
                </p:cNvPr>
                <p:cNvCxnSpPr>
                  <a:cxnSpLocks/>
                  <a:stCxn id="128" idx="0"/>
                </p:cNvCxnSpPr>
                <p:nvPr/>
              </p:nvCxnSpPr>
              <p:spPr>
                <a:xfrm flipH="1" flipV="1">
                  <a:off x="3055801" y="4319956"/>
                  <a:ext cx="882886" cy="918"/>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F8CBA922-9C52-4C81-9F98-5128C571B4D5}"/>
                    </a:ext>
                  </a:extLst>
                </p:cNvPr>
                <p:cNvCxnSpPr>
                  <a:cxnSpLocks/>
                  <a:stCxn id="128" idx="4"/>
                </p:cNvCxnSpPr>
                <p:nvPr/>
              </p:nvCxnSpPr>
              <p:spPr>
                <a:xfrm flipH="1" flipV="1">
                  <a:off x="3143907" y="5200344"/>
                  <a:ext cx="794780" cy="1330"/>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124" name="圆柱体 123">
                <a:extLst>
                  <a:ext uri="{FF2B5EF4-FFF2-40B4-BE49-F238E27FC236}">
                    <a16:creationId xmlns:a16="http://schemas.microsoft.com/office/drawing/2014/main" id="{48E5C6CF-70AD-4402-9D3C-681293E13A94}"/>
                  </a:ext>
                </a:extLst>
              </p:cNvPr>
              <p:cNvSpPr/>
              <p:nvPr/>
            </p:nvSpPr>
            <p:spPr>
              <a:xfrm rot="16200000">
                <a:off x="4399073" y="4209016"/>
                <a:ext cx="890478" cy="1093264"/>
              </a:xfrm>
              <a:prstGeom prst="can">
                <a:avLst/>
              </a:prstGeom>
              <a:gradFill flip="none" rotWithShape="1">
                <a:gsLst>
                  <a:gs pos="100000">
                    <a:srgbClr val="FF0000">
                      <a:alpha val="20000"/>
                    </a:srgbClr>
                  </a:gs>
                  <a:gs pos="0">
                    <a:schemeClr val="accent5">
                      <a:lumMod val="75000"/>
                    </a:schemeClr>
                  </a:gs>
                </a:gsLst>
                <a:lin ang="16200000" scaled="1"/>
                <a:tileRect/>
              </a:gradFill>
              <a:ln>
                <a:gradFill flip="none" rotWithShape="1">
                  <a:gsLst>
                    <a:gs pos="100000">
                      <a:srgbClr val="FF0000"/>
                    </a:gs>
                    <a:gs pos="0">
                      <a:schemeClr val="accent5">
                        <a:lumMod val="7500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圆柱体 124">
                <a:extLst>
                  <a:ext uri="{FF2B5EF4-FFF2-40B4-BE49-F238E27FC236}">
                    <a16:creationId xmlns:a16="http://schemas.microsoft.com/office/drawing/2014/main" id="{12F106DE-371D-4E72-B2B2-2C6FB95780E7}"/>
                  </a:ext>
                </a:extLst>
              </p:cNvPr>
              <p:cNvSpPr/>
              <p:nvPr/>
            </p:nvSpPr>
            <p:spPr>
              <a:xfrm rot="16200000">
                <a:off x="6418052" y="3973395"/>
                <a:ext cx="890478" cy="1556959"/>
              </a:xfrm>
              <a:prstGeom prst="can">
                <a:avLst/>
              </a:prstGeom>
              <a:solidFill>
                <a:schemeClr val="accent1">
                  <a:alpha val="20000"/>
                </a:schemeClr>
              </a:solidFill>
              <a:ln>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20" name="对象 119">
              <a:extLst>
                <a:ext uri="{FF2B5EF4-FFF2-40B4-BE49-F238E27FC236}">
                  <a16:creationId xmlns:a16="http://schemas.microsoft.com/office/drawing/2014/main" id="{11F45788-E617-4259-BC52-8221CD8A0E37}"/>
                </a:ext>
              </a:extLst>
            </p:cNvPr>
            <p:cNvGraphicFramePr>
              <a:graphicFrameLocks noChangeAspect="1"/>
            </p:cNvGraphicFramePr>
            <p:nvPr/>
          </p:nvGraphicFramePr>
          <p:xfrm>
            <a:off x="1792963" y="3737319"/>
            <a:ext cx="345196" cy="424856"/>
          </p:xfrm>
          <a:graphic>
            <a:graphicData uri="http://schemas.openxmlformats.org/presentationml/2006/ole">
              <mc:AlternateContent xmlns:mc="http://schemas.openxmlformats.org/markup-compatibility/2006">
                <mc:Choice xmlns:v="urn:schemas-microsoft-com:vml" Requires="v">
                  <p:oleObj name="Equation" r:id="rId4" imgW="164880" imgH="203040" progId="Equation.DSMT4">
                    <p:embed/>
                  </p:oleObj>
                </mc:Choice>
                <mc:Fallback>
                  <p:oleObj name="Equation" r:id="rId4" imgW="164880" imgH="203040" progId="Equation.DSMT4">
                    <p:embed/>
                    <p:pic>
                      <p:nvPicPr>
                        <p:cNvPr id="80" name="对象 79">
                          <a:extLst>
                            <a:ext uri="{FF2B5EF4-FFF2-40B4-BE49-F238E27FC236}">
                              <a16:creationId xmlns:a16="http://schemas.microsoft.com/office/drawing/2014/main" id="{9EE53026-3CCE-46AE-8781-4E3DF90F587C}"/>
                            </a:ext>
                          </a:extLst>
                        </p:cNvPr>
                        <p:cNvPicPr/>
                        <p:nvPr/>
                      </p:nvPicPr>
                      <p:blipFill>
                        <a:blip r:embed="rId5"/>
                        <a:stretch>
                          <a:fillRect/>
                        </a:stretch>
                      </p:blipFill>
                      <p:spPr>
                        <a:xfrm>
                          <a:off x="1792963" y="3737319"/>
                          <a:ext cx="345196" cy="424856"/>
                        </a:xfrm>
                        <a:prstGeom prst="rect">
                          <a:avLst/>
                        </a:prstGeom>
                      </p:spPr>
                    </p:pic>
                  </p:oleObj>
                </mc:Fallback>
              </mc:AlternateContent>
            </a:graphicData>
          </a:graphic>
        </p:graphicFrame>
        <p:graphicFrame>
          <p:nvGraphicFramePr>
            <p:cNvPr id="121" name="对象 120">
              <a:extLst>
                <a:ext uri="{FF2B5EF4-FFF2-40B4-BE49-F238E27FC236}">
                  <a16:creationId xmlns:a16="http://schemas.microsoft.com/office/drawing/2014/main" id="{EEF5F9B0-494D-4D24-9BD5-0F6C6A916FC9}"/>
                </a:ext>
              </a:extLst>
            </p:cNvPr>
            <p:cNvGraphicFramePr>
              <a:graphicFrameLocks noChangeAspect="1"/>
            </p:cNvGraphicFramePr>
            <p:nvPr/>
          </p:nvGraphicFramePr>
          <p:xfrm>
            <a:off x="1778466" y="5315279"/>
            <a:ext cx="369961" cy="422813"/>
          </p:xfrm>
          <a:graphic>
            <a:graphicData uri="http://schemas.openxmlformats.org/presentationml/2006/ole">
              <mc:AlternateContent xmlns:mc="http://schemas.openxmlformats.org/markup-compatibility/2006">
                <mc:Choice xmlns:v="urn:schemas-microsoft-com:vml" Requires="v">
                  <p:oleObj name="Equation" r:id="rId6" imgW="177480" imgH="203040" progId="Equation.DSMT4">
                    <p:embed/>
                  </p:oleObj>
                </mc:Choice>
                <mc:Fallback>
                  <p:oleObj name="Equation" r:id="rId6" imgW="177480" imgH="203040" progId="Equation.DSMT4">
                    <p:embed/>
                    <p:pic>
                      <p:nvPicPr>
                        <p:cNvPr id="81" name="对象 80">
                          <a:extLst>
                            <a:ext uri="{FF2B5EF4-FFF2-40B4-BE49-F238E27FC236}">
                              <a16:creationId xmlns:a16="http://schemas.microsoft.com/office/drawing/2014/main" id="{2A2C3848-7AB6-4EB5-A44F-1A776D95326E}"/>
                            </a:ext>
                          </a:extLst>
                        </p:cNvPr>
                        <p:cNvPicPr/>
                        <p:nvPr/>
                      </p:nvPicPr>
                      <p:blipFill>
                        <a:blip r:embed="rId7"/>
                        <a:stretch>
                          <a:fillRect/>
                        </a:stretch>
                      </p:blipFill>
                      <p:spPr>
                        <a:xfrm>
                          <a:off x="1778466" y="5315279"/>
                          <a:ext cx="369961" cy="422813"/>
                        </a:xfrm>
                        <a:prstGeom prst="rect">
                          <a:avLst/>
                        </a:prstGeom>
                      </p:spPr>
                    </p:pic>
                  </p:oleObj>
                </mc:Fallback>
              </mc:AlternateContent>
            </a:graphicData>
          </a:graphic>
        </p:graphicFrame>
        <p:graphicFrame>
          <p:nvGraphicFramePr>
            <p:cNvPr id="122" name="对象 121">
              <a:extLst>
                <a:ext uri="{FF2B5EF4-FFF2-40B4-BE49-F238E27FC236}">
                  <a16:creationId xmlns:a16="http://schemas.microsoft.com/office/drawing/2014/main" id="{1690866F-AA1B-42BE-A8AC-3E6EA322C812}"/>
                </a:ext>
              </a:extLst>
            </p:cNvPr>
            <p:cNvGraphicFramePr>
              <a:graphicFrameLocks noChangeAspect="1"/>
            </p:cNvGraphicFramePr>
            <p:nvPr/>
          </p:nvGraphicFramePr>
          <p:xfrm>
            <a:off x="6151492" y="3843759"/>
            <a:ext cx="1513554" cy="424856"/>
          </p:xfrm>
          <a:graphic>
            <a:graphicData uri="http://schemas.openxmlformats.org/presentationml/2006/ole">
              <mc:AlternateContent xmlns:mc="http://schemas.openxmlformats.org/markup-compatibility/2006">
                <mc:Choice xmlns:v="urn:schemas-microsoft-com:vml" Requires="v">
                  <p:oleObj name="Equation" r:id="rId8" imgW="723600" imgH="203040" progId="Equation.DSMT4">
                    <p:embed/>
                  </p:oleObj>
                </mc:Choice>
                <mc:Fallback>
                  <p:oleObj name="Equation" r:id="rId8" imgW="723600" imgH="203040" progId="Equation.DSMT4">
                    <p:embed/>
                    <p:pic>
                      <p:nvPicPr>
                        <p:cNvPr id="82" name="对象 81">
                          <a:extLst>
                            <a:ext uri="{FF2B5EF4-FFF2-40B4-BE49-F238E27FC236}">
                              <a16:creationId xmlns:a16="http://schemas.microsoft.com/office/drawing/2014/main" id="{DE89C231-4ACC-43D8-9BC4-736D8D8DA8E4}"/>
                            </a:ext>
                          </a:extLst>
                        </p:cNvPr>
                        <p:cNvPicPr/>
                        <p:nvPr/>
                      </p:nvPicPr>
                      <p:blipFill>
                        <a:blip r:embed="rId9"/>
                        <a:stretch>
                          <a:fillRect/>
                        </a:stretch>
                      </p:blipFill>
                      <p:spPr>
                        <a:xfrm>
                          <a:off x="6151492" y="3843759"/>
                          <a:ext cx="1513554" cy="424856"/>
                        </a:xfrm>
                        <a:prstGeom prst="rect">
                          <a:avLst/>
                        </a:prstGeom>
                      </p:spPr>
                    </p:pic>
                  </p:oleObj>
                </mc:Fallback>
              </mc:AlternateContent>
            </a:graphicData>
          </a:graphic>
        </p:graphicFrame>
      </p:grpSp>
      <p:sp>
        <p:nvSpPr>
          <p:cNvPr id="137" name="标题 1">
            <a:extLst>
              <a:ext uri="{FF2B5EF4-FFF2-40B4-BE49-F238E27FC236}">
                <a16:creationId xmlns:a16="http://schemas.microsoft.com/office/drawing/2014/main" id="{1E1EDD0B-310E-41C7-BAF6-19719FE34606}"/>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nvGrpSpPr>
          <p:cNvPr id="132" name="组合 131">
            <a:extLst>
              <a:ext uri="{FF2B5EF4-FFF2-40B4-BE49-F238E27FC236}">
                <a16:creationId xmlns:a16="http://schemas.microsoft.com/office/drawing/2014/main" id="{66F21A92-DC09-4978-AEAE-24D6B17C9A0F}"/>
              </a:ext>
            </a:extLst>
          </p:cNvPr>
          <p:cNvGrpSpPr/>
          <p:nvPr/>
        </p:nvGrpSpPr>
        <p:grpSpPr>
          <a:xfrm>
            <a:off x="31809" y="6491415"/>
            <a:ext cx="437891" cy="299556"/>
            <a:chOff x="8539422" y="6009541"/>
            <a:chExt cx="437891" cy="299556"/>
          </a:xfrm>
        </p:grpSpPr>
        <p:sp>
          <p:nvSpPr>
            <p:cNvPr id="133" name="卷形: 垂直 132">
              <a:extLst>
                <a:ext uri="{FF2B5EF4-FFF2-40B4-BE49-F238E27FC236}">
                  <a16:creationId xmlns:a16="http://schemas.microsoft.com/office/drawing/2014/main" id="{F028E256-BA66-4E3D-8BE3-0B7E0C653FDE}"/>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标题 1">
              <a:extLst>
                <a:ext uri="{FF2B5EF4-FFF2-40B4-BE49-F238E27FC236}">
                  <a16:creationId xmlns:a16="http://schemas.microsoft.com/office/drawing/2014/main" id="{95B2BCD9-2281-4062-9811-FF7D55D4E2F0}"/>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18</a:t>
              </a:r>
              <a:endParaRPr lang="zh-CN" altLang="en-US" sz="1600" b="1" dirty="0">
                <a:latin typeface="+mn-ea"/>
                <a:ea typeface="+mn-ea"/>
                <a:cs typeface="Times New Roman" panose="02020603050405020304" pitchFamily="18" charset="0"/>
              </a:endParaRPr>
            </a:p>
          </p:txBody>
        </p:sp>
      </p:grpSp>
      <p:grpSp>
        <p:nvGrpSpPr>
          <p:cNvPr id="139" name="组合 138">
            <a:extLst>
              <a:ext uri="{FF2B5EF4-FFF2-40B4-BE49-F238E27FC236}">
                <a16:creationId xmlns:a16="http://schemas.microsoft.com/office/drawing/2014/main" id="{6B2AC339-E3EC-4F86-A643-F92DB1B49AB9}"/>
              </a:ext>
            </a:extLst>
          </p:cNvPr>
          <p:cNvGrpSpPr/>
          <p:nvPr/>
        </p:nvGrpSpPr>
        <p:grpSpPr>
          <a:xfrm>
            <a:off x="6851245" y="5302481"/>
            <a:ext cx="514868" cy="450808"/>
            <a:chOff x="6850666" y="5276597"/>
            <a:chExt cx="514868" cy="450808"/>
          </a:xfrm>
        </p:grpSpPr>
        <p:sp>
          <p:nvSpPr>
            <p:cNvPr id="142" name="右箭头 88">
              <a:extLst>
                <a:ext uri="{FF2B5EF4-FFF2-40B4-BE49-F238E27FC236}">
                  <a16:creationId xmlns:a16="http://schemas.microsoft.com/office/drawing/2014/main" id="{15CC8A86-6FFD-4E1A-A30E-7939F2DBDFD7}"/>
                </a:ext>
              </a:extLst>
            </p:cNvPr>
            <p:cNvSpPr/>
            <p:nvPr/>
          </p:nvSpPr>
          <p:spPr>
            <a:xfrm rot="10800000" flipH="1">
              <a:off x="6850666" y="5276597"/>
              <a:ext cx="514868" cy="221007"/>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3" name="文本框 142">
              <a:extLst>
                <a:ext uri="{FF2B5EF4-FFF2-40B4-BE49-F238E27FC236}">
                  <a16:creationId xmlns:a16="http://schemas.microsoft.com/office/drawing/2014/main" id="{D7E54C75-04EF-46F5-B76D-CB4D22213AD6}"/>
                </a:ext>
              </a:extLst>
            </p:cNvPr>
            <p:cNvSpPr txBox="1"/>
            <p:nvPr/>
          </p:nvSpPr>
          <p:spPr>
            <a:xfrm>
              <a:off x="6856415" y="5419628"/>
              <a:ext cx="49244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IFFT</a:t>
              </a:r>
              <a:endParaRPr kumimoji="0" lang="zh-CN" altLang="en-US" sz="14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78033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par>
                                <p:cTn id="8" presetID="22" presetClass="entr" presetSubtype="8"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wipe(left)">
                                      <p:cBhvr>
                                        <p:cTn id="10" dur="500"/>
                                        <p:tgtEl>
                                          <p:spTgt spid="139"/>
                                        </p:tgtEl>
                                      </p:cBhvr>
                                    </p:animEffect>
                                  </p:childTnLst>
                                </p:cTn>
                              </p:par>
                              <p:par>
                                <p:cTn id="11" presetID="53" presetClass="entr" presetSubtype="528"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 calcmode="lin" valueType="num">
                                      <p:cBhvr>
                                        <p:cTn id="13" dur="500" fill="hold"/>
                                        <p:tgtEl>
                                          <p:spTgt spid="118"/>
                                        </p:tgtEl>
                                        <p:attrNameLst>
                                          <p:attrName>ppt_w</p:attrName>
                                        </p:attrNameLst>
                                      </p:cBhvr>
                                      <p:tavLst>
                                        <p:tav tm="0">
                                          <p:val>
                                            <p:fltVal val="0"/>
                                          </p:val>
                                        </p:tav>
                                        <p:tav tm="100000">
                                          <p:val>
                                            <p:strVal val="#ppt_w"/>
                                          </p:val>
                                        </p:tav>
                                      </p:tavLst>
                                    </p:anim>
                                    <p:anim calcmode="lin" valueType="num">
                                      <p:cBhvr>
                                        <p:cTn id="14" dur="500" fill="hold"/>
                                        <p:tgtEl>
                                          <p:spTgt spid="118"/>
                                        </p:tgtEl>
                                        <p:attrNameLst>
                                          <p:attrName>ppt_h</p:attrName>
                                        </p:attrNameLst>
                                      </p:cBhvr>
                                      <p:tavLst>
                                        <p:tav tm="0">
                                          <p:val>
                                            <p:fltVal val="0"/>
                                          </p:val>
                                        </p:tav>
                                        <p:tav tm="100000">
                                          <p:val>
                                            <p:strVal val="#ppt_h"/>
                                          </p:val>
                                        </p:tav>
                                      </p:tavLst>
                                    </p:anim>
                                    <p:animEffect transition="in" filter="fade">
                                      <p:cBhvr>
                                        <p:cTn id="15" dur="500"/>
                                        <p:tgtEl>
                                          <p:spTgt spid="118"/>
                                        </p:tgtEl>
                                      </p:cBhvr>
                                    </p:animEffect>
                                    <p:anim calcmode="lin" valueType="num">
                                      <p:cBhvr>
                                        <p:cTn id="16" dur="500" fill="hold"/>
                                        <p:tgtEl>
                                          <p:spTgt spid="118"/>
                                        </p:tgtEl>
                                        <p:attrNameLst>
                                          <p:attrName>ppt_x</p:attrName>
                                        </p:attrNameLst>
                                      </p:cBhvr>
                                      <p:tavLst>
                                        <p:tav tm="0">
                                          <p:val>
                                            <p:fltVal val="0.5"/>
                                          </p:val>
                                        </p:tav>
                                        <p:tav tm="100000">
                                          <p:val>
                                            <p:strVal val="#ppt_x"/>
                                          </p:val>
                                        </p:tav>
                                      </p:tavLst>
                                    </p:anim>
                                    <p:anim calcmode="lin" valueType="num">
                                      <p:cBhvr>
                                        <p:cTn id="17" dur="500" fill="hold"/>
                                        <p:tgtEl>
                                          <p:spTgt spid="118"/>
                                        </p:tgtEl>
                                        <p:attrNameLst>
                                          <p:attrName>ppt_y</p:attrName>
                                        </p:attrNameLst>
                                      </p:cBhvr>
                                      <p:tavLst>
                                        <p:tav tm="0">
                                          <p:val>
                                            <p:fltVal val="0.5"/>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nodeType="clickEffect">
                                  <p:stCondLst>
                                    <p:cond delay="0"/>
                                  </p:stCondLst>
                                  <p:childTnLst>
                                    <p:animEffect transition="out" filter="wipe(left)">
                                      <p:cBhvr>
                                        <p:cTn id="24" dur="500"/>
                                        <p:tgtEl>
                                          <p:spTgt spid="84"/>
                                        </p:tgtEl>
                                      </p:cBhvr>
                                    </p:animEffect>
                                    <p:set>
                                      <p:cBhvr>
                                        <p:cTn id="25" dur="1" fill="hold">
                                          <p:stCondLst>
                                            <p:cond delay="499"/>
                                          </p:stCondLst>
                                        </p:cTn>
                                        <p:tgtEl>
                                          <p:spTgt spid="84"/>
                                        </p:tgtEl>
                                        <p:attrNameLst>
                                          <p:attrName>style.visibility</p:attrName>
                                        </p:attrNameLst>
                                      </p:cBhvr>
                                      <p:to>
                                        <p:strVal val="hidden"/>
                                      </p:to>
                                    </p:set>
                                  </p:childTnLst>
                                </p:cTn>
                              </p:par>
                              <p:par>
                                <p:cTn id="26" presetID="22" presetClass="exit" presetSubtype="8" fill="hold" nodeType="withEffect">
                                  <p:stCondLst>
                                    <p:cond delay="0"/>
                                  </p:stCondLst>
                                  <p:childTnLst>
                                    <p:animEffect transition="out" filter="wipe(left)">
                                      <p:cBhvr>
                                        <p:cTn id="27" dur="500"/>
                                        <p:tgtEl>
                                          <p:spTgt spid="139"/>
                                        </p:tgtEl>
                                      </p:cBhvr>
                                    </p:animEffect>
                                    <p:set>
                                      <p:cBhvr>
                                        <p:cTn id="28" dur="1" fill="hold">
                                          <p:stCondLst>
                                            <p:cond delay="499"/>
                                          </p:stCondLst>
                                        </p:cTn>
                                        <p:tgtEl>
                                          <p:spTgt spid="139"/>
                                        </p:tgtEl>
                                        <p:attrNameLst>
                                          <p:attrName>style.visibility</p:attrName>
                                        </p:attrNameLst>
                                      </p:cBhvr>
                                      <p:to>
                                        <p:strVal val="hidden"/>
                                      </p:to>
                                    </p:set>
                                  </p:childTnLst>
                                </p:cTn>
                              </p:par>
                              <p:par>
                                <p:cTn id="29" presetID="22" presetClass="exit" presetSubtype="8" fill="hold" grpId="1" nodeType="withEffect">
                                  <p:stCondLst>
                                    <p:cond delay="0"/>
                                  </p:stCondLst>
                                  <p:childTnLst>
                                    <p:animEffect transition="out" filter="wipe(left)">
                                      <p:cBhvr>
                                        <p:cTn id="30" dur="500"/>
                                        <p:tgtEl>
                                          <p:spTgt spid="118"/>
                                        </p:tgtEl>
                                      </p:cBhvr>
                                    </p:animEffect>
                                    <p:set>
                                      <p:cBhvr>
                                        <p:cTn id="31" dur="1" fill="hold">
                                          <p:stCondLst>
                                            <p:cond delay="499"/>
                                          </p:stCondLst>
                                        </p:cTn>
                                        <p:tgtEl>
                                          <p:spTgt spid="118"/>
                                        </p:tgtEl>
                                        <p:attrNameLst>
                                          <p:attrName>style.visibility</p:attrName>
                                        </p:attrNameLst>
                                      </p:cBhvr>
                                      <p:to>
                                        <p:strVal val="hidden"/>
                                      </p:to>
                                    </p:set>
                                  </p:childTnLst>
                                </p:cTn>
                              </p:par>
                            </p:childTnLst>
                          </p:cTn>
                        </p:par>
                        <p:par>
                          <p:cTn id="32" fill="hold">
                            <p:stCondLst>
                              <p:cond delay="500"/>
                            </p:stCondLst>
                            <p:childTnLst>
                              <p:par>
                                <p:cTn id="33" presetID="1" presetClass="exit" presetSubtype="0" fill="hold" nodeType="after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58" presetClass="path" presetSubtype="0" accel="50000" decel="50000" fill="hold" grpId="0" nodeType="clickEffect">
                                  <p:stCondLst>
                                    <p:cond delay="0"/>
                                  </p:stCondLst>
                                  <p:childTnLst>
                                    <p:animMotion origin="layout" path="M -0.00017 -0.0007 L 0.03924 -0.02199 C 0.04809 -0.02639 0.0533 -0.03311 0.0533 -0.04005 C 0.0533 -0.04792 0.04809 -0.0544 0.03924 -0.0588 L -0.00017 -0.07963 " pathEditMode="relative" rAng="0" ptsTypes="AAAAA">
                                      <p:cBhvr>
                                        <p:cTn id="38" dur="600" fill="hold"/>
                                        <p:tgtEl>
                                          <p:spTgt spid="79"/>
                                        </p:tgtEl>
                                        <p:attrNameLst>
                                          <p:attrName>ppt_x</p:attrName>
                                          <p:attrName>ppt_y</p:attrName>
                                        </p:attrNameLst>
                                      </p:cBhvr>
                                      <p:rCtr x="2674" y="-3958"/>
                                    </p:animMotion>
                                  </p:childTnLst>
                                </p:cTn>
                              </p:par>
                              <p:par>
                                <p:cTn id="39" presetID="51" presetClass="path" presetSubtype="0" accel="50000" decel="50000" fill="hold" grpId="0" nodeType="withEffect">
                                  <p:stCondLst>
                                    <p:cond delay="0"/>
                                  </p:stCondLst>
                                  <p:childTnLst>
                                    <p:animMotion origin="layout" path="M -0.00034 0.00092 L -0.04132 0.02176 C -0.05052 0.02616 -0.05555 0.03287 -0.05555 0.03981 C -0.05555 0.04768 -0.05052 0.05393 -0.04132 0.05833 L -0.00034 0.0794 " pathEditMode="relative" rAng="0" ptsTypes="AAAAA">
                                      <p:cBhvr>
                                        <p:cTn id="40" dur="600" fill="hold"/>
                                        <p:tgtEl>
                                          <p:spTgt spid="219"/>
                                        </p:tgtEl>
                                        <p:attrNameLst>
                                          <p:attrName>ppt_x</p:attrName>
                                          <p:attrName>ppt_y</p:attrName>
                                        </p:attrNameLst>
                                      </p:cBhvr>
                                      <p:rCtr x="-2760" y="3912"/>
                                    </p:animMotion>
                                  </p:childTnLst>
                                </p:cTn>
                              </p:par>
                              <p:par>
                                <p:cTn id="41" presetID="8" presetClass="emph" presetSubtype="0" fill="hold" nodeType="withEffect">
                                  <p:stCondLst>
                                    <p:cond delay="0"/>
                                  </p:stCondLst>
                                  <p:childTnLst>
                                    <p:animRot by="-5400000">
                                      <p:cBhvr>
                                        <p:cTn id="42" dur="500" fill="hold"/>
                                        <p:tgtEl>
                                          <p:spTgt spid="97"/>
                                        </p:tgtEl>
                                        <p:attrNameLst>
                                          <p:attrName>r</p:attrName>
                                        </p:attrNameLst>
                                      </p:cBhvr>
                                    </p:animRot>
                                  </p:childTnLst>
                                </p:cTn>
                              </p:par>
                              <p:par>
                                <p:cTn id="43" presetID="8" presetClass="emph" presetSubtype="0" fill="hold" grpId="0" nodeType="withEffect">
                                  <p:stCondLst>
                                    <p:cond delay="0"/>
                                  </p:stCondLst>
                                  <p:childTnLst>
                                    <p:animRot by="-10800000">
                                      <p:cBhvr>
                                        <p:cTn id="44" dur="500" fill="hold"/>
                                        <p:tgtEl>
                                          <p:spTgt spid="149"/>
                                        </p:tgtEl>
                                        <p:attrNameLst>
                                          <p:attrName>r</p:attrName>
                                        </p:attrNameLst>
                                      </p:cBhvr>
                                    </p:animRot>
                                  </p:childTnLst>
                                </p:cTn>
                              </p:par>
                              <p:par>
                                <p:cTn id="45" presetID="0" presetClass="path" presetSubtype="0" accel="50000" decel="50000" fill="hold" grpId="0" nodeType="withEffect">
                                  <p:stCondLst>
                                    <p:cond delay="0"/>
                                  </p:stCondLst>
                                  <p:childTnLst>
                                    <p:animMotion origin="layout" path="M -0.00017 0.00255 L -0.00017 0.03241 " pathEditMode="relative" rAng="0" ptsTypes="AA">
                                      <p:cBhvr>
                                        <p:cTn id="46" dur="500" fill="hold"/>
                                        <p:tgtEl>
                                          <p:spTgt spid="207"/>
                                        </p:tgtEl>
                                        <p:attrNameLst>
                                          <p:attrName>ppt_x</p:attrName>
                                          <p:attrName>ppt_y</p:attrName>
                                        </p:attrNameLst>
                                      </p:cBhvr>
                                      <p:rCtr x="0" y="1481"/>
                                    </p:animMotion>
                                  </p:childTnLst>
                                </p:cTn>
                              </p:par>
                              <p:par>
                                <p:cTn id="47" presetID="53" presetClass="entr" presetSubtype="528" fill="hold" grpId="0" nodeType="withEffect">
                                  <p:stCondLst>
                                    <p:cond delay="0"/>
                                  </p:stCondLst>
                                  <p:childTnLst>
                                    <p:set>
                                      <p:cBhvr>
                                        <p:cTn id="48" dur="1" fill="hold">
                                          <p:stCondLst>
                                            <p:cond delay="0"/>
                                          </p:stCondLst>
                                        </p:cTn>
                                        <p:tgtEl>
                                          <p:spTgt spid="119"/>
                                        </p:tgtEl>
                                        <p:attrNameLst>
                                          <p:attrName>style.visibility</p:attrName>
                                        </p:attrNameLst>
                                      </p:cBhvr>
                                      <p:to>
                                        <p:strVal val="visible"/>
                                      </p:to>
                                    </p:set>
                                    <p:anim calcmode="lin" valueType="num">
                                      <p:cBhvr>
                                        <p:cTn id="49" dur="500" fill="hold"/>
                                        <p:tgtEl>
                                          <p:spTgt spid="119"/>
                                        </p:tgtEl>
                                        <p:attrNameLst>
                                          <p:attrName>ppt_w</p:attrName>
                                        </p:attrNameLst>
                                      </p:cBhvr>
                                      <p:tavLst>
                                        <p:tav tm="0">
                                          <p:val>
                                            <p:fltVal val="0"/>
                                          </p:val>
                                        </p:tav>
                                        <p:tav tm="100000">
                                          <p:val>
                                            <p:strVal val="#ppt_w"/>
                                          </p:val>
                                        </p:tav>
                                      </p:tavLst>
                                    </p:anim>
                                    <p:anim calcmode="lin" valueType="num">
                                      <p:cBhvr>
                                        <p:cTn id="50" dur="500" fill="hold"/>
                                        <p:tgtEl>
                                          <p:spTgt spid="119"/>
                                        </p:tgtEl>
                                        <p:attrNameLst>
                                          <p:attrName>ppt_h</p:attrName>
                                        </p:attrNameLst>
                                      </p:cBhvr>
                                      <p:tavLst>
                                        <p:tav tm="0">
                                          <p:val>
                                            <p:fltVal val="0"/>
                                          </p:val>
                                        </p:tav>
                                        <p:tav tm="100000">
                                          <p:val>
                                            <p:strVal val="#ppt_h"/>
                                          </p:val>
                                        </p:tav>
                                      </p:tavLst>
                                    </p:anim>
                                    <p:animEffect transition="in" filter="fade">
                                      <p:cBhvr>
                                        <p:cTn id="51" dur="500"/>
                                        <p:tgtEl>
                                          <p:spTgt spid="119"/>
                                        </p:tgtEl>
                                      </p:cBhvr>
                                    </p:animEffect>
                                    <p:anim calcmode="lin" valueType="num">
                                      <p:cBhvr>
                                        <p:cTn id="52" dur="500" fill="hold"/>
                                        <p:tgtEl>
                                          <p:spTgt spid="119"/>
                                        </p:tgtEl>
                                        <p:attrNameLst>
                                          <p:attrName>ppt_x</p:attrName>
                                        </p:attrNameLst>
                                      </p:cBhvr>
                                      <p:tavLst>
                                        <p:tav tm="0">
                                          <p:val>
                                            <p:fltVal val="0.5"/>
                                          </p:val>
                                        </p:tav>
                                        <p:tav tm="100000">
                                          <p:val>
                                            <p:strVal val="#ppt_x"/>
                                          </p:val>
                                        </p:tav>
                                      </p:tavLst>
                                    </p:anim>
                                    <p:anim calcmode="lin" valueType="num">
                                      <p:cBhvr>
                                        <p:cTn id="53" dur="500" fill="hold"/>
                                        <p:tgtEl>
                                          <p:spTgt spid="119"/>
                                        </p:tgtEl>
                                        <p:attrNameLst>
                                          <p:attrName>ppt_y</p:attrName>
                                        </p:attrNameLst>
                                      </p:cBhvr>
                                      <p:tavLst>
                                        <p:tav tm="0">
                                          <p:val>
                                            <p:fltVal val="0.5"/>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wipe(left)">
                                      <p:cBhvr>
                                        <p:cTn id="58" dur="500"/>
                                        <p:tgtEl>
                                          <p:spTgt spid="93"/>
                                        </p:tgtEl>
                                      </p:cBhvr>
                                    </p:animEffect>
                                  </p:childTnLst>
                                </p:cTn>
                              </p:par>
                              <p:par>
                                <p:cTn id="59" presetID="22" presetClass="entr" presetSubtype="8" fill="hold" nodeType="with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wipe(left)">
                                      <p:cBhvr>
                                        <p:cTn id="61" dur="500"/>
                                        <p:tgtEl>
                                          <p:spTgt spid="139"/>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9" presetClass="emph" presetSubtype="0" nodeType="withEffect">
                                  <p:stCondLst>
                                    <p:cond delay="0"/>
                                  </p:stCondLst>
                                  <p:endCondLst>
                                    <p:cond evt="onNext" delay="0">
                                      <p:tgtEl>
                                        <p:sldTgt/>
                                      </p:tgtEl>
                                    </p:cond>
                                  </p:endCondLst>
                                  <p:childTnLst>
                                    <p:set>
                                      <p:cBhvr>
                                        <p:cTn id="66" dur="indefinite"/>
                                        <p:tgtEl>
                                          <p:spTgt spid="16"/>
                                        </p:tgtEl>
                                        <p:attrNameLst>
                                          <p:attrName>style.opacity</p:attrName>
                                        </p:attrNameLst>
                                      </p:cBhvr>
                                      <p:to>
                                        <p:strVal val="0.2"/>
                                      </p:to>
                                    </p:set>
                                    <p:animEffect filter="image" prLst="opacity: 0.2">
                                      <p:cBhvr rctx="IE">
                                        <p:cTn id="67" dur="indefinite"/>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mph" presetSubtype="0" nodeType="clickEffect">
                                  <p:stCondLst>
                                    <p:cond delay="0"/>
                                  </p:stCondLst>
                                  <p:childTnLst>
                                    <p:set>
                                      <p:cBhvr>
                                        <p:cTn id="75" dur="indefinite"/>
                                        <p:tgtEl>
                                          <p:spTgt spid="16"/>
                                        </p:tgtEl>
                                        <p:attrNameLst>
                                          <p:attrName>style.opacity</p:attrName>
                                        </p:attrNameLst>
                                      </p:cBhvr>
                                      <p:to>
                                        <p:strVal val="0.2"/>
                                      </p:to>
                                    </p:set>
                                    <p:animEffect filter="image" prLst="opacity: 0.2">
                                      <p:cBhvr rctx="IE">
                                        <p:cTn id="76" dur="indefinite"/>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xit" presetSubtype="8" fill="hold" nodeType="clickEffect">
                                  <p:stCondLst>
                                    <p:cond delay="0"/>
                                  </p:stCondLst>
                                  <p:childTnLst>
                                    <p:animEffect transition="out" filter="wipe(left)">
                                      <p:cBhvr>
                                        <p:cTn id="80" dur="500"/>
                                        <p:tgtEl>
                                          <p:spTgt spid="93"/>
                                        </p:tgtEl>
                                      </p:cBhvr>
                                    </p:animEffect>
                                    <p:set>
                                      <p:cBhvr>
                                        <p:cTn id="81" dur="1" fill="hold">
                                          <p:stCondLst>
                                            <p:cond delay="499"/>
                                          </p:stCondLst>
                                        </p:cTn>
                                        <p:tgtEl>
                                          <p:spTgt spid="93"/>
                                        </p:tgtEl>
                                        <p:attrNameLst>
                                          <p:attrName>style.visibility</p:attrName>
                                        </p:attrNameLst>
                                      </p:cBhvr>
                                      <p:to>
                                        <p:strVal val="hidden"/>
                                      </p:to>
                                    </p:set>
                                  </p:childTnLst>
                                </p:cTn>
                              </p:par>
                              <p:par>
                                <p:cTn id="82" presetID="22" presetClass="exit" presetSubtype="8" fill="hold" nodeType="withEffect">
                                  <p:stCondLst>
                                    <p:cond delay="0"/>
                                  </p:stCondLst>
                                  <p:childTnLst>
                                    <p:animEffect transition="out" filter="wipe(left)">
                                      <p:cBhvr>
                                        <p:cTn id="83" dur="500"/>
                                        <p:tgtEl>
                                          <p:spTgt spid="139"/>
                                        </p:tgtEl>
                                      </p:cBhvr>
                                    </p:animEffect>
                                    <p:set>
                                      <p:cBhvr>
                                        <p:cTn id="84" dur="1" fill="hold">
                                          <p:stCondLst>
                                            <p:cond delay="499"/>
                                          </p:stCondLst>
                                        </p:cTn>
                                        <p:tgtEl>
                                          <p:spTgt spid="139"/>
                                        </p:tgtEl>
                                        <p:attrNameLst>
                                          <p:attrName>style.visibility</p:attrName>
                                        </p:attrNameLst>
                                      </p:cBhvr>
                                      <p:to>
                                        <p:strVal val="hidden"/>
                                      </p:to>
                                    </p:set>
                                  </p:childTnLst>
                                </p:cTn>
                              </p:par>
                              <p:par>
                                <p:cTn id="85" presetID="22" presetClass="exit" presetSubtype="8" fill="hold" grpId="1" nodeType="withEffect">
                                  <p:stCondLst>
                                    <p:cond delay="0"/>
                                  </p:stCondLst>
                                  <p:childTnLst>
                                    <p:animEffect transition="out" filter="wipe(left)">
                                      <p:cBhvr>
                                        <p:cTn id="86" dur="500"/>
                                        <p:tgtEl>
                                          <p:spTgt spid="119"/>
                                        </p:tgtEl>
                                      </p:cBhvr>
                                    </p:animEffect>
                                    <p:set>
                                      <p:cBhvr>
                                        <p:cTn id="87" dur="1" fill="hold">
                                          <p:stCondLst>
                                            <p:cond delay="499"/>
                                          </p:stCondLst>
                                        </p:cTn>
                                        <p:tgtEl>
                                          <p:spTgt spid="119"/>
                                        </p:tgtEl>
                                        <p:attrNameLst>
                                          <p:attrName>style.visibility</p:attrName>
                                        </p:attrNameLst>
                                      </p:cBhvr>
                                      <p:to>
                                        <p:strVal val="hidden"/>
                                      </p:to>
                                    </p:set>
                                  </p:childTnLst>
                                </p:cTn>
                              </p:par>
                            </p:childTnLst>
                          </p:cTn>
                        </p:par>
                        <p:par>
                          <p:cTn id="88" fill="hold">
                            <p:stCondLst>
                              <p:cond delay="500"/>
                            </p:stCondLst>
                            <p:childTnLst>
                              <p:par>
                                <p:cTn id="89" presetID="1" presetClass="exit" presetSubtype="0" fill="hold" nodeType="afterEffect">
                                  <p:stCondLst>
                                    <p:cond delay="0"/>
                                  </p:stCondLst>
                                  <p:childTnLst>
                                    <p:set>
                                      <p:cBhvr>
                                        <p:cTn id="9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207" grpId="0"/>
      <p:bldP spid="219" grpId="0"/>
      <p:bldP spid="79" grpId="0"/>
      <p:bldP spid="118" grpId="0"/>
      <p:bldP spid="118" grpId="1"/>
      <p:bldP spid="119" grpId="0"/>
      <p:bldP spid="11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4EE8AFBB-CF02-4616-94A9-26CA26464CED}"/>
              </a:ext>
            </a:extLst>
          </p:cNvPr>
          <p:cNvGrpSpPr/>
          <p:nvPr/>
        </p:nvGrpSpPr>
        <p:grpSpPr>
          <a:xfrm rot="16200000">
            <a:off x="3625357" y="3770359"/>
            <a:ext cx="1886635" cy="1889677"/>
            <a:chOff x="1652251" y="5197114"/>
            <a:chExt cx="1886635" cy="1889677"/>
          </a:xfrm>
        </p:grpSpPr>
        <p:pic>
          <p:nvPicPr>
            <p:cNvPr id="90" name="图片 89" descr="图片包含 游戏机, 建筑&#10;&#10;描述已自动生成">
              <a:extLst>
                <a:ext uri="{FF2B5EF4-FFF2-40B4-BE49-F238E27FC236}">
                  <a16:creationId xmlns:a16="http://schemas.microsoft.com/office/drawing/2014/main" id="{4247C88C-C882-4D12-898B-6829465209B7}"/>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652251" y="5197114"/>
              <a:ext cx="1886635" cy="1889677"/>
            </a:xfrm>
            <a:prstGeom prst="rect">
              <a:avLst/>
            </a:prstGeom>
          </p:spPr>
        </p:pic>
        <p:grpSp>
          <p:nvGrpSpPr>
            <p:cNvPr id="208" name="组合 207">
              <a:extLst>
                <a:ext uri="{FF2B5EF4-FFF2-40B4-BE49-F238E27FC236}">
                  <a16:creationId xmlns:a16="http://schemas.microsoft.com/office/drawing/2014/main" id="{8E6C6945-52A5-411C-AC03-233E6BA4C150}"/>
                </a:ext>
              </a:extLst>
            </p:cNvPr>
            <p:cNvGrpSpPr/>
            <p:nvPr/>
          </p:nvGrpSpPr>
          <p:grpSpPr>
            <a:xfrm>
              <a:off x="1674310" y="5210201"/>
              <a:ext cx="1845755" cy="1846038"/>
              <a:chOff x="3651781" y="3789018"/>
              <a:chExt cx="1845755" cy="1846038"/>
            </a:xfrm>
          </p:grpSpPr>
          <p:cxnSp>
            <p:nvCxnSpPr>
              <p:cNvPr id="209" name="直接连接符 208">
                <a:extLst>
                  <a:ext uri="{FF2B5EF4-FFF2-40B4-BE49-F238E27FC236}">
                    <a16:creationId xmlns:a16="http://schemas.microsoft.com/office/drawing/2014/main" id="{7F6168E6-5E50-4A69-8E34-B6B670D6A5CF}"/>
                  </a:ext>
                </a:extLst>
              </p:cNvPr>
              <p:cNvCxnSpPr>
                <a:cxnSpLocks/>
              </p:cNvCxnSpPr>
              <p:nvPr/>
            </p:nvCxnSpPr>
            <p:spPr>
              <a:xfrm>
                <a:off x="4137327" y="3789018"/>
                <a:ext cx="0" cy="136400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5864DF32-8987-453A-BCEA-310C36C0C914}"/>
                  </a:ext>
                </a:extLst>
              </p:cNvPr>
              <p:cNvCxnSpPr>
                <a:cxnSpLocks/>
              </p:cNvCxnSpPr>
              <p:nvPr/>
            </p:nvCxnSpPr>
            <p:spPr>
              <a:xfrm flipV="1">
                <a:off x="3651781" y="5141119"/>
                <a:ext cx="489206" cy="49393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5C74C998-1152-4960-A81A-DA78E387C901}"/>
                  </a:ext>
                </a:extLst>
              </p:cNvPr>
              <p:cNvCxnSpPr>
                <a:cxnSpLocks/>
              </p:cNvCxnSpPr>
              <p:nvPr/>
            </p:nvCxnSpPr>
            <p:spPr>
              <a:xfrm flipH="1" flipV="1">
                <a:off x="4134946" y="5153027"/>
                <a:ext cx="1362590" cy="1"/>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2" name="组合 11">
            <a:extLst>
              <a:ext uri="{FF2B5EF4-FFF2-40B4-BE49-F238E27FC236}">
                <a16:creationId xmlns:a16="http://schemas.microsoft.com/office/drawing/2014/main" id="{D37BAEA0-6374-4699-A832-4F707B9E8BC0}"/>
              </a:ext>
            </a:extLst>
          </p:cNvPr>
          <p:cNvGrpSpPr/>
          <p:nvPr/>
        </p:nvGrpSpPr>
        <p:grpSpPr>
          <a:xfrm>
            <a:off x="3633968" y="3300417"/>
            <a:ext cx="1869996" cy="2779765"/>
            <a:chOff x="3633968" y="3300417"/>
            <a:chExt cx="1869996" cy="2779765"/>
          </a:xfrm>
        </p:grpSpPr>
        <p:grpSp>
          <p:nvGrpSpPr>
            <p:cNvPr id="139" name="组合 138">
              <a:extLst>
                <a:ext uri="{FF2B5EF4-FFF2-40B4-BE49-F238E27FC236}">
                  <a16:creationId xmlns:a16="http://schemas.microsoft.com/office/drawing/2014/main" id="{E38B3B5D-E394-454D-9EE3-360EC33159BF}"/>
                </a:ext>
              </a:extLst>
            </p:cNvPr>
            <p:cNvGrpSpPr/>
            <p:nvPr/>
          </p:nvGrpSpPr>
          <p:grpSpPr>
            <a:xfrm>
              <a:off x="3633968" y="3300417"/>
              <a:ext cx="1869996" cy="2779765"/>
              <a:chOff x="4613990" y="3287160"/>
              <a:chExt cx="1869996" cy="2779765"/>
            </a:xfrm>
          </p:grpSpPr>
          <p:grpSp>
            <p:nvGrpSpPr>
              <p:cNvPr id="142" name="组合 141">
                <a:extLst>
                  <a:ext uri="{FF2B5EF4-FFF2-40B4-BE49-F238E27FC236}">
                    <a16:creationId xmlns:a16="http://schemas.microsoft.com/office/drawing/2014/main" id="{D5CDDD7F-3FC9-49B6-B836-2E9A7080B65E}"/>
                  </a:ext>
                </a:extLst>
              </p:cNvPr>
              <p:cNvGrpSpPr/>
              <p:nvPr/>
            </p:nvGrpSpPr>
            <p:grpSpPr>
              <a:xfrm>
                <a:off x="4613990" y="3287160"/>
                <a:ext cx="1869996" cy="2357505"/>
                <a:chOff x="3634855" y="3248226"/>
                <a:chExt cx="1869996" cy="2357505"/>
              </a:xfrm>
            </p:grpSpPr>
            <p:pic>
              <p:nvPicPr>
                <p:cNvPr id="148" name="图片 147" descr="图片包含 游戏机, 建筑, 瓷砖, 人&#10;&#10;描述已自动生成">
                  <a:extLst>
                    <a:ext uri="{FF2B5EF4-FFF2-40B4-BE49-F238E27FC236}">
                      <a16:creationId xmlns:a16="http://schemas.microsoft.com/office/drawing/2014/main" id="{D876886B-AD40-4D2C-81C2-0FB9516B6674}"/>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34855" y="3729694"/>
                  <a:ext cx="1869996" cy="1876037"/>
                </a:xfrm>
                <a:prstGeom prst="rect">
                  <a:avLst/>
                </a:prstGeom>
              </p:spPr>
            </p:pic>
            <p:cxnSp>
              <p:nvCxnSpPr>
                <p:cNvPr id="150" name="直接箭头连接符 149">
                  <a:extLst>
                    <a:ext uri="{FF2B5EF4-FFF2-40B4-BE49-F238E27FC236}">
                      <a16:creationId xmlns:a16="http://schemas.microsoft.com/office/drawing/2014/main" id="{74A8937A-FB75-4591-B73B-454BE528BA58}"/>
                    </a:ext>
                  </a:extLst>
                </p:cNvPr>
                <p:cNvCxnSpPr/>
                <p:nvPr/>
              </p:nvCxnSpPr>
              <p:spPr>
                <a:xfrm>
                  <a:off x="4236876" y="3542254"/>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4C1FDC70-7ECD-4572-8D25-7E8A9F55725C}"/>
                    </a:ext>
                  </a:extLst>
                </p:cNvPr>
                <p:cNvCxnSpPr/>
                <p:nvPr/>
              </p:nvCxnSpPr>
              <p:spPr>
                <a:xfrm>
                  <a:off x="4420231" y="3542891"/>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D3EEBF9C-B6BE-4417-B5F8-E53C38635BB1}"/>
                    </a:ext>
                  </a:extLst>
                </p:cNvPr>
                <p:cNvSpPr txBox="1">
                  <a:spLocks/>
                </p:cNvSpPr>
                <p:nvPr/>
              </p:nvSpPr>
              <p:spPr bwMode="auto">
                <a:xfrm>
                  <a:off x="4031185" y="3248226"/>
                  <a:ext cx="82298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0.85</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p:sp>
              <p:nvSpPr>
                <p:cNvPr id="155" name="标题 1">
                  <a:extLst>
                    <a:ext uri="{FF2B5EF4-FFF2-40B4-BE49-F238E27FC236}">
                      <a16:creationId xmlns:a16="http://schemas.microsoft.com/office/drawing/2014/main" id="{382B8C56-A434-4463-BCA9-076C51BFE332}"/>
                    </a:ext>
                  </a:extLst>
                </p:cNvPr>
                <p:cNvSpPr txBox="1">
                  <a:spLocks/>
                </p:cNvSpPr>
                <p:nvPr/>
              </p:nvSpPr>
              <p:spPr bwMode="auto">
                <a:xfrm>
                  <a:off x="4088649" y="4722636"/>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grpSp>
          <p:sp>
            <p:nvSpPr>
              <p:cNvPr id="143" name="标题 1">
                <a:extLst>
                  <a:ext uri="{FF2B5EF4-FFF2-40B4-BE49-F238E27FC236}">
                    <a16:creationId xmlns:a16="http://schemas.microsoft.com/office/drawing/2014/main" id="{3DE0FE88-40B2-403F-B06B-354BB0DB406A}"/>
                  </a:ext>
                </a:extLst>
              </p:cNvPr>
              <p:cNvSpPr txBox="1">
                <a:spLocks/>
              </p:cNvSpPr>
              <p:nvPr/>
            </p:nvSpPr>
            <p:spPr bwMode="auto">
              <a:xfrm>
                <a:off x="5132558" y="559073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146" name="标题 1">
                <a:extLst>
                  <a:ext uri="{FF2B5EF4-FFF2-40B4-BE49-F238E27FC236}">
                    <a16:creationId xmlns:a16="http://schemas.microsoft.com/office/drawing/2014/main" id="{7D7145D3-9422-43FC-B08D-373ECB4654D7}"/>
                  </a:ext>
                </a:extLst>
              </p:cNvPr>
              <p:cNvSpPr txBox="1">
                <a:spLocks/>
              </p:cNvSpPr>
              <p:nvPr/>
            </p:nvSpPr>
            <p:spPr bwMode="auto">
              <a:xfrm>
                <a:off x="5066231" y="5716921"/>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p:nvGrpSpPr>
            <p:cNvPr id="4" name="组合 3">
              <a:extLst>
                <a:ext uri="{FF2B5EF4-FFF2-40B4-BE49-F238E27FC236}">
                  <a16:creationId xmlns:a16="http://schemas.microsoft.com/office/drawing/2014/main" id="{B7A45BB9-E33D-47A4-A56F-876AD0333D26}"/>
                </a:ext>
              </a:extLst>
            </p:cNvPr>
            <p:cNvGrpSpPr/>
            <p:nvPr/>
          </p:nvGrpSpPr>
          <p:grpSpPr>
            <a:xfrm>
              <a:off x="3647926" y="3791507"/>
              <a:ext cx="1845755" cy="1846038"/>
              <a:chOff x="1481323" y="4414413"/>
              <a:chExt cx="1845755" cy="1846038"/>
            </a:xfrm>
          </p:grpSpPr>
          <p:cxnSp>
            <p:nvCxnSpPr>
              <p:cNvPr id="157" name="直接连接符 156">
                <a:extLst>
                  <a:ext uri="{FF2B5EF4-FFF2-40B4-BE49-F238E27FC236}">
                    <a16:creationId xmlns:a16="http://schemas.microsoft.com/office/drawing/2014/main" id="{0683ACA0-FBBE-4B32-BD92-14975EE83229}"/>
                  </a:ext>
                </a:extLst>
              </p:cNvPr>
              <p:cNvCxnSpPr>
                <a:cxnSpLocks/>
              </p:cNvCxnSpPr>
              <p:nvPr/>
            </p:nvCxnSpPr>
            <p:spPr>
              <a:xfrm>
                <a:off x="1966869" y="4414413"/>
                <a:ext cx="0" cy="1364007"/>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FFCB9B9C-E242-4369-8563-2FE5C2833A5A}"/>
                  </a:ext>
                </a:extLst>
              </p:cNvPr>
              <p:cNvCxnSpPr>
                <a:cxnSpLocks/>
              </p:cNvCxnSpPr>
              <p:nvPr/>
            </p:nvCxnSpPr>
            <p:spPr>
              <a:xfrm flipV="1">
                <a:off x="1481323" y="5766514"/>
                <a:ext cx="489206" cy="493937"/>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F124CCD2-096D-43F3-8B7D-311D7E95CE80}"/>
                  </a:ext>
                </a:extLst>
              </p:cNvPr>
              <p:cNvCxnSpPr>
                <a:cxnSpLocks/>
              </p:cNvCxnSpPr>
              <p:nvPr/>
            </p:nvCxnSpPr>
            <p:spPr>
              <a:xfrm flipH="1" flipV="1">
                <a:off x="1964488" y="5778422"/>
                <a:ext cx="1362590" cy="1"/>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14" name="立方体 113">
            <a:extLst>
              <a:ext uri="{FF2B5EF4-FFF2-40B4-BE49-F238E27FC236}">
                <a16:creationId xmlns:a16="http://schemas.microsoft.com/office/drawing/2014/main" id="{5B2361F5-1795-48F8-88EF-AFFEDEA19894}"/>
              </a:ext>
            </a:extLst>
          </p:cNvPr>
          <p:cNvSpPr/>
          <p:nvPr/>
        </p:nvSpPr>
        <p:spPr>
          <a:xfrm rot="16200000">
            <a:off x="7150434" y="4296214"/>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标题 1">
            <a:extLst>
              <a:ext uri="{FF2B5EF4-FFF2-40B4-BE49-F238E27FC236}">
                <a16:creationId xmlns:a16="http://schemas.microsoft.com/office/drawing/2014/main" id="{7F1446B2-EF85-418F-8C7F-5D5274171939}"/>
              </a:ext>
            </a:extLst>
          </p:cNvPr>
          <p:cNvSpPr txBox="1">
            <a:spLocks/>
          </p:cNvSpPr>
          <p:nvPr/>
        </p:nvSpPr>
        <p:spPr bwMode="auto">
          <a:xfrm>
            <a:off x="7368350" y="5661944"/>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CCD</a:t>
            </a:r>
            <a:endParaRPr lang="zh-CN" altLang="en-US" sz="1600" i="1" dirty="0">
              <a:latin typeface="+mn-lt"/>
              <a:ea typeface="黑体" panose="02010609060101010101" pitchFamily="49" charset="-122"/>
              <a:cs typeface="Gisha" panose="020B0604020202020204" pitchFamily="34" charset="-79"/>
            </a:endParaRPr>
          </a:p>
        </p:txBody>
      </p:sp>
      <p:cxnSp>
        <p:nvCxnSpPr>
          <p:cNvPr id="116" name="直接连接符 115">
            <a:extLst>
              <a:ext uri="{FF2B5EF4-FFF2-40B4-BE49-F238E27FC236}">
                <a16:creationId xmlns:a16="http://schemas.microsoft.com/office/drawing/2014/main" id="{4A3ECBAB-0BAB-4CDB-8604-8FEA1EE60131}"/>
              </a:ext>
            </a:extLst>
          </p:cNvPr>
          <p:cNvCxnSpPr>
            <a:cxnSpLocks/>
          </p:cNvCxnSpPr>
          <p:nvPr/>
        </p:nvCxnSpPr>
        <p:spPr>
          <a:xfrm>
            <a:off x="7897017" y="5843802"/>
            <a:ext cx="381744"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54B3A52E-278E-4D39-B560-79210B223D9F}"/>
              </a:ext>
            </a:extLst>
          </p:cNvPr>
          <p:cNvCxnSpPr>
            <a:cxnSpLocks/>
          </p:cNvCxnSpPr>
          <p:nvPr/>
        </p:nvCxnSpPr>
        <p:spPr>
          <a:xfrm>
            <a:off x="8281936" y="5675214"/>
            <a:ext cx="0" cy="1673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9E7EE978-8128-42B0-921D-1A92A131990A}"/>
              </a:ext>
            </a:extLst>
          </p:cNvPr>
          <p:cNvGrpSpPr/>
          <p:nvPr/>
        </p:nvGrpSpPr>
        <p:grpSpPr>
          <a:xfrm>
            <a:off x="494650" y="3737319"/>
            <a:ext cx="7170396" cy="2000773"/>
            <a:chOff x="494650" y="3737319"/>
            <a:chExt cx="7170396" cy="2000773"/>
          </a:xfrm>
        </p:grpSpPr>
        <p:grpSp>
          <p:nvGrpSpPr>
            <p:cNvPr id="64" name="组合 63">
              <a:extLst>
                <a:ext uri="{FF2B5EF4-FFF2-40B4-BE49-F238E27FC236}">
                  <a16:creationId xmlns:a16="http://schemas.microsoft.com/office/drawing/2014/main" id="{D4496B13-897D-48E1-AD30-6BAF0733A9F4}"/>
                </a:ext>
              </a:extLst>
            </p:cNvPr>
            <p:cNvGrpSpPr/>
            <p:nvPr/>
          </p:nvGrpSpPr>
          <p:grpSpPr>
            <a:xfrm>
              <a:off x="494650" y="4162955"/>
              <a:ext cx="7147120" cy="1213655"/>
              <a:chOff x="494650" y="4162955"/>
              <a:chExt cx="7147120" cy="1213655"/>
            </a:xfrm>
          </p:grpSpPr>
          <p:grpSp>
            <p:nvGrpSpPr>
              <p:cNvPr id="57" name="组合 56">
                <a:extLst>
                  <a:ext uri="{FF2B5EF4-FFF2-40B4-BE49-F238E27FC236}">
                    <a16:creationId xmlns:a16="http://schemas.microsoft.com/office/drawing/2014/main" id="{9FE112EA-2793-4B73-B06C-8EDB9F264982}"/>
                  </a:ext>
                </a:extLst>
              </p:cNvPr>
              <p:cNvGrpSpPr/>
              <p:nvPr/>
            </p:nvGrpSpPr>
            <p:grpSpPr>
              <a:xfrm>
                <a:off x="494650" y="4162955"/>
                <a:ext cx="3520356" cy="1213655"/>
                <a:chOff x="494650" y="4162955"/>
                <a:chExt cx="3520356" cy="1213655"/>
              </a:xfrm>
            </p:grpSpPr>
            <p:sp>
              <p:nvSpPr>
                <p:cNvPr id="9" name="圆柱体 8">
                  <a:extLst>
                    <a:ext uri="{FF2B5EF4-FFF2-40B4-BE49-F238E27FC236}">
                      <a16:creationId xmlns:a16="http://schemas.microsoft.com/office/drawing/2014/main" id="{9FDDAF92-938B-45FD-A4E5-A0A92A376541}"/>
                    </a:ext>
                  </a:extLst>
                </p:cNvPr>
                <p:cNvSpPr/>
                <p:nvPr/>
              </p:nvSpPr>
              <p:spPr>
                <a:xfrm rot="5400000">
                  <a:off x="1424314" y="3333365"/>
                  <a:ext cx="1037932" cy="2697111"/>
                </a:xfrm>
                <a:prstGeom prst="can">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圆柱体 133">
                  <a:extLst>
                    <a:ext uri="{FF2B5EF4-FFF2-40B4-BE49-F238E27FC236}">
                      <a16:creationId xmlns:a16="http://schemas.microsoft.com/office/drawing/2014/main" id="{D6A3FEA4-F4BB-45BA-8577-D165EA4F22DE}"/>
                    </a:ext>
                  </a:extLst>
                </p:cNvPr>
                <p:cNvSpPr/>
                <p:nvPr/>
              </p:nvSpPr>
              <p:spPr>
                <a:xfrm rot="5400000">
                  <a:off x="1313967" y="3498816"/>
                  <a:ext cx="1058477" cy="2697111"/>
                </a:xfrm>
                <a:prstGeom prst="can">
                  <a:avLst/>
                </a:prstGeom>
                <a:solidFill>
                  <a:schemeClr val="accent4">
                    <a:lumMod val="60000"/>
                    <a:lumOff val="40000"/>
                    <a:alpha val="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13F3EC8-CE8F-484B-842C-B858BDF18108}"/>
                    </a:ext>
                  </a:extLst>
                </p:cNvPr>
                <p:cNvSpPr/>
                <p:nvPr/>
              </p:nvSpPr>
              <p:spPr>
                <a:xfrm>
                  <a:off x="3862367" y="4320874"/>
                  <a:ext cx="152639" cy="880800"/>
                </a:xfrm>
                <a:prstGeom prst="ellipse">
                  <a:avLst/>
                </a:prstGeom>
                <a:solidFill>
                  <a:srgbClr val="FF0000">
                    <a:alpha val="2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8273DC9E-5211-40EE-9634-F24C2FB60A20}"/>
                    </a:ext>
                  </a:extLst>
                </p:cNvPr>
                <p:cNvCxnSpPr>
                  <a:cxnSpLocks/>
                  <a:stCxn id="29" idx="0"/>
                </p:cNvCxnSpPr>
                <p:nvPr/>
              </p:nvCxnSpPr>
              <p:spPr>
                <a:xfrm flipH="1" flipV="1">
                  <a:off x="3055801" y="4319956"/>
                  <a:ext cx="882886" cy="91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360CAF3-DC37-4B57-98F3-0A537E71618E}"/>
                    </a:ext>
                  </a:extLst>
                </p:cNvPr>
                <p:cNvCxnSpPr>
                  <a:cxnSpLocks/>
                  <a:stCxn id="29" idx="4"/>
                </p:cNvCxnSpPr>
                <p:nvPr/>
              </p:nvCxnSpPr>
              <p:spPr>
                <a:xfrm flipH="1" flipV="1">
                  <a:off x="3143907" y="5200344"/>
                  <a:ext cx="794780" cy="133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3" name="圆柱体 32">
                <a:extLst>
                  <a:ext uri="{FF2B5EF4-FFF2-40B4-BE49-F238E27FC236}">
                    <a16:creationId xmlns:a16="http://schemas.microsoft.com/office/drawing/2014/main" id="{4D7DF0FA-8672-441C-B995-6CD92E19EF01}"/>
                  </a:ext>
                </a:extLst>
              </p:cNvPr>
              <p:cNvSpPr/>
              <p:nvPr/>
            </p:nvSpPr>
            <p:spPr>
              <a:xfrm rot="5400000">
                <a:off x="4399073" y="4209016"/>
                <a:ext cx="890478" cy="1093264"/>
              </a:xfrm>
              <a:prstGeom prst="can">
                <a:avLst/>
              </a:prstGeom>
              <a:gradFill flip="none" rotWithShape="1">
                <a:gsLst>
                  <a:gs pos="0">
                    <a:srgbClr val="FF0000">
                      <a:alpha val="20000"/>
                    </a:srgbClr>
                  </a:gs>
                  <a:gs pos="100000">
                    <a:schemeClr val="accent5">
                      <a:lumMod val="75000"/>
                    </a:schemeClr>
                  </a:gs>
                </a:gsLst>
                <a:lin ang="16200000" scaled="1"/>
                <a:tileRect/>
              </a:gradFill>
              <a:ln>
                <a:gradFill flip="none" rotWithShape="1">
                  <a:gsLst>
                    <a:gs pos="0">
                      <a:srgbClr val="FF0000"/>
                    </a:gs>
                    <a:gs pos="100000">
                      <a:schemeClr val="accent5">
                        <a:lumMod val="7500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圆柱体 146">
                <a:extLst>
                  <a:ext uri="{FF2B5EF4-FFF2-40B4-BE49-F238E27FC236}">
                    <a16:creationId xmlns:a16="http://schemas.microsoft.com/office/drawing/2014/main" id="{DD476E97-9A73-4912-B4DD-0DF05CF48BD6}"/>
                  </a:ext>
                </a:extLst>
              </p:cNvPr>
              <p:cNvSpPr/>
              <p:nvPr/>
            </p:nvSpPr>
            <p:spPr>
              <a:xfrm rot="5400000">
                <a:off x="6418052" y="3973395"/>
                <a:ext cx="890478" cy="1556959"/>
              </a:xfrm>
              <a:prstGeom prst="can">
                <a:avLst/>
              </a:prstGeom>
              <a:solidFill>
                <a:schemeClr val="accent1">
                  <a:alpha val="20000"/>
                </a:schemeClr>
              </a:solidFill>
              <a:ln>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0" name="对象 79">
              <a:extLst>
                <a:ext uri="{FF2B5EF4-FFF2-40B4-BE49-F238E27FC236}">
                  <a16:creationId xmlns:a16="http://schemas.microsoft.com/office/drawing/2014/main" id="{9EE53026-3CCE-46AE-8781-4E3DF90F587C}"/>
                </a:ext>
              </a:extLst>
            </p:cNvPr>
            <p:cNvGraphicFramePr>
              <a:graphicFrameLocks noChangeAspect="1"/>
            </p:cNvGraphicFramePr>
            <p:nvPr/>
          </p:nvGraphicFramePr>
          <p:xfrm>
            <a:off x="1792963" y="3737319"/>
            <a:ext cx="345196" cy="424856"/>
          </p:xfrm>
          <a:graphic>
            <a:graphicData uri="http://schemas.openxmlformats.org/presentationml/2006/ole">
              <mc:AlternateContent xmlns:mc="http://schemas.openxmlformats.org/markup-compatibility/2006">
                <mc:Choice xmlns:v="urn:schemas-microsoft-com:vml" Requires="v">
                  <p:oleObj name="Equation" r:id="rId5" imgW="164880" imgH="203040" progId="Equation.DSMT4">
                    <p:embed/>
                  </p:oleObj>
                </mc:Choice>
                <mc:Fallback>
                  <p:oleObj name="Equation" r:id="rId5" imgW="164880" imgH="203040" progId="Equation.DSMT4">
                    <p:embed/>
                    <p:pic>
                      <p:nvPicPr>
                        <p:cNvPr id="80" name="对象 79">
                          <a:extLst>
                            <a:ext uri="{FF2B5EF4-FFF2-40B4-BE49-F238E27FC236}">
                              <a16:creationId xmlns:a16="http://schemas.microsoft.com/office/drawing/2014/main" id="{9EE53026-3CCE-46AE-8781-4E3DF90F587C}"/>
                            </a:ext>
                          </a:extLst>
                        </p:cNvPr>
                        <p:cNvPicPr/>
                        <p:nvPr/>
                      </p:nvPicPr>
                      <p:blipFill>
                        <a:blip r:embed="rId6"/>
                        <a:stretch>
                          <a:fillRect/>
                        </a:stretch>
                      </p:blipFill>
                      <p:spPr>
                        <a:xfrm>
                          <a:off x="1792963" y="3737319"/>
                          <a:ext cx="345196" cy="424856"/>
                        </a:xfrm>
                        <a:prstGeom prst="rect">
                          <a:avLst/>
                        </a:prstGeom>
                      </p:spPr>
                    </p:pic>
                  </p:oleObj>
                </mc:Fallback>
              </mc:AlternateContent>
            </a:graphicData>
          </a:graphic>
        </p:graphicFrame>
        <p:graphicFrame>
          <p:nvGraphicFramePr>
            <p:cNvPr id="81" name="对象 80">
              <a:extLst>
                <a:ext uri="{FF2B5EF4-FFF2-40B4-BE49-F238E27FC236}">
                  <a16:creationId xmlns:a16="http://schemas.microsoft.com/office/drawing/2014/main" id="{2A2C3848-7AB6-4EB5-A44F-1A776D95326E}"/>
                </a:ext>
              </a:extLst>
            </p:cNvPr>
            <p:cNvGraphicFramePr>
              <a:graphicFrameLocks noChangeAspect="1"/>
            </p:cNvGraphicFramePr>
            <p:nvPr/>
          </p:nvGraphicFramePr>
          <p:xfrm>
            <a:off x="1778466" y="5315279"/>
            <a:ext cx="369961" cy="422813"/>
          </p:xfrm>
          <a:graphic>
            <a:graphicData uri="http://schemas.openxmlformats.org/presentationml/2006/ole">
              <mc:AlternateContent xmlns:mc="http://schemas.openxmlformats.org/markup-compatibility/2006">
                <mc:Choice xmlns:v="urn:schemas-microsoft-com:vml" Requires="v">
                  <p:oleObj name="Equation" r:id="rId7" imgW="177480" imgH="203040" progId="Equation.DSMT4">
                    <p:embed/>
                  </p:oleObj>
                </mc:Choice>
                <mc:Fallback>
                  <p:oleObj name="Equation" r:id="rId7" imgW="177480" imgH="203040" progId="Equation.DSMT4">
                    <p:embed/>
                    <p:pic>
                      <p:nvPicPr>
                        <p:cNvPr id="81" name="对象 80">
                          <a:extLst>
                            <a:ext uri="{FF2B5EF4-FFF2-40B4-BE49-F238E27FC236}">
                              <a16:creationId xmlns:a16="http://schemas.microsoft.com/office/drawing/2014/main" id="{2A2C3848-7AB6-4EB5-A44F-1A776D95326E}"/>
                            </a:ext>
                          </a:extLst>
                        </p:cNvPr>
                        <p:cNvPicPr/>
                        <p:nvPr/>
                      </p:nvPicPr>
                      <p:blipFill>
                        <a:blip r:embed="rId8"/>
                        <a:stretch>
                          <a:fillRect/>
                        </a:stretch>
                      </p:blipFill>
                      <p:spPr>
                        <a:xfrm>
                          <a:off x="1778466" y="5315279"/>
                          <a:ext cx="369961" cy="422813"/>
                        </a:xfrm>
                        <a:prstGeom prst="rect">
                          <a:avLst/>
                        </a:prstGeom>
                      </p:spPr>
                    </p:pic>
                  </p:oleObj>
                </mc:Fallback>
              </mc:AlternateContent>
            </a:graphicData>
          </a:graphic>
        </p:graphicFrame>
        <p:graphicFrame>
          <p:nvGraphicFramePr>
            <p:cNvPr id="82" name="对象 81">
              <a:extLst>
                <a:ext uri="{FF2B5EF4-FFF2-40B4-BE49-F238E27FC236}">
                  <a16:creationId xmlns:a16="http://schemas.microsoft.com/office/drawing/2014/main" id="{DE89C231-4ACC-43D8-9BC4-736D8D8DA8E4}"/>
                </a:ext>
              </a:extLst>
            </p:cNvPr>
            <p:cNvGraphicFramePr>
              <a:graphicFrameLocks noChangeAspect="1"/>
            </p:cNvGraphicFramePr>
            <p:nvPr/>
          </p:nvGraphicFramePr>
          <p:xfrm>
            <a:off x="6151492" y="3843759"/>
            <a:ext cx="1513554" cy="424856"/>
          </p:xfrm>
          <a:graphic>
            <a:graphicData uri="http://schemas.openxmlformats.org/presentationml/2006/ole">
              <mc:AlternateContent xmlns:mc="http://schemas.openxmlformats.org/markup-compatibility/2006">
                <mc:Choice xmlns:v="urn:schemas-microsoft-com:vml" Requires="v">
                  <p:oleObj name="Equation" r:id="rId9" imgW="723600" imgH="203040" progId="Equation.DSMT4">
                    <p:embed/>
                  </p:oleObj>
                </mc:Choice>
                <mc:Fallback>
                  <p:oleObj name="Equation" r:id="rId9" imgW="723600" imgH="203040" progId="Equation.DSMT4">
                    <p:embed/>
                    <p:pic>
                      <p:nvPicPr>
                        <p:cNvPr id="82" name="对象 81">
                          <a:extLst>
                            <a:ext uri="{FF2B5EF4-FFF2-40B4-BE49-F238E27FC236}">
                              <a16:creationId xmlns:a16="http://schemas.microsoft.com/office/drawing/2014/main" id="{DE89C231-4ACC-43D8-9BC4-736D8D8DA8E4}"/>
                            </a:ext>
                          </a:extLst>
                        </p:cNvPr>
                        <p:cNvPicPr/>
                        <p:nvPr/>
                      </p:nvPicPr>
                      <p:blipFill>
                        <a:blip r:embed="rId10"/>
                        <a:stretch>
                          <a:fillRect/>
                        </a:stretch>
                      </p:blipFill>
                      <p:spPr>
                        <a:xfrm>
                          <a:off x="6151492" y="3843759"/>
                          <a:ext cx="1513554" cy="424856"/>
                        </a:xfrm>
                        <a:prstGeom prst="rect">
                          <a:avLst/>
                        </a:prstGeom>
                      </p:spPr>
                    </p:pic>
                  </p:oleObj>
                </mc:Fallback>
              </mc:AlternateContent>
            </a:graphicData>
          </a:graphic>
        </p:graphicFrame>
      </p:grpSp>
      <p:sp>
        <p:nvSpPr>
          <p:cNvPr id="181" name="标题 1">
            <a:extLst>
              <a:ext uri="{FF2B5EF4-FFF2-40B4-BE49-F238E27FC236}">
                <a16:creationId xmlns:a16="http://schemas.microsoft.com/office/drawing/2014/main" id="{282E1B87-17FC-41B7-81E0-5A7BB12FC4BE}"/>
              </a:ext>
            </a:extLst>
          </p:cNvPr>
          <p:cNvSpPr txBox="1">
            <a:spLocks/>
          </p:cNvSpPr>
          <p:nvPr/>
        </p:nvSpPr>
        <p:spPr bwMode="auto">
          <a:xfrm>
            <a:off x="4153998" y="5601147"/>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grpSp>
        <p:nvGrpSpPr>
          <p:cNvPr id="100" name="组合 99">
            <a:extLst>
              <a:ext uri="{FF2B5EF4-FFF2-40B4-BE49-F238E27FC236}">
                <a16:creationId xmlns:a16="http://schemas.microsoft.com/office/drawing/2014/main" id="{73AE05B7-0771-4B9A-9480-CBB43D99344C}"/>
              </a:ext>
            </a:extLst>
          </p:cNvPr>
          <p:cNvGrpSpPr/>
          <p:nvPr/>
        </p:nvGrpSpPr>
        <p:grpSpPr>
          <a:xfrm>
            <a:off x="4033415" y="3273924"/>
            <a:ext cx="1562988" cy="495574"/>
            <a:chOff x="4032490" y="3274393"/>
            <a:chExt cx="1562988" cy="495574"/>
          </a:xfrm>
        </p:grpSpPr>
        <p:grpSp>
          <p:nvGrpSpPr>
            <p:cNvPr id="129" name="组合 128">
              <a:extLst>
                <a:ext uri="{FF2B5EF4-FFF2-40B4-BE49-F238E27FC236}">
                  <a16:creationId xmlns:a16="http://schemas.microsoft.com/office/drawing/2014/main" id="{0291795C-FC8C-4D60-B543-CDA6ECE5982C}"/>
                </a:ext>
              </a:extLst>
            </p:cNvPr>
            <p:cNvGrpSpPr/>
            <p:nvPr/>
          </p:nvGrpSpPr>
          <p:grpSpPr>
            <a:xfrm>
              <a:off x="4032490" y="3300417"/>
              <a:ext cx="706517" cy="463200"/>
              <a:chOff x="4032326" y="3248227"/>
              <a:chExt cx="706517" cy="463200"/>
            </a:xfrm>
          </p:grpSpPr>
          <p:cxnSp>
            <p:nvCxnSpPr>
              <p:cNvPr id="152" name="直接箭头连接符 151">
                <a:extLst>
                  <a:ext uri="{FF2B5EF4-FFF2-40B4-BE49-F238E27FC236}">
                    <a16:creationId xmlns:a16="http://schemas.microsoft.com/office/drawing/2014/main" id="{7D94A8C5-078B-4E93-95A8-348C3FD9CBC9}"/>
                  </a:ext>
                </a:extLst>
              </p:cNvPr>
              <p:cNvCxnSpPr/>
              <p:nvPr/>
            </p:nvCxnSpPr>
            <p:spPr>
              <a:xfrm>
                <a:off x="4238017" y="3542255"/>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310B6336-E611-41AC-AD1A-16063814632E}"/>
                  </a:ext>
                </a:extLst>
              </p:cNvPr>
              <p:cNvCxnSpPr/>
              <p:nvPr/>
            </p:nvCxnSpPr>
            <p:spPr>
              <a:xfrm>
                <a:off x="4421372" y="3542892"/>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2" name="标题 1">
                    <a:extLst>
                      <a:ext uri="{FF2B5EF4-FFF2-40B4-BE49-F238E27FC236}">
                        <a16:creationId xmlns:a16="http://schemas.microsoft.com/office/drawing/2014/main" id="{A4C75D30-0E37-49CE-8B61-8BFF3E7522C7}"/>
                      </a:ext>
                    </a:extLst>
                  </p:cNvPr>
                  <p:cNvSpPr txBox="1">
                    <a:spLocks/>
                  </p:cNvSpPr>
                  <p:nvPr/>
                </p:nvSpPr>
                <p:spPr bwMode="auto">
                  <a:xfrm>
                    <a:off x="4032326" y="3248227"/>
                    <a:ext cx="706517"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a:t>
                    </a:r>
                    <a14:m>
                      <m:oMath xmlns:m="http://schemas.openxmlformats.org/officeDocument/2006/math">
                        <m:r>
                          <a:rPr lang="en-US" altLang="zh-CN" sz="1600" b="0" i="1" smtClean="0">
                            <a:solidFill>
                              <a:schemeClr val="tx1"/>
                            </a:solidFill>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solidFill>
                          <a:schemeClr val="tx1"/>
                        </a:solidFill>
                        <a:latin typeface="+mn-lt"/>
                        <a:ea typeface="黑体" panose="02010609060101010101" pitchFamily="49" charset="-122"/>
                        <a:cs typeface="Gisha" panose="020B0604020202020204" pitchFamily="34" charset="-79"/>
                      </a:rPr>
                      <a:t>1</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mc:Choice>
            <mc:Fallback xmlns="">
              <p:sp>
                <p:nvSpPr>
                  <p:cNvPr id="172" name="标题 1">
                    <a:extLst>
                      <a:ext uri="{FF2B5EF4-FFF2-40B4-BE49-F238E27FC236}">
                        <a16:creationId xmlns:a16="http://schemas.microsoft.com/office/drawing/2014/main" id="{A4C75D30-0E37-49CE-8B61-8BFF3E7522C7}"/>
                      </a:ext>
                    </a:extLst>
                  </p:cNvPr>
                  <p:cNvSpPr txBox="1">
                    <a:spLocks noRot="1" noChangeAspect="1" noMove="1" noResize="1" noEditPoints="1" noAdjustHandles="1" noChangeArrowheads="1" noChangeShapeType="1" noTextEdit="1"/>
                  </p:cNvSpPr>
                  <p:nvPr/>
                </p:nvSpPr>
                <p:spPr bwMode="auto">
                  <a:xfrm>
                    <a:off x="4032326" y="3248227"/>
                    <a:ext cx="706517" cy="350004"/>
                  </a:xfrm>
                  <a:prstGeom prst="rect">
                    <a:avLst/>
                  </a:prstGeom>
                  <a:blipFill>
                    <a:blip r:embed="rId12"/>
                    <a:stretch>
                      <a:fillRect l="-3448" r="-3448" b="-224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135" name="组合 134">
              <a:extLst>
                <a:ext uri="{FF2B5EF4-FFF2-40B4-BE49-F238E27FC236}">
                  <a16:creationId xmlns:a16="http://schemas.microsoft.com/office/drawing/2014/main" id="{A54789D0-885D-4F39-A644-755BBC83C4C1}"/>
                </a:ext>
              </a:extLst>
            </p:cNvPr>
            <p:cNvGrpSpPr/>
            <p:nvPr/>
          </p:nvGrpSpPr>
          <p:grpSpPr>
            <a:xfrm>
              <a:off x="4910647" y="3589682"/>
              <a:ext cx="394943" cy="180285"/>
              <a:chOff x="4910483" y="3537492"/>
              <a:chExt cx="394943" cy="180285"/>
            </a:xfrm>
          </p:grpSpPr>
          <p:cxnSp>
            <p:nvCxnSpPr>
              <p:cNvPr id="140" name="直接箭头连接符 139">
                <a:extLst>
                  <a:ext uri="{FF2B5EF4-FFF2-40B4-BE49-F238E27FC236}">
                    <a16:creationId xmlns:a16="http://schemas.microsoft.com/office/drawing/2014/main" id="{7A14B04B-64D0-4567-B599-678E2E904D11}"/>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C4932A47-0469-472A-97B9-19993C39F2F7}"/>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280007DC-D73B-455B-B625-5CDA0C4BBE34}"/>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nvGraphicFramePr>
              <p:xfrm>
                <a:off x="5046203" y="3274393"/>
                <a:ext cx="549275" cy="441325"/>
              </p:xfrm>
              <a:graphic>
                <a:graphicData uri="http://schemas.openxmlformats.org/presentationml/2006/ole">
                  <mc:AlternateContent>
                    <mc:Choice xmlns:v="urn:schemas-microsoft-com:vml" Requires="v">
                      <p:oleObj name="Equation" r:id="rId13" imgW="520560" imgH="419040" progId="Equation.DSMT4">
                        <p:embed/>
                      </p:oleObj>
                    </mc:Choice>
                    <mc:Fallback>
                      <p:oleObj name="Equation" r:id="rId13" imgW="520560" imgH="4190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14"/>
                            <a:stretch>
                              <a:fillRect/>
                            </a:stretch>
                          </p:blipFill>
                          <p:spPr>
                            <a:xfrm>
                              <a:off x="5046203" y="3274393"/>
                              <a:ext cx="549275" cy="441325"/>
                            </a:xfrm>
                            <a:prstGeom prst="rect">
                              <a:avLst/>
                            </a:prstGeom>
                          </p:spPr>
                        </p:pic>
                      </p:oleObj>
                    </mc:Fallback>
                  </mc:AlternateContent>
                </a:graphicData>
              </a:graphic>
            </p:graphicFrame>
          </mc:Choice>
          <mc:Fallback xmlns="">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nvGraphicFramePr>
              <p:xfrm>
                <a:off x="5046203" y="3274393"/>
                <a:ext cx="549275" cy="441325"/>
              </p:xfrm>
              <a:graphic>
                <a:graphicData uri="http://schemas.openxmlformats.org/presentationml/2006/ole">
                  <mc:AlternateContent>
                    <mc:Choice xmlns:v="urn:schemas-microsoft-com:vml" Requires="v">
                      <p:oleObj spid="_x0000_s59991" name="Equation" r:id="rId15" imgW="520560" imgH="419040" progId="Equation.DSMT4">
                        <p:embed/>
                      </p:oleObj>
                    </mc:Choice>
                    <mc:Fallback>
                      <p:oleObj name="Equation" r:id="rId15" imgW="520560" imgH="4190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16"/>
                            <a:stretch>
                              <a:fillRect/>
                            </a:stretch>
                          </p:blipFill>
                          <p:spPr>
                            <a:xfrm>
                              <a:off x="5046203" y="3274393"/>
                              <a:ext cx="549275" cy="441325"/>
                            </a:xfrm>
                            <a:prstGeom prst="rect">
                              <a:avLst/>
                            </a:prstGeom>
                          </p:spPr>
                        </p:pic>
                      </p:oleObj>
                    </mc:Fallback>
                  </mc:AlternateContent>
                </a:graphicData>
              </a:graphic>
            </p:graphicFrame>
          </mc:Fallback>
        </mc:AlternateContent>
      </p:grpSp>
      <p:sp>
        <p:nvSpPr>
          <p:cNvPr id="182" name="标题 1">
            <a:extLst>
              <a:ext uri="{FF2B5EF4-FFF2-40B4-BE49-F238E27FC236}">
                <a16:creationId xmlns:a16="http://schemas.microsoft.com/office/drawing/2014/main" id="{FB3CDA37-7297-4140-A6A3-F68E92D7A51B}"/>
              </a:ext>
            </a:extLst>
          </p:cNvPr>
          <p:cNvSpPr txBox="1">
            <a:spLocks/>
          </p:cNvSpPr>
          <p:nvPr/>
        </p:nvSpPr>
        <p:spPr bwMode="auto">
          <a:xfrm>
            <a:off x="4087671" y="5727336"/>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grpSp>
        <p:nvGrpSpPr>
          <p:cNvPr id="11" name="组合 10">
            <a:extLst>
              <a:ext uri="{FF2B5EF4-FFF2-40B4-BE49-F238E27FC236}">
                <a16:creationId xmlns:a16="http://schemas.microsoft.com/office/drawing/2014/main" id="{5EB67E1C-873A-4E25-9EB0-A053D1FC00C0}"/>
              </a:ext>
            </a:extLst>
          </p:cNvPr>
          <p:cNvGrpSpPr/>
          <p:nvPr/>
        </p:nvGrpSpPr>
        <p:grpSpPr>
          <a:xfrm>
            <a:off x="1966106" y="1995736"/>
            <a:ext cx="5355978" cy="823437"/>
            <a:chOff x="1966106" y="1995736"/>
            <a:chExt cx="5355978" cy="823437"/>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C8D94D4-F307-40F8-A00A-A646A13F48F2}"/>
                    </a:ext>
                  </a:extLst>
                </p:cNvPr>
                <p:cNvSpPr/>
                <p:nvPr/>
              </p:nvSpPr>
              <p:spPr>
                <a:xfrm>
                  <a:off x="4065566" y="2150828"/>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zh-CN" altLang="en-US" sz="1400" b="1" i="1">
                                <a:solidFill>
                                  <a:schemeClr val="tx1"/>
                                </a:solidFill>
                                <a:latin typeface="Cambria Math" panose="02040503050406030204" pitchFamily="18" charset="0"/>
                              </a:rPr>
                              <m:t>𝝌</m:t>
                            </m:r>
                          </m:e>
                          <m:sup>
                            <m:r>
                              <a:rPr lang="en-US" altLang="zh-CN" sz="1400" i="1">
                                <a:solidFill>
                                  <a:schemeClr val="tx1"/>
                                </a:solidFill>
                                <a:latin typeface="Cambria Math" panose="02040503050406030204" pitchFamily="18" charset="0"/>
                              </a:rPr>
                              <m:t>(2)</m:t>
                            </m:r>
                          </m:sup>
                        </m:sSup>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𝜔</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r>
                          <a:rPr lang="en-US" altLang="zh-CN" sz="1400"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C8D94D4-F307-40F8-A00A-A646A13F48F2}"/>
                    </a:ext>
                  </a:extLst>
                </p:cNvPr>
                <p:cNvSpPr>
                  <a:spLocks noRot="1" noChangeAspect="1" noMove="1" noResize="1" noEditPoints="1" noAdjustHandles="1" noChangeArrowheads="1" noChangeShapeType="1" noTextEdit="1"/>
                </p:cNvSpPr>
                <p:nvPr/>
              </p:nvSpPr>
              <p:spPr>
                <a:xfrm>
                  <a:off x="4065566" y="2150828"/>
                  <a:ext cx="1201304" cy="545772"/>
                </a:xfrm>
                <a:prstGeom prst="rect">
                  <a:avLst/>
                </a:prstGeom>
                <a:blipFill>
                  <a:blip r:embed="rId17"/>
                  <a:stretch>
                    <a:fillRect b="-6593"/>
                  </a:stretch>
                </a:blipFill>
              </p:spPr>
              <p:txBody>
                <a:bodyPr/>
                <a:lstStyle/>
                <a:p>
                  <a:r>
                    <a:rPr lang="zh-CN" altLang="en-US">
                      <a:noFill/>
                    </a:rPr>
                    <a:t> </a:t>
                  </a:r>
                </a:p>
              </p:txBody>
            </p:sp>
          </mc:Fallback>
        </mc:AlternateContent>
        <p:sp>
          <p:nvSpPr>
            <p:cNvPr id="61" name="任意多边形: 形状 60">
              <a:extLst>
                <a:ext uri="{FF2B5EF4-FFF2-40B4-BE49-F238E27FC236}">
                  <a16:creationId xmlns:a16="http://schemas.microsoft.com/office/drawing/2014/main" id="{BBD4800C-4085-4B8E-A2E2-81F68F6B91BB}"/>
                </a:ext>
              </a:extLst>
            </p:cNvPr>
            <p:cNvSpPr/>
            <p:nvPr/>
          </p:nvSpPr>
          <p:spPr>
            <a:xfrm>
              <a:off x="2912713" y="2064739"/>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6896D8F4-5A94-41F3-999B-D6E381E0B684}"/>
                </a:ext>
              </a:extLst>
            </p:cNvPr>
            <p:cNvSpPr/>
            <p:nvPr/>
          </p:nvSpPr>
          <p:spPr>
            <a:xfrm>
              <a:off x="5390462" y="2230080"/>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CCB14B0-59C0-4032-8865-457DC115D73D}"/>
                </a:ext>
              </a:extLst>
            </p:cNvPr>
            <p:cNvSpPr/>
            <p:nvPr/>
          </p:nvSpPr>
          <p:spPr>
            <a:xfrm>
              <a:off x="2912712" y="242309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chemeClr val="accent4">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name="Equation" r:id="rId18" imgW="393480" imgH="215640" progId="Equation.DSMT4">
                        <p:embed/>
                      </p:oleObj>
                    </mc:Choice>
                    <mc:Fallback>
                      <p:oleObj name="Equation" r:id="rId18"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19"/>
                            <a:stretch>
                              <a:fillRect/>
                            </a:stretch>
                          </p:blipFill>
                          <p:spPr>
                            <a:xfrm>
                              <a:off x="1979297" y="1995736"/>
                              <a:ext cx="817803" cy="448472"/>
                            </a:xfrm>
                            <a:prstGeom prst="rect">
                              <a:avLst/>
                            </a:prstGeom>
                          </p:spPr>
                        </p:pic>
                      </p:oleObj>
                    </mc:Fallback>
                  </mc:AlternateContent>
                </a:graphicData>
              </a:graphic>
            </p:graphicFrame>
          </mc:Choice>
          <mc:Fallback xmlns="">
            <p:graphicFrame>
              <p:nvGraphicFramePr>
                <p:cNvPr id="2" name="对象 1">
                  <a:extLst>
                    <a:ext uri="{FF2B5EF4-FFF2-40B4-BE49-F238E27FC236}">
                      <a16:creationId xmlns:a16="http://schemas.microsoft.com/office/drawing/2014/main" id="{8E0D43EF-4390-48A0-9EEA-655991233C91}"/>
                    </a:ext>
                  </a:extLst>
                </p:cNvPr>
                <p:cNvGraphicFramePr>
                  <a:graphicFrameLocks noChangeAspect="1"/>
                </p:cNvGraphicFramePr>
                <p:nvPr/>
              </p:nvGraphicFramePr>
              <p:xfrm>
                <a:off x="1979297" y="1995736"/>
                <a:ext cx="817803" cy="448472"/>
              </p:xfrm>
              <a:graphic>
                <a:graphicData uri="http://schemas.openxmlformats.org/presentationml/2006/ole">
                  <mc:AlternateContent>
                    <mc:Choice xmlns:v="urn:schemas-microsoft-com:vml" Requires="v">
                      <p:oleObj spid="_x0000_s14196" name="Equation" r:id="rId20" imgW="393480" imgH="215640" progId="Equation.DSMT4">
                        <p:embed/>
                      </p:oleObj>
                    </mc:Choice>
                    <mc:Fallback>
                      <p:oleObj name="Equation" r:id="rId20" imgW="393480" imgH="215640" progId="Equation.DSMT4">
                        <p:embed/>
                        <p:pic>
                          <p:nvPicPr>
                            <p:cNvPr id="2" name="对象 1">
                              <a:extLst>
                                <a:ext uri="{FF2B5EF4-FFF2-40B4-BE49-F238E27FC236}">
                                  <a16:creationId xmlns:a16="http://schemas.microsoft.com/office/drawing/2014/main" id="{8E0D43EF-4390-48A0-9EEA-655991233C91}"/>
                                </a:ext>
                              </a:extLst>
                            </p:cNvPr>
                            <p:cNvPicPr/>
                            <p:nvPr/>
                          </p:nvPicPr>
                          <p:blipFill>
                            <a:blip r:embed="rId21"/>
                            <a:stretch>
                              <a:fillRect/>
                            </a:stretch>
                          </p:blipFill>
                          <p:spPr>
                            <a:xfrm>
                              <a:off x="1979297" y="1995736"/>
                              <a:ext cx="81780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nvGraphicFramePr>
              <p:xfrm>
                <a:off x="1966106" y="2370701"/>
                <a:ext cx="844183" cy="448472"/>
              </p:xfrm>
              <a:graphic>
                <a:graphicData uri="http://schemas.openxmlformats.org/presentationml/2006/ole">
                  <mc:AlternateContent>
                    <mc:Choice xmlns:v="urn:schemas-microsoft-com:vml" Requires="v">
                      <p:oleObj name="Equation" r:id="rId22" imgW="406080" imgH="215640" progId="Equation.DSMT4">
                        <p:embed/>
                      </p:oleObj>
                    </mc:Choice>
                    <mc:Fallback>
                      <p:oleObj name="Equation" r:id="rId22"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23"/>
                            <a:stretch>
                              <a:fillRect/>
                            </a:stretch>
                          </p:blipFill>
                          <p:spPr>
                            <a:xfrm>
                              <a:off x="1966106" y="2370701"/>
                              <a:ext cx="844183" cy="448472"/>
                            </a:xfrm>
                            <a:prstGeom prst="rect">
                              <a:avLst/>
                            </a:prstGeom>
                          </p:spPr>
                        </p:pic>
                      </p:oleObj>
                    </mc:Fallback>
                  </mc:AlternateContent>
                </a:graphicData>
              </a:graphic>
            </p:graphicFrame>
          </mc:Choice>
          <mc:Fallback xmlns="">
            <p:graphicFrame>
              <p:nvGraphicFramePr>
                <p:cNvPr id="5" name="对象 4">
                  <a:extLst>
                    <a:ext uri="{FF2B5EF4-FFF2-40B4-BE49-F238E27FC236}">
                      <a16:creationId xmlns:a16="http://schemas.microsoft.com/office/drawing/2014/main" id="{18BA30F2-0BDC-4F15-BD0D-F573F5A65775}"/>
                    </a:ext>
                  </a:extLst>
                </p:cNvPr>
                <p:cNvGraphicFramePr>
                  <a:graphicFrameLocks noChangeAspect="1"/>
                </p:cNvGraphicFramePr>
                <p:nvPr>
                  <p:extLst>
                    <p:ext uri="{D42A27DB-BD31-4B8C-83A1-F6EECF244321}">
                      <p14:modId xmlns:p14="http://schemas.microsoft.com/office/powerpoint/2010/main" val="2777453697"/>
                    </p:ext>
                  </p:extLst>
                </p:nvPr>
              </p:nvGraphicFramePr>
              <p:xfrm>
                <a:off x="1966106" y="2370701"/>
                <a:ext cx="844183" cy="448472"/>
              </p:xfrm>
              <a:graphic>
                <a:graphicData uri="http://schemas.openxmlformats.org/presentationml/2006/ole">
                  <mc:AlternateContent>
                    <mc:Choice xmlns:v="urn:schemas-microsoft-com:vml" Requires="v">
                      <p:oleObj spid="_x0000_s14197" name="Equation" r:id="rId24" imgW="406080" imgH="215640" progId="Equation.DSMT4">
                        <p:embed/>
                      </p:oleObj>
                    </mc:Choice>
                    <mc:Fallback>
                      <p:oleObj name="Equation" r:id="rId24" imgW="406080" imgH="215640" progId="Equation.DSMT4">
                        <p:embed/>
                        <p:pic>
                          <p:nvPicPr>
                            <p:cNvPr id="5" name="对象 4">
                              <a:extLst>
                                <a:ext uri="{FF2B5EF4-FFF2-40B4-BE49-F238E27FC236}">
                                  <a16:creationId xmlns:a16="http://schemas.microsoft.com/office/drawing/2014/main" id="{18BA30F2-0BDC-4F15-BD0D-F573F5A65775}"/>
                                </a:ext>
                              </a:extLst>
                            </p:cNvPr>
                            <p:cNvPicPr/>
                            <p:nvPr/>
                          </p:nvPicPr>
                          <p:blipFill>
                            <a:blip r:embed="rId25"/>
                            <a:stretch>
                              <a:fillRect/>
                            </a:stretch>
                          </p:blipFill>
                          <p:spPr>
                            <a:xfrm>
                              <a:off x="1966106" y="2370701"/>
                              <a:ext cx="844183" cy="44847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name="Equation" r:id="rId26" imgW="393480" imgH="215640" progId="Equation.DSMT4">
                        <p:embed/>
                      </p:oleObj>
                    </mc:Choice>
                    <mc:Fallback>
                      <p:oleObj name="Equation" r:id="rId26"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23"/>
                            <a:stretch>
                              <a:fillRect/>
                            </a:stretch>
                          </p:blipFill>
                          <p:spPr>
                            <a:xfrm>
                              <a:off x="6504281" y="2198856"/>
                              <a:ext cx="817803" cy="448472"/>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57E967F9-9F7B-44FE-B169-F19743C836F1}"/>
                    </a:ext>
                  </a:extLst>
                </p:cNvPr>
                <p:cNvGraphicFramePr>
                  <a:graphicFrameLocks noChangeAspect="1"/>
                </p:cNvGraphicFramePr>
                <p:nvPr/>
              </p:nvGraphicFramePr>
              <p:xfrm>
                <a:off x="6504281" y="2198856"/>
                <a:ext cx="817803" cy="448472"/>
              </p:xfrm>
              <a:graphic>
                <a:graphicData uri="http://schemas.openxmlformats.org/presentationml/2006/ole">
                  <mc:AlternateContent>
                    <mc:Choice xmlns:v="urn:schemas-microsoft-com:vml" Requires="v">
                      <p:oleObj spid="_x0000_s14198" name="Equation" r:id="rId28" imgW="393480" imgH="215640" progId="Equation.DSMT4">
                        <p:embed/>
                      </p:oleObj>
                    </mc:Choice>
                    <mc:Fallback>
                      <p:oleObj name="Equation" r:id="rId28" imgW="393480" imgH="215640" progId="Equation.DSMT4">
                        <p:embed/>
                        <p:pic>
                          <p:nvPicPr>
                            <p:cNvPr id="6" name="对象 5">
                              <a:extLst>
                                <a:ext uri="{FF2B5EF4-FFF2-40B4-BE49-F238E27FC236}">
                                  <a16:creationId xmlns:a16="http://schemas.microsoft.com/office/drawing/2014/main" id="{57E967F9-9F7B-44FE-B169-F19743C836F1}"/>
                                </a:ext>
                              </a:extLst>
                            </p:cNvPr>
                            <p:cNvPicPr/>
                            <p:nvPr/>
                          </p:nvPicPr>
                          <p:blipFill>
                            <a:blip r:embed="rId29"/>
                            <a:stretch>
                              <a:fillRect/>
                            </a:stretch>
                          </p:blipFill>
                          <p:spPr>
                            <a:xfrm>
                              <a:off x="6504281" y="2198856"/>
                              <a:ext cx="817803" cy="448472"/>
                            </a:xfrm>
                            <a:prstGeom prst="rect">
                              <a:avLst/>
                            </a:prstGeom>
                          </p:spPr>
                        </p:pic>
                      </p:oleObj>
                    </mc:Fallback>
                  </mc:AlternateContent>
                </a:graphicData>
              </a:graphic>
            </p:graphicFrame>
          </mc:Fallback>
        </mc:AlternateContent>
      </p:grpSp>
      <p:sp>
        <p:nvSpPr>
          <p:cNvPr id="77" name="标题 1">
            <a:extLst>
              <a:ext uri="{FF2B5EF4-FFF2-40B4-BE49-F238E27FC236}">
                <a16:creationId xmlns:a16="http://schemas.microsoft.com/office/drawing/2014/main" id="{E2FB2FBB-7913-488F-B013-200DCAB930EB}"/>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8" name="标题 1">
            <a:extLst>
              <a:ext uri="{FF2B5EF4-FFF2-40B4-BE49-F238E27FC236}">
                <a16:creationId xmlns:a16="http://schemas.microsoft.com/office/drawing/2014/main" id="{B46D476B-F8F3-4A52-B6A2-0E1C60A98EB0}"/>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nvGraphicFramePr>
        <p:xfrm>
          <a:off x="8639241" y="6001140"/>
          <a:ext cx="436483" cy="315238"/>
        </p:xfrm>
        <a:graphic>
          <a:graphicData uri="http://schemas.openxmlformats.org/presentationml/2006/ole">
            <mc:AlternateContent xmlns:mc="http://schemas.openxmlformats.org/markup-compatibility/2006">
              <mc:Choice xmlns:v="urn:schemas-microsoft-com:vml" Requires="v">
                <p:oleObj name="Equation" r:id="rId30" imgW="228600" imgH="164880" progId="Equation.DSMT4">
                  <p:embed/>
                </p:oleObj>
              </mc:Choice>
              <mc:Fallback>
                <p:oleObj name="Equation" r:id="rId30"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31"/>
                      <a:stretch>
                        <a:fillRect/>
                      </a:stretch>
                    </p:blipFill>
                    <p:spPr>
                      <a:xfrm>
                        <a:off x="8639241" y="6001140"/>
                        <a:ext cx="436483" cy="315238"/>
                      </a:xfrm>
                      <a:prstGeom prst="rect">
                        <a:avLst/>
                      </a:prstGeom>
                    </p:spPr>
                  </p:pic>
                </p:oleObj>
              </mc:Fallback>
            </mc:AlternateContent>
          </a:graphicData>
        </a:graphic>
      </p:graphicFrame>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9771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nvGraphicFramePr>
        <p:xfrm>
          <a:off x="5832655" y="5975798"/>
          <a:ext cx="2904333" cy="448637"/>
        </p:xfrm>
        <a:graphic>
          <a:graphicData uri="http://schemas.openxmlformats.org/presentationml/2006/ole">
            <mc:AlternateContent xmlns:mc="http://schemas.openxmlformats.org/markup-compatibility/2006">
              <mc:Choice xmlns:v="urn:schemas-microsoft-com:vml" Requires="v">
                <p:oleObj name="Equation" r:id="rId32" imgW="1562040" imgH="241200" progId="Equation.DSMT4">
                  <p:embed/>
                </p:oleObj>
              </mc:Choice>
              <mc:Fallback>
                <p:oleObj name="Equation" r:id="rId32"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33"/>
                      <a:stretch>
                        <a:fillRect/>
                      </a:stretch>
                    </p:blipFill>
                    <p:spPr>
                      <a:xfrm>
                        <a:off x="5832655" y="5975798"/>
                        <a:ext cx="2904333" cy="448637"/>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F6BB9E33-3237-4A2F-9F72-AF7BEC762581}"/>
              </a:ext>
            </a:extLst>
          </p:cNvPr>
          <p:cNvGraphicFramePr>
            <a:graphicFrameLocks noChangeAspect="1"/>
          </p:cNvGraphicFramePr>
          <p:nvPr/>
        </p:nvGraphicFramePr>
        <p:xfrm>
          <a:off x="1125538" y="2841625"/>
          <a:ext cx="4473575" cy="568325"/>
        </p:xfrm>
        <a:graphic>
          <a:graphicData uri="http://schemas.openxmlformats.org/presentationml/2006/ole">
            <mc:AlternateContent xmlns:mc="http://schemas.openxmlformats.org/markup-compatibility/2006">
              <mc:Choice xmlns:v="urn:schemas-microsoft-com:vml" Requires="v">
                <p:oleObj name="Equation" r:id="rId34" imgW="2501640" imgH="317160" progId="Equation.DSMT4">
                  <p:embed/>
                </p:oleObj>
              </mc:Choice>
              <mc:Fallback>
                <p:oleObj name="Equation" r:id="rId34" imgW="2501640" imgH="317160" progId="Equation.DSMT4">
                  <p:embed/>
                  <p:pic>
                    <p:nvPicPr>
                      <p:cNvPr id="21" name="对象 20">
                        <a:extLst>
                          <a:ext uri="{FF2B5EF4-FFF2-40B4-BE49-F238E27FC236}">
                            <a16:creationId xmlns:a16="http://schemas.microsoft.com/office/drawing/2014/main" id="{F6BB9E33-3237-4A2F-9F72-AF7BEC762581}"/>
                          </a:ext>
                        </a:extLst>
                      </p:cNvPr>
                      <p:cNvPicPr/>
                      <p:nvPr/>
                    </p:nvPicPr>
                    <p:blipFill>
                      <a:blip r:embed="rId35"/>
                      <a:stretch>
                        <a:fillRect/>
                      </a:stretch>
                    </p:blipFill>
                    <p:spPr>
                      <a:xfrm>
                        <a:off x="1125538" y="2841625"/>
                        <a:ext cx="4473575" cy="56832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3616CE82-467B-4E72-8C39-3EA51B7A1BF4}"/>
              </a:ext>
            </a:extLst>
          </p:cNvPr>
          <p:cNvGraphicFramePr>
            <a:graphicFrameLocks noChangeAspect="1"/>
          </p:cNvGraphicFramePr>
          <p:nvPr>
            <p:extLst>
              <p:ext uri="{D42A27DB-BD31-4B8C-83A1-F6EECF244321}">
                <p14:modId xmlns:p14="http://schemas.microsoft.com/office/powerpoint/2010/main" val="1439776005"/>
              </p:ext>
            </p:extLst>
          </p:nvPr>
        </p:nvGraphicFramePr>
        <p:xfrm>
          <a:off x="5789761" y="2695942"/>
          <a:ext cx="3313751" cy="710089"/>
        </p:xfrm>
        <a:graphic>
          <a:graphicData uri="http://schemas.openxmlformats.org/presentationml/2006/ole">
            <mc:AlternateContent xmlns:mc="http://schemas.openxmlformats.org/markup-compatibility/2006">
              <mc:Choice xmlns:v="urn:schemas-microsoft-com:vml" Requires="v">
                <p:oleObj name="Equation" r:id="rId36" imgW="2311200" imgH="495000" progId="Equation.DSMT4">
                  <p:embed/>
                </p:oleObj>
              </mc:Choice>
              <mc:Fallback>
                <p:oleObj name="Equation" r:id="rId36" imgW="2311200" imgH="495000" progId="Equation.DSMT4">
                  <p:embed/>
                  <p:pic>
                    <p:nvPicPr>
                      <p:cNvPr id="35" name="对象 34">
                        <a:extLst>
                          <a:ext uri="{FF2B5EF4-FFF2-40B4-BE49-F238E27FC236}">
                            <a16:creationId xmlns:a16="http://schemas.microsoft.com/office/drawing/2014/main" id="{3616CE82-467B-4E72-8C39-3EA51B7A1BF4}"/>
                          </a:ext>
                        </a:extLst>
                      </p:cNvPr>
                      <p:cNvPicPr/>
                      <p:nvPr/>
                    </p:nvPicPr>
                    <p:blipFill>
                      <a:blip r:embed="rId37"/>
                      <a:stretch>
                        <a:fillRect/>
                      </a:stretch>
                    </p:blipFill>
                    <p:spPr>
                      <a:xfrm>
                        <a:off x="5789761" y="2695942"/>
                        <a:ext cx="3313751" cy="710089"/>
                      </a:xfrm>
                      <a:prstGeom prst="rect">
                        <a:avLst/>
                      </a:prstGeom>
                    </p:spPr>
                  </p:pic>
                </p:oleObj>
              </mc:Fallback>
            </mc:AlternateContent>
          </a:graphicData>
        </a:graphic>
      </p:graphicFrame>
      <p:sp>
        <p:nvSpPr>
          <p:cNvPr id="149" name="圆柱体 148">
            <a:extLst>
              <a:ext uri="{FF2B5EF4-FFF2-40B4-BE49-F238E27FC236}">
                <a16:creationId xmlns:a16="http://schemas.microsoft.com/office/drawing/2014/main" id="{0FBD6754-4133-43AB-9C84-E25465AD752D}"/>
              </a:ext>
            </a:extLst>
          </p:cNvPr>
          <p:cNvSpPr/>
          <p:nvPr/>
        </p:nvSpPr>
        <p:spPr>
          <a:xfrm rot="16200000">
            <a:off x="5200516" y="4559241"/>
            <a:ext cx="1191910" cy="385269"/>
          </a:xfrm>
          <a:prstGeom prst="can">
            <a:avLst>
              <a:gd name="adj" fmla="val 50000"/>
            </a:avLst>
          </a:prstGeom>
          <a:solidFill>
            <a:schemeClr val="accent5">
              <a:lumMod val="75000"/>
              <a:alpha val="2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5A7ABA83-B308-49C4-B286-838491E61582}"/>
              </a:ext>
            </a:extLst>
          </p:cNvPr>
          <p:cNvGrpSpPr/>
          <p:nvPr/>
        </p:nvGrpSpPr>
        <p:grpSpPr>
          <a:xfrm>
            <a:off x="5789761" y="5463864"/>
            <a:ext cx="1061484" cy="531315"/>
            <a:chOff x="5789761" y="5463864"/>
            <a:chExt cx="1061484" cy="531315"/>
          </a:xfrm>
        </p:grpSpPr>
        <p:grpSp>
          <p:nvGrpSpPr>
            <p:cNvPr id="42" name="组合 41">
              <a:extLst>
                <a:ext uri="{FF2B5EF4-FFF2-40B4-BE49-F238E27FC236}">
                  <a16:creationId xmlns:a16="http://schemas.microsoft.com/office/drawing/2014/main" id="{F70F1F4B-E449-43D9-8705-6936C6A14C2E}"/>
                </a:ext>
              </a:extLst>
            </p:cNvPr>
            <p:cNvGrpSpPr/>
            <p:nvPr/>
          </p:nvGrpSpPr>
          <p:grpSpPr>
            <a:xfrm>
              <a:off x="5789761" y="5463864"/>
              <a:ext cx="297432" cy="358260"/>
              <a:chOff x="5789761" y="5376610"/>
              <a:chExt cx="297432" cy="358260"/>
            </a:xfrm>
          </p:grpSpPr>
          <p:cxnSp>
            <p:nvCxnSpPr>
              <p:cNvPr id="37" name="直接连接符 36">
                <a:extLst>
                  <a:ext uri="{FF2B5EF4-FFF2-40B4-BE49-F238E27FC236}">
                    <a16:creationId xmlns:a16="http://schemas.microsoft.com/office/drawing/2014/main" id="{82A82E22-0886-4671-A874-5DB21FFA892A}"/>
                  </a:ext>
                </a:extLst>
              </p:cNvPr>
              <p:cNvCxnSpPr>
                <a:cxnSpLocks/>
              </p:cNvCxnSpPr>
              <p:nvPr/>
            </p:nvCxnSpPr>
            <p:spPr>
              <a:xfrm>
                <a:off x="5789761" y="5376610"/>
                <a:ext cx="0" cy="35000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D411E0DF-5CA6-4F24-B0C0-38FCA76B5D38}"/>
                  </a:ext>
                </a:extLst>
              </p:cNvPr>
              <p:cNvCxnSpPr>
                <a:cxnSpLocks/>
              </p:cNvCxnSpPr>
              <p:nvPr/>
            </p:nvCxnSpPr>
            <p:spPr>
              <a:xfrm>
                <a:off x="5792142" y="5734870"/>
                <a:ext cx="29505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7" name="标题 1">
              <a:extLst>
                <a:ext uri="{FF2B5EF4-FFF2-40B4-BE49-F238E27FC236}">
                  <a16:creationId xmlns:a16="http://schemas.microsoft.com/office/drawing/2014/main" id="{E77BBBBB-946D-457A-A669-DD52FFB706BE}"/>
                </a:ext>
              </a:extLst>
            </p:cNvPr>
            <p:cNvSpPr txBox="1">
              <a:spLocks/>
            </p:cNvSpPr>
            <p:nvPr/>
          </p:nvSpPr>
          <p:spPr bwMode="auto">
            <a:xfrm>
              <a:off x="6004456" y="5645175"/>
              <a:ext cx="8467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滤波片</a:t>
              </a:r>
              <a:endParaRPr lang="zh-CN" altLang="en-US" sz="1600" i="1" dirty="0">
                <a:latin typeface="+mn-lt"/>
                <a:ea typeface="黑体" panose="02010609060101010101" pitchFamily="49" charset="-122"/>
                <a:cs typeface="Gisha" panose="020B0604020202020204" pitchFamily="34" charset="-79"/>
              </a:endParaRPr>
            </a:p>
          </p:txBody>
        </p:sp>
      </p:grpSp>
      <p:sp>
        <p:nvSpPr>
          <p:cNvPr id="207" name="标题 1">
            <a:extLst>
              <a:ext uri="{FF2B5EF4-FFF2-40B4-BE49-F238E27FC236}">
                <a16:creationId xmlns:a16="http://schemas.microsoft.com/office/drawing/2014/main" id="{707C3FF0-4CB4-4CE8-B288-5612877E15E2}"/>
              </a:ext>
            </a:extLst>
          </p:cNvPr>
          <p:cNvSpPr txBox="1">
            <a:spLocks/>
          </p:cNvSpPr>
          <p:nvPr/>
        </p:nvSpPr>
        <p:spPr bwMode="auto">
          <a:xfrm>
            <a:off x="4912020" y="4550600"/>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2-D</a:t>
            </a:r>
            <a:endParaRPr lang="zh-CN" altLang="en-US" sz="1600" i="1" dirty="0">
              <a:latin typeface="+mn-lt"/>
              <a:ea typeface="黑体" panose="02010609060101010101" pitchFamily="49" charset="-122"/>
              <a:cs typeface="Gisha" panose="020B0604020202020204" pitchFamily="34" charset="-79"/>
            </a:endParaRPr>
          </a:p>
        </p:txBody>
      </p:sp>
      <p:sp>
        <p:nvSpPr>
          <p:cNvPr id="218" name="标题 1">
            <a:extLst>
              <a:ext uri="{FF2B5EF4-FFF2-40B4-BE49-F238E27FC236}">
                <a16:creationId xmlns:a16="http://schemas.microsoft.com/office/drawing/2014/main" id="{CB265C9E-04B3-4236-BCF3-83C773F4FCF8}"/>
              </a:ext>
            </a:extLst>
          </p:cNvPr>
          <p:cNvSpPr txBox="1">
            <a:spLocks/>
          </p:cNvSpPr>
          <p:nvPr/>
        </p:nvSpPr>
        <p:spPr bwMode="auto">
          <a:xfrm>
            <a:off x="451116" y="1328658"/>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二维</a:t>
            </a:r>
          </a:p>
        </p:txBody>
      </p:sp>
      <p:sp>
        <p:nvSpPr>
          <p:cNvPr id="219" name="标题 1">
            <a:extLst>
              <a:ext uri="{FF2B5EF4-FFF2-40B4-BE49-F238E27FC236}">
                <a16:creationId xmlns:a16="http://schemas.microsoft.com/office/drawing/2014/main" id="{284A6435-2331-4986-A9A8-3FCC1C803834}"/>
              </a:ext>
            </a:extLst>
          </p:cNvPr>
          <p:cNvSpPr txBox="1">
            <a:spLocks/>
          </p:cNvSpPr>
          <p:nvPr/>
        </p:nvSpPr>
        <p:spPr bwMode="auto">
          <a:xfrm>
            <a:off x="5585476" y="1064477"/>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一维</a:t>
            </a:r>
          </a:p>
        </p:txBody>
      </p:sp>
      <p:sp>
        <p:nvSpPr>
          <p:cNvPr id="76" name="标题 1">
            <a:extLst>
              <a:ext uri="{FF2B5EF4-FFF2-40B4-BE49-F238E27FC236}">
                <a16:creationId xmlns:a16="http://schemas.microsoft.com/office/drawing/2014/main" id="{B601E6C9-04C6-40FF-A929-440ADB3B2B0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79" name="标题 1">
            <a:extLst>
              <a:ext uri="{FF2B5EF4-FFF2-40B4-BE49-F238E27FC236}">
                <a16:creationId xmlns:a16="http://schemas.microsoft.com/office/drawing/2014/main" id="{287A1418-B8A9-461B-98B7-512A7A516183}"/>
              </a:ext>
            </a:extLst>
          </p:cNvPr>
          <p:cNvSpPr txBox="1">
            <a:spLocks/>
          </p:cNvSpPr>
          <p:nvPr/>
        </p:nvSpPr>
        <p:spPr bwMode="auto">
          <a:xfrm>
            <a:off x="5583274" y="1614997"/>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6">
                    <a:lumMod val="75000"/>
                  </a:schemeClr>
                </a:solidFill>
                <a:latin typeface="黑体" panose="02010609060101010101" pitchFamily="49" charset="-122"/>
                <a:ea typeface="黑体" panose="02010609060101010101" pitchFamily="49" charset="-122"/>
              </a:rPr>
              <a:t>二维</a:t>
            </a:r>
          </a:p>
        </p:txBody>
      </p:sp>
      <p:grpSp>
        <p:nvGrpSpPr>
          <p:cNvPr id="104" name="组合 103">
            <a:extLst>
              <a:ext uri="{FF2B5EF4-FFF2-40B4-BE49-F238E27FC236}">
                <a16:creationId xmlns:a16="http://schemas.microsoft.com/office/drawing/2014/main" id="{62B096F0-A229-4583-8B8B-3B624F5E7887}"/>
              </a:ext>
            </a:extLst>
          </p:cNvPr>
          <p:cNvGrpSpPr/>
          <p:nvPr/>
        </p:nvGrpSpPr>
        <p:grpSpPr>
          <a:xfrm>
            <a:off x="2757910" y="5126065"/>
            <a:ext cx="1527537" cy="1268970"/>
            <a:chOff x="2310456" y="5200674"/>
            <a:chExt cx="1527537" cy="1268970"/>
          </a:xfrm>
        </p:grpSpPr>
        <p:grpSp>
          <p:nvGrpSpPr>
            <p:cNvPr id="105" name="组合 104">
              <a:extLst>
                <a:ext uri="{FF2B5EF4-FFF2-40B4-BE49-F238E27FC236}">
                  <a16:creationId xmlns:a16="http://schemas.microsoft.com/office/drawing/2014/main" id="{7986BACD-EF4F-45C5-B87F-A25479DDE242}"/>
                </a:ext>
              </a:extLst>
            </p:cNvPr>
            <p:cNvGrpSpPr/>
            <p:nvPr/>
          </p:nvGrpSpPr>
          <p:grpSpPr>
            <a:xfrm>
              <a:off x="2665276" y="5494473"/>
              <a:ext cx="781050" cy="763988"/>
              <a:chOff x="2775230" y="5367139"/>
              <a:chExt cx="781050" cy="763988"/>
            </a:xfrm>
          </p:grpSpPr>
          <p:cxnSp>
            <p:nvCxnSpPr>
              <p:cNvPr id="110" name="直接连接符 109">
                <a:extLst>
                  <a:ext uri="{FF2B5EF4-FFF2-40B4-BE49-F238E27FC236}">
                    <a16:creationId xmlns:a16="http://schemas.microsoft.com/office/drawing/2014/main" id="{631757A6-9B84-4982-AF3A-D2DAFC9B83AC}"/>
                  </a:ext>
                </a:extLst>
              </p:cNvPr>
              <p:cNvCxnSpPr>
                <a:cxnSpLocks/>
              </p:cNvCxnSpPr>
              <p:nvPr/>
            </p:nvCxnSpPr>
            <p:spPr>
              <a:xfrm>
                <a:off x="3027870" y="5367139"/>
                <a:ext cx="0" cy="514734"/>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97710F63-9CAD-4252-8206-8EEDF5EA501A}"/>
                  </a:ext>
                </a:extLst>
              </p:cNvPr>
              <p:cNvCxnSpPr>
                <a:cxnSpLocks/>
              </p:cNvCxnSpPr>
              <p:nvPr/>
            </p:nvCxnSpPr>
            <p:spPr>
              <a:xfrm flipV="1">
                <a:off x="2775230" y="5872349"/>
                <a:ext cx="256300" cy="258778"/>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C10FE65-7756-492E-8ABE-F1439344A03C}"/>
                  </a:ext>
                </a:extLst>
              </p:cNvPr>
              <p:cNvCxnSpPr>
                <a:cxnSpLocks/>
              </p:cNvCxnSpPr>
              <p:nvPr/>
            </p:nvCxnSpPr>
            <p:spPr>
              <a:xfrm flipH="1">
                <a:off x="3025489" y="5881876"/>
                <a:ext cx="530791" cy="0"/>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grpSp>
        <p:sp>
          <p:nvSpPr>
            <p:cNvPr id="106" name="标题 1">
              <a:extLst>
                <a:ext uri="{FF2B5EF4-FFF2-40B4-BE49-F238E27FC236}">
                  <a16:creationId xmlns:a16="http://schemas.microsoft.com/office/drawing/2014/main" id="{6E0F7725-B9FB-4DC8-8B34-70A5EE18D981}"/>
                </a:ext>
              </a:extLst>
            </p:cNvPr>
            <p:cNvSpPr txBox="1">
              <a:spLocks/>
            </p:cNvSpPr>
            <p:nvPr/>
          </p:nvSpPr>
          <p:spPr bwMode="auto">
            <a:xfrm>
              <a:off x="2310456" y="6119640"/>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7" name="标题 1">
              <a:extLst>
                <a:ext uri="{FF2B5EF4-FFF2-40B4-BE49-F238E27FC236}">
                  <a16:creationId xmlns:a16="http://schemas.microsoft.com/office/drawing/2014/main" id="{BA56AF1F-161B-4865-8799-CA7E27270FE9}"/>
                </a:ext>
              </a:extLst>
            </p:cNvPr>
            <p:cNvSpPr txBox="1">
              <a:spLocks/>
            </p:cNvSpPr>
            <p:nvPr/>
          </p:nvSpPr>
          <p:spPr bwMode="auto">
            <a:xfrm>
              <a:off x="2624880" y="5200674"/>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z</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8" name="标题 1">
              <a:extLst>
                <a:ext uri="{FF2B5EF4-FFF2-40B4-BE49-F238E27FC236}">
                  <a16:creationId xmlns:a16="http://schemas.microsoft.com/office/drawing/2014/main" id="{F14D34FC-3228-40EE-97F1-92D062E56965}"/>
                </a:ext>
              </a:extLst>
            </p:cNvPr>
            <p:cNvSpPr txBox="1">
              <a:spLocks/>
            </p:cNvSpPr>
            <p:nvPr/>
          </p:nvSpPr>
          <p:spPr bwMode="auto">
            <a:xfrm>
              <a:off x="3244601" y="5796488"/>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y</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19" name="标题 1">
            <a:extLst>
              <a:ext uri="{FF2B5EF4-FFF2-40B4-BE49-F238E27FC236}">
                <a16:creationId xmlns:a16="http://schemas.microsoft.com/office/drawing/2014/main" id="{B6D507F9-6BA2-4DE4-9003-43E6BC22D011}"/>
              </a:ext>
            </a:extLst>
          </p:cNvPr>
          <p:cNvSpPr txBox="1">
            <a:spLocks/>
          </p:cNvSpPr>
          <p:nvPr/>
        </p:nvSpPr>
        <p:spPr bwMode="auto">
          <a:xfrm>
            <a:off x="3188586" y="5977580"/>
            <a:ext cx="8915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x,y,z</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mn-lt"/>
                <a:ea typeface="黑体" panose="02010609060101010101" pitchFamily="49" charset="-122"/>
                <a:cs typeface="Gisha" panose="020B0604020202020204" pitchFamily="34" charset="-79"/>
              </a:rPr>
              <a:t>向</a:t>
            </a:r>
          </a:p>
        </p:txBody>
      </p:sp>
      <p:sp>
        <p:nvSpPr>
          <p:cNvPr id="132" name="标题 1">
            <a:extLst>
              <a:ext uri="{FF2B5EF4-FFF2-40B4-BE49-F238E27FC236}">
                <a16:creationId xmlns:a16="http://schemas.microsoft.com/office/drawing/2014/main" id="{0611E042-DA8D-4FAA-838B-99DADDB95ACF}"/>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137" name="标题 1">
            <a:extLst>
              <a:ext uri="{FF2B5EF4-FFF2-40B4-BE49-F238E27FC236}">
                <a16:creationId xmlns:a16="http://schemas.microsoft.com/office/drawing/2014/main" id="{B5F571E4-1ADF-4443-A3B1-0535766DE539}"/>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138" name="标题 1">
            <a:extLst>
              <a:ext uri="{FF2B5EF4-FFF2-40B4-BE49-F238E27FC236}">
                <a16:creationId xmlns:a16="http://schemas.microsoft.com/office/drawing/2014/main" id="{D9C579D0-539B-4045-954C-CA55A1F7C928}"/>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pic>
        <p:nvPicPr>
          <p:cNvPr id="156" name="图片 155" descr="图片包含 游戏机, 停止, 标志&#10;&#10;描述已自动生成">
            <a:extLst>
              <a:ext uri="{FF2B5EF4-FFF2-40B4-BE49-F238E27FC236}">
                <a16:creationId xmlns:a16="http://schemas.microsoft.com/office/drawing/2014/main" id="{077477DA-7592-4B95-9458-9DBBA73B7B36}"/>
              </a:ext>
            </a:extLst>
          </p:cNvPr>
          <p:cNvPicPr>
            <a:picLocks noChangeAspect="1"/>
          </p:cNvPicPr>
          <p:nvPr/>
        </p:nvPicPr>
        <p:blipFill>
          <a:blip r:embed="rId38">
            <a:clrChange>
              <a:clrFrom>
                <a:srgbClr val="F4EFEA"/>
              </a:clrFrom>
              <a:clrTo>
                <a:srgbClr val="F4EFEA">
                  <a:alpha val="0"/>
                </a:srgbClr>
              </a:clrTo>
            </a:clrChange>
            <a:extLst>
              <a:ext uri="{28A0092B-C50C-407E-A947-70E740481C1C}">
                <a14:useLocalDpi xmlns:a14="http://schemas.microsoft.com/office/drawing/2010/main" val="0"/>
              </a:ext>
            </a:extLst>
          </a:blip>
          <a:stretch>
            <a:fillRect/>
          </a:stretch>
        </p:blipFill>
        <p:spPr>
          <a:xfrm>
            <a:off x="7901952" y="3765071"/>
            <a:ext cx="873072" cy="2055500"/>
          </a:xfrm>
          <a:prstGeom prst="rect">
            <a:avLst/>
          </a:prstGeom>
        </p:spPr>
      </p:pic>
      <p:grpSp>
        <p:nvGrpSpPr>
          <p:cNvPr id="13" name="组合 12">
            <a:extLst>
              <a:ext uri="{FF2B5EF4-FFF2-40B4-BE49-F238E27FC236}">
                <a16:creationId xmlns:a16="http://schemas.microsoft.com/office/drawing/2014/main" id="{41E798F8-CFAD-4D41-9353-C8AC7D2187C1}"/>
              </a:ext>
            </a:extLst>
          </p:cNvPr>
          <p:cNvGrpSpPr/>
          <p:nvPr/>
        </p:nvGrpSpPr>
        <p:grpSpPr>
          <a:xfrm>
            <a:off x="220663" y="3771880"/>
            <a:ext cx="1994701" cy="2310575"/>
            <a:chOff x="629271" y="3771880"/>
            <a:chExt cx="1994701" cy="2310575"/>
          </a:xfrm>
        </p:grpSpPr>
        <p:grpSp>
          <p:nvGrpSpPr>
            <p:cNvPr id="174" name="组合 173">
              <a:extLst>
                <a:ext uri="{FF2B5EF4-FFF2-40B4-BE49-F238E27FC236}">
                  <a16:creationId xmlns:a16="http://schemas.microsoft.com/office/drawing/2014/main" id="{9AB8F915-E9A2-42B0-A62E-388687645B9D}"/>
                </a:ext>
              </a:extLst>
            </p:cNvPr>
            <p:cNvGrpSpPr/>
            <p:nvPr/>
          </p:nvGrpSpPr>
          <p:grpSpPr>
            <a:xfrm>
              <a:off x="629271" y="3771880"/>
              <a:ext cx="1889677" cy="1886635"/>
              <a:chOff x="1650730" y="5198635"/>
              <a:chExt cx="1889677" cy="1886635"/>
            </a:xfrm>
          </p:grpSpPr>
          <p:pic>
            <p:nvPicPr>
              <p:cNvPr id="175" name="图片 174" descr="图片包含 游戏机, 建筑&#10;&#10;描述已自动生成">
                <a:extLst>
                  <a:ext uri="{FF2B5EF4-FFF2-40B4-BE49-F238E27FC236}">
                    <a16:creationId xmlns:a16="http://schemas.microsoft.com/office/drawing/2014/main" id="{0FFC8565-BA45-4008-A571-CCD7BCEF547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652251" y="5197114"/>
                <a:ext cx="1886635" cy="1889677"/>
              </a:xfrm>
              <a:prstGeom prst="rect">
                <a:avLst/>
              </a:prstGeom>
            </p:spPr>
          </p:pic>
          <p:grpSp>
            <p:nvGrpSpPr>
              <p:cNvPr id="176" name="组合 175">
                <a:extLst>
                  <a:ext uri="{FF2B5EF4-FFF2-40B4-BE49-F238E27FC236}">
                    <a16:creationId xmlns:a16="http://schemas.microsoft.com/office/drawing/2014/main" id="{67867C6E-8801-45FC-9CAB-045E19D9520D}"/>
                  </a:ext>
                </a:extLst>
              </p:cNvPr>
              <p:cNvGrpSpPr/>
              <p:nvPr/>
            </p:nvGrpSpPr>
            <p:grpSpPr>
              <a:xfrm>
                <a:off x="1669754" y="5214281"/>
                <a:ext cx="1847393" cy="1847556"/>
                <a:chOff x="3647225" y="3793098"/>
                <a:chExt cx="1847393" cy="1847556"/>
              </a:xfrm>
            </p:grpSpPr>
            <p:cxnSp>
              <p:nvCxnSpPr>
                <p:cNvPr id="177" name="直接连接符 176">
                  <a:extLst>
                    <a:ext uri="{FF2B5EF4-FFF2-40B4-BE49-F238E27FC236}">
                      <a16:creationId xmlns:a16="http://schemas.microsoft.com/office/drawing/2014/main" id="{F1F9B04D-5571-419B-A475-121E91FA90CD}"/>
                    </a:ext>
                  </a:extLst>
                </p:cNvPr>
                <p:cNvCxnSpPr>
                  <a:cxnSpLocks/>
                </p:cNvCxnSpPr>
                <p:nvPr/>
              </p:nvCxnSpPr>
              <p:spPr>
                <a:xfrm>
                  <a:off x="5008301" y="3793098"/>
                  <a:ext cx="0" cy="136400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5DC6121B-E9BC-48AE-9D13-D9B0171C80D5}"/>
                    </a:ext>
                  </a:extLst>
                </p:cNvPr>
                <p:cNvCxnSpPr>
                  <a:cxnSpLocks/>
                </p:cNvCxnSpPr>
                <p:nvPr/>
              </p:nvCxnSpPr>
              <p:spPr>
                <a:xfrm flipH="1" flipV="1">
                  <a:off x="5005919" y="5156811"/>
                  <a:ext cx="488699" cy="483843"/>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FBB7D601-3AC7-49CB-A203-01B19C22369A}"/>
                    </a:ext>
                  </a:extLst>
                </p:cNvPr>
                <p:cNvCxnSpPr>
                  <a:cxnSpLocks/>
                </p:cNvCxnSpPr>
                <p:nvPr/>
              </p:nvCxnSpPr>
              <p:spPr>
                <a:xfrm flipH="1" flipV="1">
                  <a:off x="3647225" y="5159126"/>
                  <a:ext cx="1362590" cy="1"/>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80" name="标题 1">
              <a:extLst>
                <a:ext uri="{FF2B5EF4-FFF2-40B4-BE49-F238E27FC236}">
                  <a16:creationId xmlns:a16="http://schemas.microsoft.com/office/drawing/2014/main" id="{A0BDE52D-E0B3-4168-A6B2-807AF83E0FF8}"/>
                </a:ext>
              </a:extLst>
            </p:cNvPr>
            <p:cNvSpPr txBox="1">
              <a:spLocks/>
            </p:cNvSpPr>
            <p:nvPr/>
          </p:nvSpPr>
          <p:spPr bwMode="auto">
            <a:xfrm>
              <a:off x="1917455" y="4769688"/>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2-D</a:t>
              </a:r>
              <a:endParaRPr lang="zh-CN" altLang="en-US" sz="1600" i="1" dirty="0">
                <a:latin typeface="+mn-lt"/>
                <a:ea typeface="黑体" panose="02010609060101010101" pitchFamily="49" charset="-122"/>
                <a:cs typeface="Gisha" panose="020B0604020202020204" pitchFamily="34" charset="-79"/>
              </a:endParaRPr>
            </a:p>
          </p:txBody>
        </p:sp>
        <p:sp>
          <p:nvSpPr>
            <p:cNvPr id="183" name="标题 1">
              <a:extLst>
                <a:ext uri="{FF2B5EF4-FFF2-40B4-BE49-F238E27FC236}">
                  <a16:creationId xmlns:a16="http://schemas.microsoft.com/office/drawing/2014/main" id="{EDDB6A03-5406-425B-BAFE-E7130C16FB7B}"/>
                </a:ext>
              </a:extLst>
            </p:cNvPr>
            <p:cNvSpPr txBox="1">
              <a:spLocks/>
            </p:cNvSpPr>
            <p:nvPr/>
          </p:nvSpPr>
          <p:spPr bwMode="auto">
            <a:xfrm>
              <a:off x="1079602" y="5732451"/>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sp>
          <p:nvSpPr>
            <p:cNvPr id="184" name="标题 1">
              <a:extLst>
                <a:ext uri="{FF2B5EF4-FFF2-40B4-BE49-F238E27FC236}">
                  <a16:creationId xmlns:a16="http://schemas.microsoft.com/office/drawing/2014/main" id="{2BA38827-589E-46FE-A120-3C7B58AA1AF8}"/>
                </a:ext>
              </a:extLst>
            </p:cNvPr>
            <p:cNvSpPr txBox="1">
              <a:spLocks/>
            </p:cNvSpPr>
            <p:nvPr/>
          </p:nvSpPr>
          <p:spPr bwMode="auto">
            <a:xfrm>
              <a:off x="1143519" y="5607856"/>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grpSp>
      <p:grpSp>
        <p:nvGrpSpPr>
          <p:cNvPr id="15" name="组合 14">
            <a:extLst>
              <a:ext uri="{FF2B5EF4-FFF2-40B4-BE49-F238E27FC236}">
                <a16:creationId xmlns:a16="http://schemas.microsoft.com/office/drawing/2014/main" id="{1BE4EE33-1E80-4A41-9C6E-EB145B4AE654}"/>
              </a:ext>
            </a:extLst>
          </p:cNvPr>
          <p:cNvGrpSpPr/>
          <p:nvPr/>
        </p:nvGrpSpPr>
        <p:grpSpPr>
          <a:xfrm>
            <a:off x="2218701" y="3455079"/>
            <a:ext cx="939513" cy="2535276"/>
            <a:chOff x="4676673" y="3455079"/>
            <a:chExt cx="939513" cy="2535276"/>
          </a:xfrm>
        </p:grpSpPr>
        <p:sp>
          <p:nvSpPr>
            <p:cNvPr id="185" name="立方体 184">
              <a:extLst>
                <a:ext uri="{FF2B5EF4-FFF2-40B4-BE49-F238E27FC236}">
                  <a16:creationId xmlns:a16="http://schemas.microsoft.com/office/drawing/2014/main" id="{16554075-F3E6-4801-A20B-13EEE93A1632}"/>
                </a:ext>
              </a:extLst>
            </p:cNvPr>
            <p:cNvSpPr/>
            <p:nvPr/>
          </p:nvSpPr>
          <p:spPr>
            <a:xfrm rot="16200000">
              <a:off x="3925155" y="4299323"/>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6" name="图片 185" descr="图片包含 游戏机, 停止, 标志&#10;&#10;描述已自动生成">
              <a:extLst>
                <a:ext uri="{FF2B5EF4-FFF2-40B4-BE49-F238E27FC236}">
                  <a16:creationId xmlns:a16="http://schemas.microsoft.com/office/drawing/2014/main" id="{6EAE2961-AB0E-4470-B680-5A8E3A740C5F}"/>
                </a:ext>
              </a:extLst>
            </p:cNvPr>
            <p:cNvPicPr>
              <a:picLocks noChangeAspect="1"/>
            </p:cNvPicPr>
            <p:nvPr/>
          </p:nvPicPr>
          <p:blipFill>
            <a:blip r:embed="rId38">
              <a:clrChange>
                <a:clrFrom>
                  <a:srgbClr val="F4EFEA"/>
                </a:clrFrom>
                <a:clrTo>
                  <a:srgbClr val="F4EFEA">
                    <a:alpha val="0"/>
                  </a:srgbClr>
                </a:clrTo>
              </a:clrChange>
              <a:alphaModFix amt="20000"/>
              <a:extLst>
                <a:ext uri="{28A0092B-C50C-407E-A947-70E740481C1C}">
                  <a14:useLocalDpi xmlns:a14="http://schemas.microsoft.com/office/drawing/2010/main" val="0"/>
                </a:ext>
              </a:extLst>
            </a:blip>
            <a:stretch>
              <a:fillRect/>
            </a:stretch>
          </p:blipFill>
          <p:spPr>
            <a:xfrm>
              <a:off x="4676673" y="3768180"/>
              <a:ext cx="873072" cy="2055500"/>
            </a:xfrm>
            <a:prstGeom prst="rect">
              <a:avLst/>
            </a:prstGeom>
          </p:spPr>
        </p:pic>
      </p:grpSp>
      <p:grpSp>
        <p:nvGrpSpPr>
          <p:cNvPr id="18" name="组合 17">
            <a:extLst>
              <a:ext uri="{FF2B5EF4-FFF2-40B4-BE49-F238E27FC236}">
                <a16:creationId xmlns:a16="http://schemas.microsoft.com/office/drawing/2014/main" id="{8F08CA9A-32AD-4C00-9E1D-3FCF31FF38E1}"/>
              </a:ext>
            </a:extLst>
          </p:cNvPr>
          <p:cNvGrpSpPr/>
          <p:nvPr/>
        </p:nvGrpSpPr>
        <p:grpSpPr>
          <a:xfrm>
            <a:off x="6059973" y="3573517"/>
            <a:ext cx="3204427" cy="2483049"/>
            <a:chOff x="6059973" y="3482077"/>
            <a:chExt cx="3204427" cy="2483049"/>
          </a:xfrm>
        </p:grpSpPr>
        <mc:AlternateContent xmlns:mc="http://schemas.openxmlformats.org/markup-compatibility/2006" xmlns:a14="http://schemas.microsoft.com/office/drawing/2010/main">
          <mc:Choice Requires="a14">
            <p:graphicFrame>
              <p:nvGraphicFramePr>
                <p:cNvPr id="222" name="对象 221">
                  <a:extLst>
                    <a:ext uri="{FF2B5EF4-FFF2-40B4-BE49-F238E27FC236}">
                      <a16:creationId xmlns:a16="http://schemas.microsoft.com/office/drawing/2014/main" id="{48973127-3F3B-4ED1-BA5F-90758A0AB4AA}"/>
                    </a:ext>
                  </a:extLst>
                </p:cNvPr>
                <p:cNvGraphicFramePr>
                  <a:graphicFrameLocks noChangeAspect="1"/>
                </p:cNvGraphicFramePr>
                <p:nvPr>
                  <p:extLst>
                    <p:ext uri="{D42A27DB-BD31-4B8C-83A1-F6EECF244321}">
                      <p14:modId xmlns:p14="http://schemas.microsoft.com/office/powerpoint/2010/main" val="1895233158"/>
                    </p:ext>
                  </p:extLst>
                </p:nvPr>
              </p:nvGraphicFramePr>
              <p:xfrm>
                <a:off x="8782282" y="5076894"/>
                <a:ext cx="382074" cy="477592"/>
              </p:xfrm>
              <a:graphic>
                <a:graphicData uri="http://schemas.openxmlformats.org/presentationml/2006/ole">
                  <mc:AlternateContent>
                    <mc:Choice xmlns:v="urn:schemas-microsoft-com:vml" Requires="v">
                      <p:oleObj name="Equation" r:id="rId39" imgW="203040" imgH="253800" progId="Equation.DSMT4">
                        <p:embed/>
                      </p:oleObj>
                    </mc:Choice>
                    <mc:Fallback>
                      <p:oleObj name="Equation" r:id="rId39"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40"/>
                            <a:stretch>
                              <a:fillRect/>
                            </a:stretch>
                          </p:blipFill>
                          <p:spPr>
                            <a:xfrm>
                              <a:off x="8782282" y="5076894"/>
                              <a:ext cx="382074" cy="477592"/>
                            </a:xfrm>
                            <a:prstGeom prst="rect">
                              <a:avLst/>
                            </a:prstGeom>
                          </p:spPr>
                        </p:pic>
                      </p:oleObj>
                    </mc:Fallback>
                  </mc:AlternateContent>
                </a:graphicData>
              </a:graphic>
            </p:graphicFrame>
          </mc:Choice>
          <mc:Fallback xmlns="">
            <p:graphicFrame>
              <p:nvGraphicFramePr>
                <p:cNvPr id="222" name="对象 221">
                  <a:extLst>
                    <a:ext uri="{FF2B5EF4-FFF2-40B4-BE49-F238E27FC236}">
                      <a16:creationId xmlns:a16="http://schemas.microsoft.com/office/drawing/2014/main" id="{48973127-3F3B-4ED1-BA5F-90758A0AB4AA}"/>
                    </a:ext>
                  </a:extLst>
                </p:cNvPr>
                <p:cNvGraphicFramePr>
                  <a:graphicFrameLocks noChangeAspect="1"/>
                </p:cNvGraphicFramePr>
                <p:nvPr>
                  <p:extLst>
                    <p:ext uri="{D42A27DB-BD31-4B8C-83A1-F6EECF244321}">
                      <p14:modId xmlns:p14="http://schemas.microsoft.com/office/powerpoint/2010/main" val="1895233158"/>
                    </p:ext>
                  </p:extLst>
                </p:nvPr>
              </p:nvGraphicFramePr>
              <p:xfrm>
                <a:off x="8782282" y="5076894"/>
                <a:ext cx="382074" cy="477592"/>
              </p:xfrm>
              <a:graphic>
                <a:graphicData uri="http://schemas.openxmlformats.org/presentationml/2006/ole">
                  <mc:AlternateContent>
                    <mc:Choice xmlns:v="urn:schemas-microsoft-com:vml" Requires="v">
                      <p:oleObj spid="_x0000_s82039" name="Equation" r:id="rId43" imgW="203040" imgH="253800" progId="Equation.DSMT4">
                        <p:embed/>
                      </p:oleObj>
                    </mc:Choice>
                    <mc:Fallback>
                      <p:oleObj name="Equation" r:id="rId43"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44"/>
                            <a:stretch>
                              <a:fillRect/>
                            </a:stretch>
                          </p:blipFill>
                          <p:spPr>
                            <a:xfrm>
                              <a:off x="8782282" y="5076894"/>
                              <a:ext cx="382074" cy="477592"/>
                            </a:xfrm>
                            <a:prstGeom prst="rect">
                              <a:avLst/>
                            </a:prstGeom>
                          </p:spPr>
                        </p:pic>
                      </p:oleObj>
                    </mc:Fallback>
                  </mc:AlternateContent>
                </a:graphicData>
              </a:graphic>
            </p:graphicFrame>
          </mc:Fallback>
        </mc:AlternateContent>
        <p:grpSp>
          <p:nvGrpSpPr>
            <p:cNvPr id="187" name="组合 186">
              <a:extLst>
                <a:ext uri="{FF2B5EF4-FFF2-40B4-BE49-F238E27FC236}">
                  <a16:creationId xmlns:a16="http://schemas.microsoft.com/office/drawing/2014/main" id="{3E4B9695-72D1-460D-A85A-555CD0C3F8B4}"/>
                </a:ext>
              </a:extLst>
            </p:cNvPr>
            <p:cNvGrpSpPr/>
            <p:nvPr/>
          </p:nvGrpSpPr>
          <p:grpSpPr>
            <a:xfrm>
              <a:off x="6337545" y="3482077"/>
              <a:ext cx="2494484" cy="2367361"/>
              <a:chOff x="6601070" y="3429002"/>
              <a:chExt cx="2494484" cy="2367361"/>
            </a:xfrm>
          </p:grpSpPr>
          <p:sp>
            <p:nvSpPr>
              <p:cNvPr id="188" name="标题 1">
                <a:extLst>
                  <a:ext uri="{FF2B5EF4-FFF2-40B4-BE49-F238E27FC236}">
                    <a16:creationId xmlns:a16="http://schemas.microsoft.com/office/drawing/2014/main" id="{25E8EBC2-9F7C-417E-9D8E-899AC8977CD9}"/>
                  </a:ext>
                </a:extLst>
              </p:cNvPr>
              <p:cNvSpPr txBox="1">
                <a:spLocks/>
              </p:cNvSpPr>
              <p:nvPr/>
            </p:nvSpPr>
            <p:spPr bwMode="auto">
              <a:xfrm>
                <a:off x="7397920" y="544514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89" name="标题 1">
                <a:extLst>
                  <a:ext uri="{FF2B5EF4-FFF2-40B4-BE49-F238E27FC236}">
                    <a16:creationId xmlns:a16="http://schemas.microsoft.com/office/drawing/2014/main" id="{722BB4FE-6955-4EA1-83E2-B1909A3D31F7}"/>
                  </a:ext>
                </a:extLst>
              </p:cNvPr>
              <p:cNvSpPr txBox="1">
                <a:spLocks/>
              </p:cNvSpPr>
              <p:nvPr/>
            </p:nvSpPr>
            <p:spPr bwMode="auto">
              <a:xfrm>
                <a:off x="8094836"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190" name="组合 189">
                <a:extLst>
                  <a:ext uri="{FF2B5EF4-FFF2-40B4-BE49-F238E27FC236}">
                    <a16:creationId xmlns:a16="http://schemas.microsoft.com/office/drawing/2014/main" id="{B60AA5EB-C301-4D27-87A5-AC6383E8C989}"/>
                  </a:ext>
                </a:extLst>
              </p:cNvPr>
              <p:cNvGrpSpPr/>
              <p:nvPr/>
            </p:nvGrpSpPr>
            <p:grpSpPr>
              <a:xfrm>
                <a:off x="7170735" y="3429002"/>
                <a:ext cx="1924819" cy="2092164"/>
                <a:chOff x="7107235" y="3429002"/>
                <a:chExt cx="1924819" cy="2092164"/>
              </a:xfrm>
            </p:grpSpPr>
            <p:cxnSp>
              <p:nvCxnSpPr>
                <p:cNvPr id="202" name="直接箭头连接符 201">
                  <a:extLst>
                    <a:ext uri="{FF2B5EF4-FFF2-40B4-BE49-F238E27FC236}">
                      <a16:creationId xmlns:a16="http://schemas.microsoft.com/office/drawing/2014/main" id="{39732B73-C81C-4152-9C92-CABFDDE12FD2}"/>
                    </a:ext>
                  </a:extLst>
                </p:cNvPr>
                <p:cNvCxnSpPr>
                  <a:cxnSpLocks/>
                </p:cNvCxnSpPr>
                <p:nvPr/>
              </p:nvCxnSpPr>
              <p:spPr>
                <a:xfrm>
                  <a:off x="7107235" y="5200650"/>
                  <a:ext cx="1924819" cy="0"/>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接箭头连接符 202">
                  <a:extLst>
                    <a:ext uri="{FF2B5EF4-FFF2-40B4-BE49-F238E27FC236}">
                      <a16:creationId xmlns:a16="http://schemas.microsoft.com/office/drawing/2014/main" id="{465F3CB4-E266-4F9A-A1F6-27FF7A00E243}"/>
                    </a:ext>
                  </a:extLst>
                </p:cNvPr>
                <p:cNvCxnSpPr>
                  <a:cxnSpLocks/>
                </p:cNvCxnSpPr>
                <p:nvPr/>
              </p:nvCxnSpPr>
              <p:spPr>
                <a:xfrm flipV="1">
                  <a:off x="7107235" y="3429002"/>
                  <a:ext cx="0" cy="2089148"/>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34C7370-DB26-4CAC-92AA-0FB488A4F6BA}"/>
                    </a:ext>
                  </a:extLst>
                </p:cNvPr>
                <p:cNvCxnSpPr/>
                <p:nvPr/>
              </p:nvCxnSpPr>
              <p:spPr>
                <a:xfrm>
                  <a:off x="7460365" y="5107787"/>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D0F16471-D9C8-4756-B417-53532E1B4D6B}"/>
                    </a:ext>
                  </a:extLst>
                </p:cNvPr>
                <p:cNvCxnSpPr/>
                <p:nvPr/>
              </p:nvCxnSpPr>
              <p:spPr>
                <a:xfrm>
                  <a:off x="7807357"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400DF98F-6BAA-44A7-A028-09FB63A1D32D}"/>
                    </a:ext>
                  </a:extLst>
                </p:cNvPr>
                <p:cNvCxnSpPr/>
                <p:nvPr/>
              </p:nvCxnSpPr>
              <p:spPr>
                <a:xfrm>
                  <a:off x="8159831"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402DB6AE-B60E-4D5D-AC51-FA794AEF9564}"/>
                    </a:ext>
                  </a:extLst>
                </p:cNvPr>
                <p:cNvCxnSpPr/>
                <p:nvPr/>
              </p:nvCxnSpPr>
              <p:spPr>
                <a:xfrm>
                  <a:off x="8859095" y="510921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B30DF105-D72E-4F1C-AB4A-BB21DC565A1B}"/>
                    </a:ext>
                  </a:extLst>
                </p:cNvPr>
                <p:cNvCxnSpPr/>
                <p:nvPr/>
              </p:nvCxnSpPr>
              <p:spPr>
                <a:xfrm>
                  <a:off x="8507494"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F769251F-B69F-4BC3-8558-AA5BA0C9CA1A}"/>
                    </a:ext>
                  </a:extLst>
                </p:cNvPr>
                <p:cNvCxnSpPr>
                  <a:cxnSpLocks/>
                </p:cNvCxnSpPr>
                <p:nvPr/>
              </p:nvCxnSpPr>
              <p:spPr>
                <a:xfrm rot="5400000">
                  <a:off x="7160120" y="484870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E2BA42B3-9773-4855-8B60-17421C212714}"/>
                    </a:ext>
                  </a:extLst>
                </p:cNvPr>
                <p:cNvCxnSpPr>
                  <a:cxnSpLocks/>
                </p:cNvCxnSpPr>
                <p:nvPr/>
              </p:nvCxnSpPr>
              <p:spPr>
                <a:xfrm rot="5400000">
                  <a:off x="7160120" y="4516276"/>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872A9DD1-1017-46C7-B347-E28B77D99770}"/>
                    </a:ext>
                  </a:extLst>
                </p:cNvPr>
                <p:cNvCxnSpPr>
                  <a:cxnSpLocks/>
                </p:cNvCxnSpPr>
                <p:nvPr/>
              </p:nvCxnSpPr>
              <p:spPr>
                <a:xfrm rot="5400000">
                  <a:off x="7160120" y="4212905"/>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E516E08D-E36A-4C71-9463-9E7D0A6A2E90}"/>
                    </a:ext>
                  </a:extLst>
                </p:cNvPr>
                <p:cNvCxnSpPr>
                  <a:cxnSpLocks/>
                </p:cNvCxnSpPr>
                <p:nvPr/>
              </p:nvCxnSpPr>
              <p:spPr>
                <a:xfrm rot="5400000">
                  <a:off x="7160120" y="357711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ED24F243-8D88-4325-856B-7100E2362E1B}"/>
                    </a:ext>
                  </a:extLst>
                </p:cNvPr>
                <p:cNvCxnSpPr>
                  <a:cxnSpLocks/>
                </p:cNvCxnSpPr>
                <p:nvPr/>
              </p:nvCxnSpPr>
              <p:spPr>
                <a:xfrm rot="5400000">
                  <a:off x="7160120" y="387953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F252930F-BC4B-4837-9F25-560AF080FBA5}"/>
                    </a:ext>
                  </a:extLst>
                </p:cNvPr>
                <p:cNvCxnSpPr>
                  <a:cxnSpLocks/>
                </p:cNvCxnSpPr>
                <p:nvPr/>
              </p:nvCxnSpPr>
              <p:spPr>
                <a:xfrm rot="5400000">
                  <a:off x="7160120" y="547735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1" name="标题 1">
                <a:extLst>
                  <a:ext uri="{FF2B5EF4-FFF2-40B4-BE49-F238E27FC236}">
                    <a16:creationId xmlns:a16="http://schemas.microsoft.com/office/drawing/2014/main" id="{F6DE3E6A-CB7C-469C-98EF-95977218D264}"/>
                  </a:ext>
                </a:extLst>
              </p:cNvPr>
              <p:cNvSpPr txBox="1">
                <a:spLocks/>
              </p:cNvSpPr>
              <p:nvPr/>
            </p:nvSpPr>
            <p:spPr bwMode="auto">
              <a:xfrm>
                <a:off x="7042942" y="5442723"/>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2" name="标题 1">
                <a:extLst>
                  <a:ext uri="{FF2B5EF4-FFF2-40B4-BE49-F238E27FC236}">
                    <a16:creationId xmlns:a16="http://schemas.microsoft.com/office/drawing/2014/main" id="{93760697-D7F3-42E0-8748-DC1A96DA2D55}"/>
                  </a:ext>
                </a:extLst>
              </p:cNvPr>
              <p:cNvSpPr txBox="1">
                <a:spLocks/>
              </p:cNvSpPr>
              <p:nvPr/>
            </p:nvSpPr>
            <p:spPr bwMode="auto">
              <a:xfrm>
                <a:off x="7747208" y="544635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3" name="标题 1">
                <a:extLst>
                  <a:ext uri="{FF2B5EF4-FFF2-40B4-BE49-F238E27FC236}">
                    <a16:creationId xmlns:a16="http://schemas.microsoft.com/office/drawing/2014/main" id="{29793BE8-7F43-4712-80A3-1E06C762BED4}"/>
                  </a:ext>
                </a:extLst>
              </p:cNvPr>
              <p:cNvSpPr txBox="1">
                <a:spLocks/>
              </p:cNvSpPr>
              <p:nvPr/>
            </p:nvSpPr>
            <p:spPr bwMode="auto">
              <a:xfrm>
                <a:off x="8437730"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4" name="标题 1">
                <a:extLst>
                  <a:ext uri="{FF2B5EF4-FFF2-40B4-BE49-F238E27FC236}">
                    <a16:creationId xmlns:a16="http://schemas.microsoft.com/office/drawing/2014/main" id="{26741DDB-BBA7-42A1-AFFE-5C1D44E782BB}"/>
                  </a:ext>
                </a:extLst>
              </p:cNvPr>
              <p:cNvSpPr txBox="1">
                <a:spLocks/>
              </p:cNvSpPr>
              <p:nvPr/>
            </p:nvSpPr>
            <p:spPr bwMode="auto">
              <a:xfrm>
                <a:off x="8786740" y="5446131"/>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5</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95" name="标题 1">
                    <a:extLst>
                      <a:ext uri="{FF2B5EF4-FFF2-40B4-BE49-F238E27FC236}">
                        <a16:creationId xmlns:a16="http://schemas.microsoft.com/office/drawing/2014/main" id="{E7026FB2-9090-40C0-ACC3-ED011C608AF0}"/>
                      </a:ext>
                    </a:extLst>
                  </p:cNvPr>
                  <p:cNvSpPr txBox="1">
                    <a:spLocks/>
                  </p:cNvSpPr>
                  <p:nvPr/>
                </p:nvSpPr>
                <p:spPr bwMode="auto">
                  <a:xfrm>
                    <a:off x="6601070" y="5319463"/>
                    <a:ext cx="601912"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20" name="标题 1">
                    <a:extLst>
                      <a:ext uri="{FF2B5EF4-FFF2-40B4-BE49-F238E27FC236}">
                        <a16:creationId xmlns:a16="http://schemas.microsoft.com/office/drawing/2014/main" id="{6FA68EAA-69C7-47DF-A84B-72C85850AFE5}"/>
                      </a:ext>
                    </a:extLst>
                  </p:cNvPr>
                  <p:cNvSpPr txBox="1">
                    <a:spLocks noRot="1" noChangeAspect="1" noMove="1" noResize="1" noEditPoints="1" noAdjustHandles="1" noChangeArrowheads="1" noChangeShapeType="1" noTextEdit="1"/>
                  </p:cNvSpPr>
                  <p:nvPr/>
                </p:nvSpPr>
                <p:spPr bwMode="auto">
                  <a:xfrm>
                    <a:off x="6601070" y="5319463"/>
                    <a:ext cx="601912" cy="350004"/>
                  </a:xfrm>
                  <a:prstGeom prst="rect">
                    <a:avLst/>
                  </a:prstGeom>
                  <a:blipFill>
                    <a:blip r:embed="rId45"/>
                    <a:stretch>
                      <a:fillRect r="-4082"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6" name="标题 1">
                <a:extLst>
                  <a:ext uri="{FF2B5EF4-FFF2-40B4-BE49-F238E27FC236}">
                    <a16:creationId xmlns:a16="http://schemas.microsoft.com/office/drawing/2014/main" id="{50B0FC4F-2437-449E-A8F9-6D485549B807}"/>
                  </a:ext>
                </a:extLst>
              </p:cNvPr>
              <p:cNvSpPr txBox="1">
                <a:spLocks/>
              </p:cNvSpPr>
              <p:nvPr/>
            </p:nvSpPr>
            <p:spPr bwMode="auto">
              <a:xfrm>
                <a:off x="6739815" y="4707112"/>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7" name="标题 1">
                <a:extLst>
                  <a:ext uri="{FF2B5EF4-FFF2-40B4-BE49-F238E27FC236}">
                    <a16:creationId xmlns:a16="http://schemas.microsoft.com/office/drawing/2014/main" id="{477A6B9E-33CA-48F3-BDB3-9BB254C5082F}"/>
                  </a:ext>
                </a:extLst>
              </p:cNvPr>
              <p:cNvSpPr txBox="1">
                <a:spLocks/>
              </p:cNvSpPr>
              <p:nvPr/>
            </p:nvSpPr>
            <p:spPr bwMode="auto">
              <a:xfrm>
                <a:off x="6737361" y="437933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8" name="标题 1">
                <a:extLst>
                  <a:ext uri="{FF2B5EF4-FFF2-40B4-BE49-F238E27FC236}">
                    <a16:creationId xmlns:a16="http://schemas.microsoft.com/office/drawing/2014/main" id="{3159B6D6-6B9F-41CE-8454-CD9A004D0823}"/>
                  </a:ext>
                </a:extLst>
              </p:cNvPr>
              <p:cNvSpPr txBox="1">
                <a:spLocks/>
              </p:cNvSpPr>
              <p:nvPr/>
            </p:nvSpPr>
            <p:spPr bwMode="auto">
              <a:xfrm>
                <a:off x="6737361" y="408346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0.6</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9" name="标题 1">
                <a:extLst>
                  <a:ext uri="{FF2B5EF4-FFF2-40B4-BE49-F238E27FC236}">
                    <a16:creationId xmlns:a16="http://schemas.microsoft.com/office/drawing/2014/main" id="{E6F13703-21FA-419F-BEF3-242AA9685D36}"/>
                  </a:ext>
                </a:extLst>
              </p:cNvPr>
              <p:cNvSpPr txBox="1">
                <a:spLocks/>
              </p:cNvSpPr>
              <p:nvPr/>
            </p:nvSpPr>
            <p:spPr bwMode="auto">
              <a:xfrm>
                <a:off x="6737361" y="3749130"/>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0.8</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200" name="标题 1">
                <a:extLst>
                  <a:ext uri="{FF2B5EF4-FFF2-40B4-BE49-F238E27FC236}">
                    <a16:creationId xmlns:a16="http://schemas.microsoft.com/office/drawing/2014/main" id="{B8A491AA-7DA3-404D-B2E8-ACAED751E4A8}"/>
                  </a:ext>
                </a:extLst>
              </p:cNvPr>
              <p:cNvSpPr txBox="1">
                <a:spLocks/>
              </p:cNvSpPr>
              <p:nvPr/>
            </p:nvSpPr>
            <p:spPr bwMode="auto">
              <a:xfrm>
                <a:off x="6737361" y="3443635"/>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201" name="标题 1">
                <a:extLst>
                  <a:ext uri="{FF2B5EF4-FFF2-40B4-BE49-F238E27FC236}">
                    <a16:creationId xmlns:a16="http://schemas.microsoft.com/office/drawing/2014/main" id="{17CFF9C3-26FF-48A0-9568-7B8A356BC180}"/>
                  </a:ext>
                </a:extLst>
              </p:cNvPr>
              <p:cNvSpPr txBox="1">
                <a:spLocks/>
              </p:cNvSpPr>
              <p:nvPr/>
            </p:nvSpPr>
            <p:spPr bwMode="auto">
              <a:xfrm>
                <a:off x="6914638" y="502381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mc:AlternateContent xmlns:mc="http://schemas.openxmlformats.org/markup-compatibility/2006" xmlns:a14="http://schemas.microsoft.com/office/drawing/2010/main">
          <mc:Choice Requires="a14">
            <p:graphicFrame>
              <p:nvGraphicFramePr>
                <p:cNvPr id="223" name="对象 222">
                  <a:extLst>
                    <a:ext uri="{FF2B5EF4-FFF2-40B4-BE49-F238E27FC236}">
                      <a16:creationId xmlns:a16="http://schemas.microsoft.com/office/drawing/2014/main" id="{DC3F40DD-D50E-4657-BB94-3A93C1331140}"/>
                    </a:ext>
                  </a:extLst>
                </p:cNvPr>
                <p:cNvGraphicFramePr>
                  <a:graphicFrameLocks noChangeAspect="1"/>
                </p:cNvGraphicFramePr>
                <p:nvPr>
                  <p:extLst>
                    <p:ext uri="{D42A27DB-BD31-4B8C-83A1-F6EECF244321}">
                      <p14:modId xmlns:p14="http://schemas.microsoft.com/office/powerpoint/2010/main" val="3417219404"/>
                    </p:ext>
                  </p:extLst>
                </p:nvPr>
              </p:nvGraphicFramePr>
              <p:xfrm>
                <a:off x="8702561" y="5453810"/>
                <a:ext cx="464833" cy="511316"/>
              </p:xfrm>
              <a:graphic>
                <a:graphicData uri="http://schemas.openxmlformats.org/presentationml/2006/ole">
                  <mc:AlternateContent>
                    <mc:Choice xmlns:v="urn:schemas-microsoft-com:vml" Requires="v">
                      <p:oleObj name="Equation" r:id="rId46" imgW="380880" imgH="419040" progId="Equation.DSMT4">
                        <p:embed/>
                      </p:oleObj>
                    </mc:Choice>
                    <mc:Fallback>
                      <p:oleObj name="Equation" r:id="rId46"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40"/>
                            <a:stretch>
                              <a:fillRect/>
                            </a:stretch>
                          </p:blipFill>
                          <p:spPr>
                            <a:xfrm>
                              <a:off x="8702561" y="5453810"/>
                              <a:ext cx="464833" cy="511316"/>
                            </a:xfrm>
                            <a:prstGeom prst="rect">
                              <a:avLst/>
                            </a:prstGeom>
                          </p:spPr>
                        </p:pic>
                      </p:oleObj>
                    </mc:Fallback>
                  </mc:AlternateContent>
                </a:graphicData>
              </a:graphic>
            </p:graphicFrame>
          </mc:Choice>
          <mc:Fallback xmlns="">
            <p:graphicFrame>
              <p:nvGraphicFramePr>
                <p:cNvPr id="223" name="对象 222">
                  <a:extLst>
                    <a:ext uri="{FF2B5EF4-FFF2-40B4-BE49-F238E27FC236}">
                      <a16:creationId xmlns:a16="http://schemas.microsoft.com/office/drawing/2014/main" id="{DC3F40DD-D50E-4657-BB94-3A93C1331140}"/>
                    </a:ext>
                  </a:extLst>
                </p:cNvPr>
                <p:cNvGraphicFramePr>
                  <a:graphicFrameLocks noChangeAspect="1"/>
                </p:cNvGraphicFramePr>
                <p:nvPr>
                  <p:extLst>
                    <p:ext uri="{D42A27DB-BD31-4B8C-83A1-F6EECF244321}">
                      <p14:modId xmlns:p14="http://schemas.microsoft.com/office/powerpoint/2010/main" val="3417219404"/>
                    </p:ext>
                  </p:extLst>
                </p:nvPr>
              </p:nvGraphicFramePr>
              <p:xfrm>
                <a:off x="8702561" y="5453810"/>
                <a:ext cx="464833" cy="511316"/>
              </p:xfrm>
              <a:graphic>
                <a:graphicData uri="http://schemas.openxmlformats.org/presentationml/2006/ole">
                  <mc:AlternateContent>
                    <mc:Choice xmlns:v="urn:schemas-microsoft-com:vml" Requires="v">
                      <p:oleObj spid="_x0000_s82040" name="Equation" r:id="rId48" imgW="380880" imgH="419040" progId="Equation.DSMT4">
                        <p:embed/>
                      </p:oleObj>
                    </mc:Choice>
                    <mc:Fallback>
                      <p:oleObj name="Equation" r:id="rId48"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49"/>
                            <a:stretch>
                              <a:fillRect/>
                            </a:stretch>
                          </p:blipFill>
                          <p:spPr>
                            <a:xfrm>
                              <a:off x="8702561" y="5453810"/>
                              <a:ext cx="464833" cy="511316"/>
                            </a:xfrm>
                            <a:prstGeom prst="rect">
                              <a:avLst/>
                            </a:prstGeom>
                          </p:spPr>
                        </p:pic>
                      </p:oleObj>
                    </mc:Fallback>
                  </mc:AlternateContent>
                </a:graphicData>
              </a:graphic>
            </p:graphicFrame>
          </mc:Fallback>
        </mc:AlternateContent>
        <p:grpSp>
          <p:nvGrpSpPr>
            <p:cNvPr id="224" name="组合 223">
              <a:extLst>
                <a:ext uri="{FF2B5EF4-FFF2-40B4-BE49-F238E27FC236}">
                  <a16:creationId xmlns:a16="http://schemas.microsoft.com/office/drawing/2014/main" id="{1C685296-E2DF-4CA9-8A43-B490CDFB5AE9}"/>
                </a:ext>
              </a:extLst>
            </p:cNvPr>
            <p:cNvGrpSpPr/>
            <p:nvPr/>
          </p:nvGrpSpPr>
          <p:grpSpPr>
            <a:xfrm>
              <a:off x="6731017" y="4663357"/>
              <a:ext cx="2492951" cy="1173123"/>
              <a:chOff x="6731017" y="4453807"/>
              <a:chExt cx="2492951" cy="1173123"/>
            </a:xfrm>
          </p:grpSpPr>
          <p:grpSp>
            <p:nvGrpSpPr>
              <p:cNvPr id="225" name="组合 224">
                <a:extLst>
                  <a:ext uri="{FF2B5EF4-FFF2-40B4-BE49-F238E27FC236}">
                    <a16:creationId xmlns:a16="http://schemas.microsoft.com/office/drawing/2014/main" id="{EC4401B0-31B5-442A-9763-2BEB06E67335}"/>
                  </a:ext>
                </a:extLst>
              </p:cNvPr>
              <p:cNvGrpSpPr/>
              <p:nvPr/>
            </p:nvGrpSpPr>
            <p:grpSpPr>
              <a:xfrm>
                <a:off x="6731017" y="4453807"/>
                <a:ext cx="2280200" cy="1173123"/>
                <a:chOff x="6731017" y="4453807"/>
                <a:chExt cx="2280200" cy="1173123"/>
              </a:xfrm>
            </p:grpSpPr>
            <p:grpSp>
              <p:nvGrpSpPr>
                <p:cNvPr id="227" name="组合 226">
                  <a:extLst>
                    <a:ext uri="{FF2B5EF4-FFF2-40B4-BE49-F238E27FC236}">
                      <a16:creationId xmlns:a16="http://schemas.microsoft.com/office/drawing/2014/main" id="{3956AD4C-B93F-44CF-9A02-A8DE851D19FF}"/>
                    </a:ext>
                  </a:extLst>
                </p:cNvPr>
                <p:cNvGrpSpPr/>
                <p:nvPr/>
              </p:nvGrpSpPr>
              <p:grpSpPr>
                <a:xfrm>
                  <a:off x="6731017" y="4922371"/>
                  <a:ext cx="2280200" cy="704559"/>
                  <a:chOff x="6731017" y="4922371"/>
                  <a:chExt cx="2280200" cy="704559"/>
                </a:xfrm>
              </p:grpSpPr>
              <p:sp>
                <p:nvSpPr>
                  <p:cNvPr id="234" name="弧形 233">
                    <a:extLst>
                      <a:ext uri="{FF2B5EF4-FFF2-40B4-BE49-F238E27FC236}">
                        <a16:creationId xmlns:a16="http://schemas.microsoft.com/office/drawing/2014/main" id="{A04F3B9A-75E0-4F75-9452-C1F356AB3A55}"/>
                      </a:ext>
                    </a:extLst>
                  </p:cNvPr>
                  <p:cNvSpPr/>
                  <p:nvPr/>
                </p:nvSpPr>
                <p:spPr>
                  <a:xfrm rot="19285505">
                    <a:off x="8127430" y="4927135"/>
                    <a:ext cx="883787" cy="699795"/>
                  </a:xfrm>
                  <a:prstGeom prst="arc">
                    <a:avLst>
                      <a:gd name="adj1" fmla="val 15635654"/>
                      <a:gd name="adj2" fmla="val 1929712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5" name="弧形 234">
                    <a:extLst>
                      <a:ext uri="{FF2B5EF4-FFF2-40B4-BE49-F238E27FC236}">
                        <a16:creationId xmlns:a16="http://schemas.microsoft.com/office/drawing/2014/main" id="{9E072C68-F573-47DF-9DC3-92AE21DC6954}"/>
                      </a:ext>
                    </a:extLst>
                  </p:cNvPr>
                  <p:cNvSpPr/>
                  <p:nvPr/>
                </p:nvSpPr>
                <p:spPr>
                  <a:xfrm rot="2340000">
                    <a:off x="6904717" y="4922371"/>
                    <a:ext cx="883787" cy="699795"/>
                  </a:xfrm>
                  <a:prstGeom prst="arc">
                    <a:avLst>
                      <a:gd name="adj1" fmla="val 13001384"/>
                      <a:gd name="adj2" fmla="val 1676722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弧形 235">
                    <a:extLst>
                      <a:ext uri="{FF2B5EF4-FFF2-40B4-BE49-F238E27FC236}">
                        <a16:creationId xmlns:a16="http://schemas.microsoft.com/office/drawing/2014/main" id="{CBA34768-CA9A-47C1-8CC4-4BBF8FA8C1CD}"/>
                      </a:ext>
                    </a:extLst>
                  </p:cNvPr>
                  <p:cNvSpPr/>
                  <p:nvPr/>
                </p:nvSpPr>
                <p:spPr>
                  <a:xfrm rot="19285505">
                    <a:off x="6731017" y="4924118"/>
                    <a:ext cx="883787" cy="683777"/>
                  </a:xfrm>
                  <a:prstGeom prst="arc">
                    <a:avLst>
                      <a:gd name="adj1" fmla="val 15635654"/>
                      <a:gd name="adj2" fmla="val 192140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8" name="组合 227">
                  <a:extLst>
                    <a:ext uri="{FF2B5EF4-FFF2-40B4-BE49-F238E27FC236}">
                      <a16:creationId xmlns:a16="http://schemas.microsoft.com/office/drawing/2014/main" id="{C2B0CAE0-8A43-42C1-A25E-7EE710B00819}"/>
                    </a:ext>
                  </a:extLst>
                </p:cNvPr>
                <p:cNvGrpSpPr/>
                <p:nvPr/>
              </p:nvGrpSpPr>
              <p:grpSpPr>
                <a:xfrm>
                  <a:off x="7427619" y="4923322"/>
                  <a:ext cx="1061638" cy="700401"/>
                  <a:chOff x="7427619" y="4923322"/>
                  <a:chExt cx="1061638" cy="700401"/>
                </a:xfrm>
              </p:grpSpPr>
              <p:sp>
                <p:nvSpPr>
                  <p:cNvPr id="232" name="弧形 231">
                    <a:extLst>
                      <a:ext uri="{FF2B5EF4-FFF2-40B4-BE49-F238E27FC236}">
                        <a16:creationId xmlns:a16="http://schemas.microsoft.com/office/drawing/2014/main" id="{274D8230-C20D-4316-8207-BC3B2F0F5538}"/>
                      </a:ext>
                    </a:extLst>
                  </p:cNvPr>
                  <p:cNvSpPr/>
                  <p:nvPr/>
                </p:nvSpPr>
                <p:spPr>
                  <a:xfrm rot="19260000">
                    <a:off x="7427619" y="4923928"/>
                    <a:ext cx="883787" cy="699795"/>
                  </a:xfrm>
                  <a:prstGeom prst="arc">
                    <a:avLst>
                      <a:gd name="adj1" fmla="val 15635654"/>
                      <a:gd name="adj2" fmla="val 19361864"/>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弧形 232">
                    <a:extLst>
                      <a:ext uri="{FF2B5EF4-FFF2-40B4-BE49-F238E27FC236}">
                        <a16:creationId xmlns:a16="http://schemas.microsoft.com/office/drawing/2014/main" id="{A0B50536-2952-412B-8B38-1E3A8341AD29}"/>
                      </a:ext>
                    </a:extLst>
                  </p:cNvPr>
                  <p:cNvSpPr/>
                  <p:nvPr/>
                </p:nvSpPr>
                <p:spPr>
                  <a:xfrm rot="2340000">
                    <a:off x="7605470" y="4923322"/>
                    <a:ext cx="883787" cy="699795"/>
                  </a:xfrm>
                  <a:prstGeom prst="arc">
                    <a:avLst>
                      <a:gd name="adj1" fmla="val 13123150"/>
                      <a:gd name="adj2" fmla="val 16767221"/>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9" name="组合 228">
                  <a:extLst>
                    <a:ext uri="{FF2B5EF4-FFF2-40B4-BE49-F238E27FC236}">
                      <a16:creationId xmlns:a16="http://schemas.microsoft.com/office/drawing/2014/main" id="{AA316FDB-6B79-42B4-B210-9524BA0CAF40}"/>
                    </a:ext>
                  </a:extLst>
                </p:cNvPr>
                <p:cNvGrpSpPr/>
                <p:nvPr/>
              </p:nvGrpSpPr>
              <p:grpSpPr>
                <a:xfrm rot="10800000">
                  <a:off x="7429352" y="4453807"/>
                  <a:ext cx="1061638" cy="700401"/>
                  <a:chOff x="7427619" y="4923322"/>
                  <a:chExt cx="1061638" cy="700401"/>
                </a:xfrm>
              </p:grpSpPr>
              <p:sp>
                <p:nvSpPr>
                  <p:cNvPr id="230" name="弧形 229">
                    <a:extLst>
                      <a:ext uri="{FF2B5EF4-FFF2-40B4-BE49-F238E27FC236}">
                        <a16:creationId xmlns:a16="http://schemas.microsoft.com/office/drawing/2014/main" id="{36DE5946-C539-45CE-9923-525054461C08}"/>
                      </a:ext>
                    </a:extLst>
                  </p:cNvPr>
                  <p:cNvSpPr/>
                  <p:nvPr/>
                </p:nvSpPr>
                <p:spPr>
                  <a:xfrm rot="19260000">
                    <a:off x="7427619" y="4923928"/>
                    <a:ext cx="883787" cy="699795"/>
                  </a:xfrm>
                  <a:prstGeom prst="arc">
                    <a:avLst>
                      <a:gd name="adj1" fmla="val 15635654"/>
                      <a:gd name="adj2" fmla="val 19361864"/>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a:extLst>
                      <a:ext uri="{FF2B5EF4-FFF2-40B4-BE49-F238E27FC236}">
                        <a16:creationId xmlns:a16="http://schemas.microsoft.com/office/drawing/2014/main" id="{CA243BCF-F96B-4DB3-9595-E80C756573D3}"/>
                      </a:ext>
                    </a:extLst>
                  </p:cNvPr>
                  <p:cNvSpPr/>
                  <p:nvPr/>
                </p:nvSpPr>
                <p:spPr>
                  <a:xfrm rot="2340000">
                    <a:off x="7605470" y="4923322"/>
                    <a:ext cx="883787" cy="699795"/>
                  </a:xfrm>
                  <a:prstGeom prst="arc">
                    <a:avLst>
                      <a:gd name="adj1" fmla="val 13123150"/>
                      <a:gd name="adj2" fmla="val 16767221"/>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26" name="标题 1">
                <a:extLst>
                  <a:ext uri="{FF2B5EF4-FFF2-40B4-BE49-F238E27FC236}">
                    <a16:creationId xmlns:a16="http://schemas.microsoft.com/office/drawing/2014/main" id="{82B3DFEF-E613-4B05-B526-202281CB2CDB}"/>
                  </a:ext>
                </a:extLst>
              </p:cNvPr>
              <p:cNvSpPr txBox="1">
                <a:spLocks/>
              </p:cNvSpPr>
              <p:nvPr/>
            </p:nvSpPr>
            <p:spPr bwMode="auto">
              <a:xfrm>
                <a:off x="8582225" y="469205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PMM</a:t>
                </a:r>
                <a:endParaRPr lang="zh-CN" altLang="en-US" sz="1600" i="1" dirty="0">
                  <a:latin typeface="+mn-lt"/>
                  <a:ea typeface="黑体" panose="02010609060101010101" pitchFamily="49" charset="-122"/>
                  <a:cs typeface="Gisha" panose="020B0604020202020204" pitchFamily="34" charset="-79"/>
                </a:endParaRPr>
              </a:p>
            </p:txBody>
          </p:sp>
        </p:grpSp>
        <p:grpSp>
          <p:nvGrpSpPr>
            <p:cNvPr id="237" name="组合 236">
              <a:extLst>
                <a:ext uri="{FF2B5EF4-FFF2-40B4-BE49-F238E27FC236}">
                  <a16:creationId xmlns:a16="http://schemas.microsoft.com/office/drawing/2014/main" id="{093D5A30-637C-4785-B792-3E7CAC939923}"/>
                </a:ext>
              </a:extLst>
            </p:cNvPr>
            <p:cNvGrpSpPr/>
            <p:nvPr/>
          </p:nvGrpSpPr>
          <p:grpSpPr>
            <a:xfrm>
              <a:off x="6727993" y="4354069"/>
              <a:ext cx="2536407" cy="1464212"/>
              <a:chOff x="6727993" y="4144519"/>
              <a:chExt cx="2536407" cy="1464212"/>
            </a:xfrm>
          </p:grpSpPr>
          <p:grpSp>
            <p:nvGrpSpPr>
              <p:cNvPr id="238" name="组合 237">
                <a:extLst>
                  <a:ext uri="{FF2B5EF4-FFF2-40B4-BE49-F238E27FC236}">
                    <a16:creationId xmlns:a16="http://schemas.microsoft.com/office/drawing/2014/main" id="{BD2FEB34-154B-4C46-95E9-0141EB927825}"/>
                  </a:ext>
                </a:extLst>
              </p:cNvPr>
              <p:cNvGrpSpPr/>
              <p:nvPr/>
            </p:nvGrpSpPr>
            <p:grpSpPr>
              <a:xfrm>
                <a:off x="6727993" y="4144519"/>
                <a:ext cx="1941295" cy="1464212"/>
                <a:chOff x="6727993" y="4144519"/>
                <a:chExt cx="1941295" cy="1464212"/>
              </a:xfrm>
            </p:grpSpPr>
            <p:sp>
              <p:nvSpPr>
                <p:cNvPr id="242" name="弧形 241">
                  <a:extLst>
                    <a:ext uri="{FF2B5EF4-FFF2-40B4-BE49-F238E27FC236}">
                      <a16:creationId xmlns:a16="http://schemas.microsoft.com/office/drawing/2014/main" id="{8DE44CE8-2E8C-464E-B1A6-CCB9671895C7}"/>
                    </a:ext>
                  </a:extLst>
                </p:cNvPr>
                <p:cNvSpPr/>
                <p:nvPr/>
              </p:nvSpPr>
              <p:spPr>
                <a:xfrm rot="8460000">
                  <a:off x="7265724" y="4144519"/>
                  <a:ext cx="883787" cy="699795"/>
                </a:xfrm>
                <a:prstGeom prst="arc">
                  <a:avLst>
                    <a:gd name="adj1" fmla="val 15635654"/>
                    <a:gd name="adj2" fmla="val 19361864"/>
                  </a:avLst>
                </a:prstGeom>
                <a:ln w="127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3" name="弧形 242">
                  <a:extLst>
                    <a:ext uri="{FF2B5EF4-FFF2-40B4-BE49-F238E27FC236}">
                      <a16:creationId xmlns:a16="http://schemas.microsoft.com/office/drawing/2014/main" id="{29DDB8DD-5B42-408E-B866-0D4537BB7794}"/>
                    </a:ext>
                  </a:extLst>
                </p:cNvPr>
                <p:cNvSpPr/>
                <p:nvPr/>
              </p:nvSpPr>
              <p:spPr>
                <a:xfrm rot="19285505">
                  <a:off x="6727993" y="4924954"/>
                  <a:ext cx="883787" cy="683777"/>
                </a:xfrm>
                <a:prstGeom prst="arc">
                  <a:avLst>
                    <a:gd name="adj1" fmla="val 15635654"/>
                    <a:gd name="adj2" fmla="val 19254944"/>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4" name="弧形 243">
                  <a:extLst>
                    <a:ext uri="{FF2B5EF4-FFF2-40B4-BE49-F238E27FC236}">
                      <a16:creationId xmlns:a16="http://schemas.microsoft.com/office/drawing/2014/main" id="{FA00DB64-1175-4ED9-BD77-DF5F3191D3E1}"/>
                    </a:ext>
                  </a:extLst>
                </p:cNvPr>
                <p:cNvSpPr/>
                <p:nvPr/>
              </p:nvSpPr>
              <p:spPr>
                <a:xfrm rot="19285505">
                  <a:off x="7785501" y="4614184"/>
                  <a:ext cx="883787" cy="683777"/>
                </a:xfrm>
                <a:prstGeom prst="arc">
                  <a:avLst>
                    <a:gd name="adj1" fmla="val 15635654"/>
                    <a:gd name="adj2" fmla="val 19301887"/>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5" name="直接连接符 244">
                  <a:extLst>
                    <a:ext uri="{FF2B5EF4-FFF2-40B4-BE49-F238E27FC236}">
                      <a16:creationId xmlns:a16="http://schemas.microsoft.com/office/drawing/2014/main" id="{9194A5D3-CD0A-404D-8F09-01CC84EC682A}"/>
                    </a:ext>
                  </a:extLst>
                </p:cNvPr>
                <p:cNvCxnSpPr>
                  <a:cxnSpLocks/>
                </p:cNvCxnSpPr>
                <p:nvPr/>
              </p:nvCxnSpPr>
              <p:spPr>
                <a:xfrm>
                  <a:off x="7253193" y="4883047"/>
                  <a:ext cx="3636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0A004F86-C7C7-42DD-BB3D-ED488AE6A828}"/>
                    </a:ext>
                  </a:extLst>
                </p:cNvPr>
                <p:cNvCxnSpPr>
                  <a:cxnSpLocks/>
                </p:cNvCxnSpPr>
                <p:nvPr/>
              </p:nvCxnSpPr>
              <p:spPr>
                <a:xfrm>
                  <a:off x="8306895" y="4572868"/>
                  <a:ext cx="3509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组合 238">
                <a:extLst>
                  <a:ext uri="{FF2B5EF4-FFF2-40B4-BE49-F238E27FC236}">
                    <a16:creationId xmlns:a16="http://schemas.microsoft.com/office/drawing/2014/main" id="{2EE74A26-851D-4601-8C8E-F3DF22D105AF}"/>
                  </a:ext>
                </a:extLst>
              </p:cNvPr>
              <p:cNvGrpSpPr/>
              <p:nvPr/>
            </p:nvGrpSpPr>
            <p:grpSpPr>
              <a:xfrm>
                <a:off x="8490004" y="4305976"/>
                <a:ext cx="774396" cy="476193"/>
                <a:chOff x="8490004" y="4305976"/>
                <a:chExt cx="774396" cy="476193"/>
              </a:xfrm>
            </p:grpSpPr>
            <p:sp>
              <p:nvSpPr>
                <p:cNvPr id="240" name="标题 1">
                  <a:extLst>
                    <a:ext uri="{FF2B5EF4-FFF2-40B4-BE49-F238E27FC236}">
                      <a16:creationId xmlns:a16="http://schemas.microsoft.com/office/drawing/2014/main" id="{A9A21C41-5C85-4EA4-9296-766A70D57DC0}"/>
                    </a:ext>
                  </a:extLst>
                </p:cNvPr>
                <p:cNvSpPr txBox="1">
                  <a:spLocks/>
                </p:cNvSpPr>
                <p:nvPr/>
              </p:nvSpPr>
              <p:spPr bwMode="auto">
                <a:xfrm>
                  <a:off x="8556331" y="4305976"/>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241" name="标题 1">
                  <a:extLst>
                    <a:ext uri="{FF2B5EF4-FFF2-40B4-BE49-F238E27FC236}">
                      <a16:creationId xmlns:a16="http://schemas.microsoft.com/office/drawing/2014/main" id="{F4E72660-0A03-437E-A8E3-C70EE0007EC3}"/>
                    </a:ext>
                  </a:extLst>
                </p:cNvPr>
                <p:cNvSpPr txBox="1">
                  <a:spLocks/>
                </p:cNvSpPr>
                <p:nvPr/>
              </p:nvSpPr>
              <p:spPr bwMode="auto">
                <a:xfrm>
                  <a:off x="8490004" y="4432165"/>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mc:AlternateContent xmlns:mc="http://schemas.openxmlformats.org/markup-compatibility/2006" xmlns:a14="http://schemas.microsoft.com/office/drawing/2010/main">
          <mc:Choice Requires="a14">
            <p:graphicFrame>
              <p:nvGraphicFramePr>
                <p:cNvPr id="247" name="对象 246">
                  <a:extLst>
                    <a:ext uri="{FF2B5EF4-FFF2-40B4-BE49-F238E27FC236}">
                      <a16:creationId xmlns:a16="http://schemas.microsoft.com/office/drawing/2014/main" id="{AE5D28C1-8B75-49D7-9F3E-A820E7B0D47F}"/>
                    </a:ext>
                  </a:extLst>
                </p:cNvPr>
                <p:cNvGraphicFramePr>
                  <a:graphicFrameLocks noChangeAspect="1"/>
                </p:cNvGraphicFramePr>
                <p:nvPr>
                  <p:extLst>
                    <p:ext uri="{D42A27DB-BD31-4B8C-83A1-F6EECF244321}">
                      <p14:modId xmlns:p14="http://schemas.microsoft.com/office/powerpoint/2010/main" val="253630313"/>
                    </p:ext>
                  </p:extLst>
                </p:nvPr>
              </p:nvGraphicFramePr>
              <p:xfrm>
                <a:off x="6059973" y="3537054"/>
                <a:ext cx="555144" cy="308413"/>
              </p:xfrm>
              <a:graphic>
                <a:graphicData uri="http://schemas.openxmlformats.org/presentationml/2006/ole">
                  <mc:AlternateContent>
                    <mc:Choice xmlns:v="urn:schemas-microsoft-com:vml" Requires="v">
                      <p:oleObj name="Equation" r:id="rId50" imgW="342720" imgH="190440" progId="Equation.DSMT4">
                        <p:embed/>
                      </p:oleObj>
                    </mc:Choice>
                    <mc:Fallback>
                      <p:oleObj name="Equation" r:id="rId50"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51"/>
                            <a:stretch>
                              <a:fillRect/>
                            </a:stretch>
                          </p:blipFill>
                          <p:spPr>
                            <a:xfrm>
                              <a:off x="6059973" y="3537054"/>
                              <a:ext cx="555144" cy="308413"/>
                            </a:xfrm>
                            <a:prstGeom prst="rect">
                              <a:avLst/>
                            </a:prstGeom>
                          </p:spPr>
                        </p:pic>
                      </p:oleObj>
                    </mc:Fallback>
                  </mc:AlternateContent>
                </a:graphicData>
              </a:graphic>
            </p:graphicFrame>
          </mc:Choice>
          <mc:Fallback xmlns="">
            <p:graphicFrame>
              <p:nvGraphicFramePr>
                <p:cNvPr id="247" name="对象 246">
                  <a:extLst>
                    <a:ext uri="{FF2B5EF4-FFF2-40B4-BE49-F238E27FC236}">
                      <a16:creationId xmlns:a16="http://schemas.microsoft.com/office/drawing/2014/main" id="{AE5D28C1-8B75-49D7-9F3E-A820E7B0D47F}"/>
                    </a:ext>
                  </a:extLst>
                </p:cNvPr>
                <p:cNvGraphicFramePr>
                  <a:graphicFrameLocks noChangeAspect="1"/>
                </p:cNvGraphicFramePr>
                <p:nvPr>
                  <p:extLst>
                    <p:ext uri="{D42A27DB-BD31-4B8C-83A1-F6EECF244321}">
                      <p14:modId xmlns:p14="http://schemas.microsoft.com/office/powerpoint/2010/main" val="253630313"/>
                    </p:ext>
                  </p:extLst>
                </p:nvPr>
              </p:nvGraphicFramePr>
              <p:xfrm>
                <a:off x="6059973" y="3537054"/>
                <a:ext cx="555144" cy="308413"/>
              </p:xfrm>
              <a:graphic>
                <a:graphicData uri="http://schemas.openxmlformats.org/presentationml/2006/ole">
                  <mc:AlternateContent>
                    <mc:Choice xmlns:v="urn:schemas-microsoft-com:vml" Requires="v">
                      <p:oleObj spid="_x0000_s82041" name="Equation" r:id="rId52" imgW="342720" imgH="190440" progId="Equation.DSMT4">
                        <p:embed/>
                      </p:oleObj>
                    </mc:Choice>
                    <mc:Fallback>
                      <p:oleObj name="Equation" r:id="rId52"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53"/>
                            <a:stretch>
                              <a:fillRect/>
                            </a:stretch>
                          </p:blipFill>
                          <p:spPr>
                            <a:xfrm>
                              <a:off x="6059973" y="3537054"/>
                              <a:ext cx="555144" cy="308413"/>
                            </a:xfrm>
                            <a:prstGeom prst="rect">
                              <a:avLst/>
                            </a:prstGeom>
                          </p:spPr>
                        </p:pic>
                      </p:oleObj>
                    </mc:Fallback>
                  </mc:AlternateContent>
                </a:graphicData>
              </a:graphic>
            </p:graphicFrame>
          </mc:Fallback>
        </mc:AlternateContent>
      </p:grpSp>
      <p:sp>
        <p:nvSpPr>
          <p:cNvPr id="248" name="标题 1">
            <a:extLst>
              <a:ext uri="{FF2B5EF4-FFF2-40B4-BE49-F238E27FC236}">
                <a16:creationId xmlns:a16="http://schemas.microsoft.com/office/drawing/2014/main" id="{B6873605-EAD5-47C9-90AB-36A228D5EB02}"/>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nvGrpSpPr>
          <p:cNvPr id="162" name="组合 161">
            <a:extLst>
              <a:ext uri="{FF2B5EF4-FFF2-40B4-BE49-F238E27FC236}">
                <a16:creationId xmlns:a16="http://schemas.microsoft.com/office/drawing/2014/main" id="{759F78F4-5859-41E3-8CBE-CC298AF44E68}"/>
              </a:ext>
            </a:extLst>
          </p:cNvPr>
          <p:cNvGrpSpPr/>
          <p:nvPr/>
        </p:nvGrpSpPr>
        <p:grpSpPr>
          <a:xfrm>
            <a:off x="31809" y="6491415"/>
            <a:ext cx="437891" cy="299556"/>
            <a:chOff x="8539422" y="6009541"/>
            <a:chExt cx="437891" cy="299556"/>
          </a:xfrm>
        </p:grpSpPr>
        <p:sp>
          <p:nvSpPr>
            <p:cNvPr id="163" name="卷形: 垂直 162">
              <a:extLst>
                <a:ext uri="{FF2B5EF4-FFF2-40B4-BE49-F238E27FC236}">
                  <a16:creationId xmlns:a16="http://schemas.microsoft.com/office/drawing/2014/main" id="{84AC2F72-E233-492D-88AD-7325B03996DA}"/>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标题 1">
              <a:extLst>
                <a:ext uri="{FF2B5EF4-FFF2-40B4-BE49-F238E27FC236}">
                  <a16:creationId xmlns:a16="http://schemas.microsoft.com/office/drawing/2014/main" id="{6BD625E0-C998-442D-AC56-1E5825CA694B}"/>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19</a:t>
              </a:r>
              <a:endParaRPr lang="zh-CN" altLang="en-US" sz="1600" b="1" dirty="0">
                <a:latin typeface="+mn-ea"/>
                <a:ea typeface="+mn-ea"/>
                <a:cs typeface="Times New Roman" panose="02020603050405020304" pitchFamily="18" charset="0"/>
              </a:endParaRPr>
            </a:p>
          </p:txBody>
        </p:sp>
      </p:grpSp>
      <p:grpSp>
        <p:nvGrpSpPr>
          <p:cNvPr id="166" name="组合 165">
            <a:extLst>
              <a:ext uri="{FF2B5EF4-FFF2-40B4-BE49-F238E27FC236}">
                <a16:creationId xmlns:a16="http://schemas.microsoft.com/office/drawing/2014/main" id="{2592E4F7-B24F-4056-9E2D-EE0489A2AC99}"/>
              </a:ext>
            </a:extLst>
          </p:cNvPr>
          <p:cNvGrpSpPr/>
          <p:nvPr/>
        </p:nvGrpSpPr>
        <p:grpSpPr>
          <a:xfrm>
            <a:off x="6851245" y="5302481"/>
            <a:ext cx="514868" cy="450808"/>
            <a:chOff x="6850666" y="5276597"/>
            <a:chExt cx="514868" cy="450808"/>
          </a:xfrm>
        </p:grpSpPr>
        <p:sp>
          <p:nvSpPr>
            <p:cNvPr id="168" name="右箭头 88">
              <a:extLst>
                <a:ext uri="{FF2B5EF4-FFF2-40B4-BE49-F238E27FC236}">
                  <a16:creationId xmlns:a16="http://schemas.microsoft.com/office/drawing/2014/main" id="{01D84559-6FC7-48FD-81CF-8D67CF1BFAD1}"/>
                </a:ext>
              </a:extLst>
            </p:cNvPr>
            <p:cNvSpPr/>
            <p:nvPr/>
          </p:nvSpPr>
          <p:spPr>
            <a:xfrm rot="10800000" flipH="1">
              <a:off x="6850666" y="5276597"/>
              <a:ext cx="514868" cy="221007"/>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9" name="文本框 168">
              <a:extLst>
                <a:ext uri="{FF2B5EF4-FFF2-40B4-BE49-F238E27FC236}">
                  <a16:creationId xmlns:a16="http://schemas.microsoft.com/office/drawing/2014/main" id="{B5380156-D3AE-4553-8FDC-411B182B270A}"/>
                </a:ext>
              </a:extLst>
            </p:cNvPr>
            <p:cNvSpPr txBox="1"/>
            <p:nvPr/>
          </p:nvSpPr>
          <p:spPr>
            <a:xfrm>
              <a:off x="6856415" y="5419628"/>
              <a:ext cx="49244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IFFT</a:t>
              </a:r>
              <a:endParaRPr kumimoji="0" lang="zh-CN" altLang="en-US" sz="14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2226566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4" fill="hold" grpId="0" nodeType="withEffect">
                                  <p:stCondLst>
                                    <p:cond delay="0"/>
                                  </p:stCondLst>
                                  <p:childTnLst>
                                    <p:anim calcmode="lin" valueType="num">
                                      <p:cBhvr additive="base">
                                        <p:cTn id="6" dur="500"/>
                                        <p:tgtEl>
                                          <p:spTgt spid="218"/>
                                        </p:tgtEl>
                                        <p:attrNameLst>
                                          <p:attrName>ppt_y</p:attrName>
                                        </p:attrNameLst>
                                      </p:cBhvr>
                                      <p:tavLst>
                                        <p:tav tm="0">
                                          <p:val>
                                            <p:strVal val="#ppt_y"/>
                                          </p:val>
                                        </p:tav>
                                        <p:tav tm="100000">
                                          <p:val>
                                            <p:strVal val="#ppt_y+#ppt_h*1.125000"/>
                                          </p:val>
                                        </p:tav>
                                      </p:tavLst>
                                    </p:anim>
                                    <p:animEffect transition="out" filter="wipe(down)">
                                      <p:cBhvr>
                                        <p:cTn id="7" dur="500"/>
                                        <p:tgtEl>
                                          <p:spTgt spid="218"/>
                                        </p:tgtEl>
                                      </p:cBhvr>
                                    </p:animEffect>
                                    <p:set>
                                      <p:cBhvr>
                                        <p:cTn id="8" dur="1" fill="hold">
                                          <p:stCondLst>
                                            <p:cond delay="499"/>
                                          </p:stCondLst>
                                        </p:cTn>
                                        <p:tgtEl>
                                          <p:spTgt spid="218"/>
                                        </p:tgtEl>
                                        <p:attrNameLst>
                                          <p:attrName>style.visibility</p:attrName>
                                        </p:attrNameLst>
                                      </p:cBhvr>
                                      <p:to>
                                        <p:strVal val="hidden"/>
                                      </p:to>
                                    </p:set>
                                  </p:childTnLst>
                                </p:cTn>
                              </p:par>
                              <p:par>
                                <p:cTn id="9" presetID="12" presetClass="exit" presetSubtype="4" fill="hold" grpId="0" nodeType="withEffect">
                                  <p:stCondLst>
                                    <p:cond delay="0"/>
                                  </p:stCondLst>
                                  <p:childTnLst>
                                    <p:anim calcmode="lin" valueType="num">
                                      <p:cBhvr additive="base">
                                        <p:cTn id="10" dur="500"/>
                                        <p:tgtEl>
                                          <p:spTgt spid="219"/>
                                        </p:tgtEl>
                                        <p:attrNameLst>
                                          <p:attrName>ppt_y</p:attrName>
                                        </p:attrNameLst>
                                      </p:cBhvr>
                                      <p:tavLst>
                                        <p:tav tm="0">
                                          <p:val>
                                            <p:strVal val="#ppt_y"/>
                                          </p:val>
                                        </p:tav>
                                        <p:tav tm="100000">
                                          <p:val>
                                            <p:strVal val="#ppt_y+#ppt_h*1.125000"/>
                                          </p:val>
                                        </p:tav>
                                      </p:tavLst>
                                    </p:anim>
                                    <p:animEffect transition="out" filter="wipe(down)">
                                      <p:cBhvr>
                                        <p:cTn id="11" dur="500"/>
                                        <p:tgtEl>
                                          <p:spTgt spid="219"/>
                                        </p:tgtEl>
                                      </p:cBhvr>
                                    </p:animEffect>
                                    <p:set>
                                      <p:cBhvr>
                                        <p:cTn id="12" dur="1" fill="hold">
                                          <p:stCondLst>
                                            <p:cond delay="499"/>
                                          </p:stCondLst>
                                        </p:cTn>
                                        <p:tgtEl>
                                          <p:spTgt spid="219"/>
                                        </p:tgtEl>
                                        <p:attrNameLst>
                                          <p:attrName>style.visibility</p:attrName>
                                        </p:attrNameLst>
                                      </p:cBhvr>
                                      <p:to>
                                        <p:strVal val="hidden"/>
                                      </p:to>
                                    </p:set>
                                  </p:childTnLst>
                                </p:cTn>
                              </p:par>
                              <p:par>
                                <p:cTn id="13" presetID="12" presetClass="exit" presetSubtype="4" fill="hold" grpId="0" nodeType="withEffect">
                                  <p:stCondLst>
                                    <p:cond delay="0"/>
                                  </p:stCondLst>
                                  <p:childTnLst>
                                    <p:anim calcmode="lin" valueType="num">
                                      <p:cBhvr additive="base">
                                        <p:cTn id="14" dur="500"/>
                                        <p:tgtEl>
                                          <p:spTgt spid="79"/>
                                        </p:tgtEl>
                                        <p:attrNameLst>
                                          <p:attrName>ppt_y</p:attrName>
                                        </p:attrNameLst>
                                      </p:cBhvr>
                                      <p:tavLst>
                                        <p:tav tm="0">
                                          <p:val>
                                            <p:strVal val="#ppt_y"/>
                                          </p:val>
                                        </p:tav>
                                        <p:tav tm="100000">
                                          <p:val>
                                            <p:strVal val="#ppt_y+#ppt_h*1.125000"/>
                                          </p:val>
                                        </p:tav>
                                      </p:tavLst>
                                    </p:anim>
                                    <p:animEffect transition="out" filter="wipe(down)">
                                      <p:cBhvr>
                                        <p:cTn id="15" dur="500"/>
                                        <p:tgtEl>
                                          <p:spTgt spid="79"/>
                                        </p:tgtEl>
                                      </p:cBhvr>
                                    </p:animEffect>
                                    <p:set>
                                      <p:cBhvr>
                                        <p:cTn id="16" dur="1" fill="hold">
                                          <p:stCondLst>
                                            <p:cond delay="499"/>
                                          </p:stCondLst>
                                        </p:cTn>
                                        <p:tgtEl>
                                          <p:spTgt spid="79"/>
                                        </p:tgtEl>
                                        <p:attrNameLst>
                                          <p:attrName>style.visibility</p:attrName>
                                        </p:attrNameLst>
                                      </p:cBhvr>
                                      <p:to>
                                        <p:strVal val="hidden"/>
                                      </p:to>
                                    </p:set>
                                  </p:childTnLst>
                                </p:cTn>
                              </p:par>
                              <p:par>
                                <p:cTn id="17" presetID="12" presetClass="entr" presetSubtype="1"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 calcmode="lin" valueType="num">
                                      <p:cBhvr additive="base">
                                        <p:cTn id="19" dur="500"/>
                                        <p:tgtEl>
                                          <p:spTgt spid="132"/>
                                        </p:tgtEl>
                                        <p:attrNameLst>
                                          <p:attrName>ppt_y</p:attrName>
                                        </p:attrNameLst>
                                      </p:cBhvr>
                                      <p:tavLst>
                                        <p:tav tm="0">
                                          <p:val>
                                            <p:strVal val="#ppt_y-#ppt_h*1.125000"/>
                                          </p:val>
                                        </p:tav>
                                        <p:tav tm="100000">
                                          <p:val>
                                            <p:strVal val="#ppt_y"/>
                                          </p:val>
                                        </p:tav>
                                      </p:tavLst>
                                    </p:anim>
                                    <p:animEffect transition="in" filter="wipe(down)">
                                      <p:cBhvr>
                                        <p:cTn id="20" dur="500"/>
                                        <p:tgtEl>
                                          <p:spTgt spid="132"/>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137"/>
                                        </p:tgtEl>
                                        <p:attrNameLst>
                                          <p:attrName>style.visibility</p:attrName>
                                        </p:attrNameLst>
                                      </p:cBhvr>
                                      <p:to>
                                        <p:strVal val="visible"/>
                                      </p:to>
                                    </p:set>
                                    <p:anim calcmode="lin" valueType="num">
                                      <p:cBhvr additive="base">
                                        <p:cTn id="23" dur="500"/>
                                        <p:tgtEl>
                                          <p:spTgt spid="137"/>
                                        </p:tgtEl>
                                        <p:attrNameLst>
                                          <p:attrName>ppt_y</p:attrName>
                                        </p:attrNameLst>
                                      </p:cBhvr>
                                      <p:tavLst>
                                        <p:tav tm="0">
                                          <p:val>
                                            <p:strVal val="#ppt_y-#ppt_h*1.125000"/>
                                          </p:val>
                                        </p:tav>
                                        <p:tav tm="100000">
                                          <p:val>
                                            <p:strVal val="#ppt_y"/>
                                          </p:val>
                                        </p:tav>
                                      </p:tavLst>
                                    </p:anim>
                                    <p:animEffect transition="in" filter="wipe(down)">
                                      <p:cBhvr>
                                        <p:cTn id="24" dur="500"/>
                                        <p:tgtEl>
                                          <p:spTgt spid="137"/>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anim calcmode="lin" valueType="num">
                                      <p:cBhvr additive="base">
                                        <p:cTn id="27" dur="500"/>
                                        <p:tgtEl>
                                          <p:spTgt spid="138"/>
                                        </p:tgtEl>
                                        <p:attrNameLst>
                                          <p:attrName>ppt_y</p:attrName>
                                        </p:attrNameLst>
                                      </p:cBhvr>
                                      <p:tavLst>
                                        <p:tav tm="0">
                                          <p:val>
                                            <p:strVal val="#ppt_y-#ppt_h*1.125000"/>
                                          </p:val>
                                        </p:tav>
                                        <p:tav tm="100000">
                                          <p:val>
                                            <p:strVal val="#ppt_y"/>
                                          </p:val>
                                        </p:tav>
                                      </p:tavLst>
                                    </p:anim>
                                    <p:animEffect transition="in" filter="wipe(down)">
                                      <p:cBhvr>
                                        <p:cTn id="28" dur="500"/>
                                        <p:tgtEl>
                                          <p:spTgt spid="138"/>
                                        </p:tgtEl>
                                      </p:cBhvr>
                                    </p:animEffect>
                                  </p:childTnLst>
                                </p:cTn>
                              </p:par>
                              <p:par>
                                <p:cTn id="29" presetID="8" presetClass="emph" presetSubtype="0" fill="hold" grpId="0" nodeType="withEffect">
                                  <p:stCondLst>
                                    <p:cond delay="0"/>
                                  </p:stCondLst>
                                  <p:childTnLst>
                                    <p:animRot by="-10800000">
                                      <p:cBhvr>
                                        <p:cTn id="30" dur="500" fill="hold"/>
                                        <p:tgtEl>
                                          <p:spTgt spid="149"/>
                                        </p:tgtEl>
                                        <p:attrNameLst>
                                          <p:attrName>r</p:attrName>
                                        </p:attrNameLst>
                                      </p:cBhvr>
                                    </p:animRot>
                                  </p:childTnLst>
                                </p:cTn>
                              </p:par>
                              <p:par>
                                <p:cTn id="31" presetID="12" presetClass="exit" presetSubtype="4" fill="hold" nodeType="withEffect">
                                  <p:stCondLst>
                                    <p:cond delay="0"/>
                                  </p:stCondLst>
                                  <p:childTnLst>
                                    <p:anim calcmode="lin" valueType="num">
                                      <p:cBhvr additive="base">
                                        <p:cTn id="32" dur="500"/>
                                        <p:tgtEl>
                                          <p:spTgt spid="97"/>
                                        </p:tgtEl>
                                        <p:attrNameLst>
                                          <p:attrName>ppt_y</p:attrName>
                                        </p:attrNameLst>
                                      </p:cBhvr>
                                      <p:tavLst>
                                        <p:tav tm="0">
                                          <p:val>
                                            <p:strVal val="#ppt_y"/>
                                          </p:val>
                                        </p:tav>
                                        <p:tav tm="100000">
                                          <p:val>
                                            <p:strVal val="#ppt_y+#ppt_h*1.125000"/>
                                          </p:val>
                                        </p:tav>
                                      </p:tavLst>
                                    </p:anim>
                                    <p:animEffect transition="out" filter="wipe(down)">
                                      <p:cBhvr>
                                        <p:cTn id="33" dur="500"/>
                                        <p:tgtEl>
                                          <p:spTgt spid="97"/>
                                        </p:tgtEl>
                                      </p:cBhvr>
                                    </p:animEffect>
                                    <p:set>
                                      <p:cBhvr>
                                        <p:cTn id="34" dur="1" fill="hold">
                                          <p:stCondLst>
                                            <p:cond delay="499"/>
                                          </p:stCondLst>
                                        </p:cTn>
                                        <p:tgtEl>
                                          <p:spTgt spid="97"/>
                                        </p:tgtEl>
                                        <p:attrNameLst>
                                          <p:attrName>style.visibility</p:attrName>
                                        </p:attrNameLst>
                                      </p:cBhvr>
                                      <p:to>
                                        <p:strVal val="hidden"/>
                                      </p:to>
                                    </p:set>
                                  </p:childTnLst>
                                </p:cTn>
                              </p:par>
                              <p:par>
                                <p:cTn id="35" presetID="12" presetClass="exit" presetSubtype="4" fill="hold" nodeType="withEffect">
                                  <p:stCondLst>
                                    <p:cond delay="0"/>
                                  </p:stCondLst>
                                  <p:childTnLst>
                                    <p:anim calcmode="lin" valueType="num">
                                      <p:cBhvr additive="base">
                                        <p:cTn id="36" dur="500"/>
                                        <p:tgtEl>
                                          <p:spTgt spid="100"/>
                                        </p:tgtEl>
                                        <p:attrNameLst>
                                          <p:attrName>ppt_y</p:attrName>
                                        </p:attrNameLst>
                                      </p:cBhvr>
                                      <p:tavLst>
                                        <p:tav tm="0">
                                          <p:val>
                                            <p:strVal val="#ppt_y"/>
                                          </p:val>
                                        </p:tav>
                                        <p:tav tm="100000">
                                          <p:val>
                                            <p:strVal val="#ppt_y+#ppt_h*1.125000"/>
                                          </p:val>
                                        </p:tav>
                                      </p:tavLst>
                                    </p:anim>
                                    <p:animEffect transition="out" filter="wipe(down)">
                                      <p:cBhvr>
                                        <p:cTn id="37" dur="500"/>
                                        <p:tgtEl>
                                          <p:spTgt spid="100"/>
                                        </p:tgtEl>
                                      </p:cBhvr>
                                    </p:animEffect>
                                    <p:set>
                                      <p:cBhvr>
                                        <p:cTn id="38" dur="1" fill="hold">
                                          <p:stCondLst>
                                            <p:cond delay="499"/>
                                          </p:stCondLst>
                                        </p:cTn>
                                        <p:tgtEl>
                                          <p:spTgt spid="100"/>
                                        </p:tgtEl>
                                        <p:attrNameLst>
                                          <p:attrName>style.visibility</p:attrName>
                                        </p:attrNameLst>
                                      </p:cBhvr>
                                      <p:to>
                                        <p:strVal val="hidden"/>
                                      </p:to>
                                    </p:set>
                                  </p:childTnLst>
                                </p:cTn>
                              </p:par>
                              <p:par>
                                <p:cTn id="39" presetID="12" presetClass="exit" presetSubtype="4" fill="hold" grpId="0" nodeType="withEffect">
                                  <p:stCondLst>
                                    <p:cond delay="0"/>
                                  </p:stCondLst>
                                  <p:childTnLst>
                                    <p:anim calcmode="lin" valueType="num">
                                      <p:cBhvr additive="base">
                                        <p:cTn id="40" dur="500"/>
                                        <p:tgtEl>
                                          <p:spTgt spid="182"/>
                                        </p:tgtEl>
                                        <p:attrNameLst>
                                          <p:attrName>ppt_y</p:attrName>
                                        </p:attrNameLst>
                                      </p:cBhvr>
                                      <p:tavLst>
                                        <p:tav tm="0">
                                          <p:val>
                                            <p:strVal val="#ppt_y"/>
                                          </p:val>
                                        </p:tav>
                                        <p:tav tm="100000">
                                          <p:val>
                                            <p:strVal val="#ppt_y+#ppt_h*1.125000"/>
                                          </p:val>
                                        </p:tav>
                                      </p:tavLst>
                                    </p:anim>
                                    <p:animEffect transition="out" filter="wipe(down)">
                                      <p:cBhvr>
                                        <p:cTn id="41" dur="500"/>
                                        <p:tgtEl>
                                          <p:spTgt spid="182"/>
                                        </p:tgtEl>
                                      </p:cBhvr>
                                    </p:animEffect>
                                    <p:set>
                                      <p:cBhvr>
                                        <p:cTn id="42" dur="1" fill="hold">
                                          <p:stCondLst>
                                            <p:cond delay="499"/>
                                          </p:stCondLst>
                                        </p:cTn>
                                        <p:tgtEl>
                                          <p:spTgt spid="182"/>
                                        </p:tgtEl>
                                        <p:attrNameLst>
                                          <p:attrName>style.visibility</p:attrName>
                                        </p:attrNameLst>
                                      </p:cBhvr>
                                      <p:to>
                                        <p:strVal val="hidden"/>
                                      </p:to>
                                    </p:set>
                                  </p:childTnLst>
                                </p:cTn>
                              </p:par>
                              <p:par>
                                <p:cTn id="43" presetID="12" presetClass="exit" presetSubtype="4" fill="hold" grpId="0" nodeType="withEffect">
                                  <p:stCondLst>
                                    <p:cond delay="0"/>
                                  </p:stCondLst>
                                  <p:childTnLst>
                                    <p:anim calcmode="lin" valueType="num">
                                      <p:cBhvr additive="base">
                                        <p:cTn id="44" dur="500"/>
                                        <p:tgtEl>
                                          <p:spTgt spid="181"/>
                                        </p:tgtEl>
                                        <p:attrNameLst>
                                          <p:attrName>ppt_y</p:attrName>
                                        </p:attrNameLst>
                                      </p:cBhvr>
                                      <p:tavLst>
                                        <p:tav tm="0">
                                          <p:val>
                                            <p:strVal val="#ppt_y"/>
                                          </p:val>
                                        </p:tav>
                                        <p:tav tm="100000">
                                          <p:val>
                                            <p:strVal val="#ppt_y+#ppt_h*1.125000"/>
                                          </p:val>
                                        </p:tav>
                                      </p:tavLst>
                                    </p:anim>
                                    <p:animEffect transition="out" filter="wipe(down)">
                                      <p:cBhvr>
                                        <p:cTn id="45" dur="500"/>
                                        <p:tgtEl>
                                          <p:spTgt spid="181"/>
                                        </p:tgtEl>
                                      </p:cBhvr>
                                    </p:animEffect>
                                    <p:set>
                                      <p:cBhvr>
                                        <p:cTn id="46" dur="1" fill="hold">
                                          <p:stCondLst>
                                            <p:cond delay="499"/>
                                          </p:stCondLst>
                                        </p:cTn>
                                        <p:tgtEl>
                                          <p:spTgt spid="181"/>
                                        </p:tgtEl>
                                        <p:attrNameLst>
                                          <p:attrName>style.visibility</p:attrName>
                                        </p:attrNameLst>
                                      </p:cBhvr>
                                      <p:to>
                                        <p:strVal val="hidden"/>
                                      </p:to>
                                    </p:set>
                                  </p:childTnLst>
                                </p:cTn>
                              </p:par>
                              <p:par>
                                <p:cTn id="47" presetID="12" presetClass="exit" presetSubtype="4" fill="hold" grpId="0" nodeType="withEffect">
                                  <p:stCondLst>
                                    <p:cond delay="0"/>
                                  </p:stCondLst>
                                  <p:childTnLst>
                                    <p:anim calcmode="lin" valueType="num">
                                      <p:cBhvr additive="base">
                                        <p:cTn id="48" dur="500"/>
                                        <p:tgtEl>
                                          <p:spTgt spid="207"/>
                                        </p:tgtEl>
                                        <p:attrNameLst>
                                          <p:attrName>ppt_y</p:attrName>
                                        </p:attrNameLst>
                                      </p:cBhvr>
                                      <p:tavLst>
                                        <p:tav tm="0">
                                          <p:val>
                                            <p:strVal val="#ppt_y"/>
                                          </p:val>
                                        </p:tav>
                                        <p:tav tm="100000">
                                          <p:val>
                                            <p:strVal val="#ppt_y+#ppt_h*1.125000"/>
                                          </p:val>
                                        </p:tav>
                                      </p:tavLst>
                                    </p:anim>
                                    <p:animEffect transition="out" filter="wipe(down)">
                                      <p:cBhvr>
                                        <p:cTn id="49" dur="500"/>
                                        <p:tgtEl>
                                          <p:spTgt spid="207"/>
                                        </p:tgtEl>
                                      </p:cBhvr>
                                    </p:animEffect>
                                    <p:set>
                                      <p:cBhvr>
                                        <p:cTn id="50" dur="1" fill="hold">
                                          <p:stCondLst>
                                            <p:cond delay="499"/>
                                          </p:stCondLst>
                                        </p:cTn>
                                        <p:tgtEl>
                                          <p:spTgt spid="207"/>
                                        </p:tgtEl>
                                        <p:attrNameLst>
                                          <p:attrName>style.visibility</p:attrName>
                                        </p:attrNameLst>
                                      </p:cBhvr>
                                      <p:to>
                                        <p:strVal val="hidden"/>
                                      </p:to>
                                    </p:set>
                                  </p:childTnLst>
                                </p:cTn>
                              </p:par>
                              <p:par>
                                <p:cTn id="51" presetID="12" presetClass="entr" presetSubtype="1"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p:tgtEl>
                                          <p:spTgt spid="12"/>
                                        </p:tgtEl>
                                        <p:attrNameLst>
                                          <p:attrName>ppt_y</p:attrName>
                                        </p:attrNameLst>
                                      </p:cBhvr>
                                      <p:tavLst>
                                        <p:tav tm="0">
                                          <p:val>
                                            <p:strVal val="#ppt_y-#ppt_h*1.125000"/>
                                          </p:val>
                                        </p:tav>
                                        <p:tav tm="100000">
                                          <p:val>
                                            <p:strVal val="#ppt_y"/>
                                          </p:val>
                                        </p:tav>
                                      </p:tavLst>
                                    </p:anim>
                                    <p:animEffect transition="in" filter="wipe(down)">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wipe(left)">
                                      <p:cBhvr>
                                        <p:cTn id="59" dur="500"/>
                                        <p:tgtEl>
                                          <p:spTgt spid="84"/>
                                        </p:tgtEl>
                                      </p:cBhvr>
                                    </p:animEffect>
                                  </p:childTnLst>
                                </p:cTn>
                              </p:par>
                              <p:par>
                                <p:cTn id="60" presetID="22" presetClass="entr" presetSubtype="8" fill="hold" nodeType="withEffect">
                                  <p:stCondLst>
                                    <p:cond delay="0"/>
                                  </p:stCondLst>
                                  <p:childTnLst>
                                    <p:set>
                                      <p:cBhvr>
                                        <p:cTn id="61" dur="1" fill="hold">
                                          <p:stCondLst>
                                            <p:cond delay="0"/>
                                          </p:stCondLst>
                                        </p:cTn>
                                        <p:tgtEl>
                                          <p:spTgt spid="166"/>
                                        </p:tgtEl>
                                        <p:attrNameLst>
                                          <p:attrName>style.visibility</p:attrName>
                                        </p:attrNameLst>
                                      </p:cBhvr>
                                      <p:to>
                                        <p:strVal val="visible"/>
                                      </p:to>
                                    </p:set>
                                    <p:animEffect transition="in" filter="wipe(left)">
                                      <p:cBhvr>
                                        <p:cTn id="62" dur="500"/>
                                        <p:tgtEl>
                                          <p:spTgt spid="16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wipe(left)">
                                      <p:cBhvr>
                                        <p:cTn id="65" dur="500"/>
                                        <p:tgtEl>
                                          <p:spTgt spid="119"/>
                                        </p:tgtEl>
                                      </p:cBhvr>
                                    </p:animEffect>
                                  </p:childTnLst>
                                </p:cTn>
                              </p:par>
                            </p:childTnLst>
                          </p:cTn>
                        </p:par>
                        <p:par>
                          <p:cTn id="66" fill="hold">
                            <p:stCondLst>
                              <p:cond delay="500"/>
                            </p:stCondLst>
                            <p:childTnLst>
                              <p:par>
                                <p:cTn id="67" presetID="1" presetClass="entr" presetSubtype="0" fill="hold" nodeType="afterEffect">
                                  <p:stCondLst>
                                    <p:cond delay="0"/>
                                  </p:stCondLst>
                                  <p:childTnLst>
                                    <p:set>
                                      <p:cBhvr>
                                        <p:cTn id="68" dur="1" fill="hold">
                                          <p:stCondLst>
                                            <p:cond delay="0"/>
                                          </p:stCondLst>
                                        </p:cTn>
                                        <p:tgtEl>
                                          <p:spTgt spid="15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52" presetClass="exit" presetSubtype="0" fill="hold" nodeType="clickEffect">
                                  <p:stCondLst>
                                    <p:cond delay="0"/>
                                  </p:stCondLst>
                                  <p:childTnLst>
                                    <p:animScale>
                                      <p:cBhvr>
                                        <p:cTn id="72" dur="1000" accel="50000">
                                          <p:stCondLst>
                                            <p:cond delay="0"/>
                                          </p:stCondLst>
                                        </p:cTn>
                                        <p:tgtEl>
                                          <p:spTgt spid="117"/>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3" dur="1000" accel="50000">
                                          <p:stCondLst>
                                            <p:cond delay="0"/>
                                          </p:stCondLst>
                                        </p:cTn>
                                        <p:tgtEl>
                                          <p:spTgt spid="117"/>
                                        </p:tgtEl>
                                        <p:attrNameLst>
                                          <p:attrName>ppt_x</p:attrName>
                                          <p:attrName>ppt_y</p:attrName>
                                        </p:attrNameLst>
                                      </p:cBhvr>
                                    </p:animMotion>
                                    <p:animEffect transition="out" filter="fade">
                                      <p:cBhvr>
                                        <p:cTn id="74" dur="1000"/>
                                        <p:tgtEl>
                                          <p:spTgt spid="117"/>
                                        </p:tgtEl>
                                      </p:cBhvr>
                                    </p:animEffect>
                                    <p:set>
                                      <p:cBhvr>
                                        <p:cTn id="75" dur="1" fill="hold">
                                          <p:stCondLst>
                                            <p:cond delay="999"/>
                                          </p:stCondLst>
                                        </p:cTn>
                                        <p:tgtEl>
                                          <p:spTgt spid="117"/>
                                        </p:tgtEl>
                                        <p:attrNameLst>
                                          <p:attrName>style.visibility</p:attrName>
                                        </p:attrNameLst>
                                      </p:cBhvr>
                                      <p:to>
                                        <p:strVal val="hidden"/>
                                      </p:to>
                                    </p:set>
                                  </p:childTnLst>
                                </p:cTn>
                              </p:par>
                              <p:par>
                                <p:cTn id="76" presetID="52" presetClass="exit" presetSubtype="0" fill="hold" nodeType="withEffect">
                                  <p:stCondLst>
                                    <p:cond delay="0"/>
                                  </p:stCondLst>
                                  <p:childTnLst>
                                    <p:animScale>
                                      <p:cBhvr>
                                        <p:cTn id="77" dur="1000" accel="50000">
                                          <p:stCondLst>
                                            <p:cond delay="0"/>
                                          </p:stCondLst>
                                        </p:cTn>
                                        <p:tgtEl>
                                          <p:spTgt spid="11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8" dur="1000" accel="50000">
                                          <p:stCondLst>
                                            <p:cond delay="0"/>
                                          </p:stCondLst>
                                        </p:cTn>
                                        <p:tgtEl>
                                          <p:spTgt spid="116"/>
                                        </p:tgtEl>
                                        <p:attrNameLst>
                                          <p:attrName>ppt_x</p:attrName>
                                          <p:attrName>ppt_y</p:attrName>
                                        </p:attrNameLst>
                                      </p:cBhvr>
                                    </p:animMotion>
                                    <p:animEffect transition="out" filter="fade">
                                      <p:cBhvr>
                                        <p:cTn id="79" dur="1000"/>
                                        <p:tgtEl>
                                          <p:spTgt spid="116"/>
                                        </p:tgtEl>
                                      </p:cBhvr>
                                    </p:animEffect>
                                    <p:set>
                                      <p:cBhvr>
                                        <p:cTn id="80" dur="1" fill="hold">
                                          <p:stCondLst>
                                            <p:cond delay="999"/>
                                          </p:stCondLst>
                                        </p:cTn>
                                        <p:tgtEl>
                                          <p:spTgt spid="116"/>
                                        </p:tgtEl>
                                        <p:attrNameLst>
                                          <p:attrName>style.visibility</p:attrName>
                                        </p:attrNameLst>
                                      </p:cBhvr>
                                      <p:to>
                                        <p:strVal val="hidden"/>
                                      </p:to>
                                    </p:set>
                                  </p:childTnLst>
                                </p:cTn>
                              </p:par>
                              <p:par>
                                <p:cTn id="81" presetID="52" presetClass="exit" presetSubtype="0" fill="hold" grpId="0" nodeType="withEffect">
                                  <p:stCondLst>
                                    <p:cond delay="0"/>
                                  </p:stCondLst>
                                  <p:childTnLst>
                                    <p:animScale>
                                      <p:cBhvr>
                                        <p:cTn id="82" dur="1000" accel="50000">
                                          <p:stCondLst>
                                            <p:cond delay="0"/>
                                          </p:stCondLst>
                                        </p:cTn>
                                        <p:tgtEl>
                                          <p:spTgt spid="11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3" dur="1000" accel="50000">
                                          <p:stCondLst>
                                            <p:cond delay="0"/>
                                          </p:stCondLst>
                                        </p:cTn>
                                        <p:tgtEl>
                                          <p:spTgt spid="115"/>
                                        </p:tgtEl>
                                        <p:attrNameLst>
                                          <p:attrName>ppt_x</p:attrName>
                                          <p:attrName>ppt_y</p:attrName>
                                        </p:attrNameLst>
                                      </p:cBhvr>
                                    </p:animMotion>
                                    <p:animEffect transition="out" filter="fade">
                                      <p:cBhvr>
                                        <p:cTn id="84" dur="1000"/>
                                        <p:tgtEl>
                                          <p:spTgt spid="115"/>
                                        </p:tgtEl>
                                      </p:cBhvr>
                                    </p:animEffect>
                                    <p:set>
                                      <p:cBhvr>
                                        <p:cTn id="85" dur="1" fill="hold">
                                          <p:stCondLst>
                                            <p:cond delay="999"/>
                                          </p:stCondLst>
                                        </p:cTn>
                                        <p:tgtEl>
                                          <p:spTgt spid="115"/>
                                        </p:tgtEl>
                                        <p:attrNameLst>
                                          <p:attrName>style.visibility</p:attrName>
                                        </p:attrNameLst>
                                      </p:cBhvr>
                                      <p:to>
                                        <p:strVal val="hidden"/>
                                      </p:to>
                                    </p:set>
                                  </p:childTnLst>
                                </p:cTn>
                              </p:par>
                              <p:par>
                                <p:cTn id="86" presetID="52" presetClass="exit" presetSubtype="0" fill="hold" nodeType="withEffect">
                                  <p:stCondLst>
                                    <p:cond delay="0"/>
                                  </p:stCondLst>
                                  <p:childTnLst>
                                    <p:animScale>
                                      <p:cBhvr>
                                        <p:cTn id="87" dur="1000" accel="50000">
                                          <p:stCondLst>
                                            <p:cond delay="0"/>
                                          </p:stCondLst>
                                        </p:cTn>
                                        <p:tgtEl>
                                          <p:spTgt spid="1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8" dur="1000" accel="50000">
                                          <p:stCondLst>
                                            <p:cond delay="0"/>
                                          </p:stCondLst>
                                        </p:cTn>
                                        <p:tgtEl>
                                          <p:spTgt spid="10"/>
                                        </p:tgtEl>
                                        <p:attrNameLst>
                                          <p:attrName>ppt_x</p:attrName>
                                          <p:attrName>ppt_y</p:attrName>
                                        </p:attrNameLst>
                                      </p:cBhvr>
                                    </p:animMotion>
                                    <p:animEffect transition="out" filter="fade">
                                      <p:cBhvr>
                                        <p:cTn id="89" dur="1000"/>
                                        <p:tgtEl>
                                          <p:spTgt spid="10"/>
                                        </p:tgtEl>
                                      </p:cBhvr>
                                    </p:animEffect>
                                    <p:set>
                                      <p:cBhvr>
                                        <p:cTn id="90" dur="1" fill="hold">
                                          <p:stCondLst>
                                            <p:cond delay="999"/>
                                          </p:stCondLst>
                                        </p:cTn>
                                        <p:tgtEl>
                                          <p:spTgt spid="10"/>
                                        </p:tgtEl>
                                        <p:attrNameLst>
                                          <p:attrName>style.visibility</p:attrName>
                                        </p:attrNameLst>
                                      </p:cBhvr>
                                      <p:to>
                                        <p:strVal val="hidden"/>
                                      </p:to>
                                    </p:set>
                                  </p:childTnLst>
                                </p:cTn>
                              </p:par>
                              <p:par>
                                <p:cTn id="91" presetID="52" presetClass="exit" presetSubtype="0" fill="hold" grpId="1" nodeType="withEffect">
                                  <p:stCondLst>
                                    <p:cond delay="0"/>
                                  </p:stCondLst>
                                  <p:childTnLst>
                                    <p:animScale>
                                      <p:cBhvr>
                                        <p:cTn id="92" dur="1000" accel="50000">
                                          <p:stCondLst>
                                            <p:cond delay="0"/>
                                          </p:stCondLst>
                                        </p:cTn>
                                        <p:tgtEl>
                                          <p:spTgt spid="149"/>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93" dur="1000" accel="50000">
                                          <p:stCondLst>
                                            <p:cond delay="0"/>
                                          </p:stCondLst>
                                        </p:cTn>
                                        <p:tgtEl>
                                          <p:spTgt spid="149"/>
                                        </p:tgtEl>
                                        <p:attrNameLst>
                                          <p:attrName>ppt_x</p:attrName>
                                          <p:attrName>ppt_y</p:attrName>
                                        </p:attrNameLst>
                                      </p:cBhvr>
                                    </p:animMotion>
                                    <p:animEffect transition="out" filter="fade">
                                      <p:cBhvr>
                                        <p:cTn id="94" dur="1000"/>
                                        <p:tgtEl>
                                          <p:spTgt spid="149"/>
                                        </p:tgtEl>
                                      </p:cBhvr>
                                    </p:animEffect>
                                    <p:set>
                                      <p:cBhvr>
                                        <p:cTn id="95" dur="1" fill="hold">
                                          <p:stCondLst>
                                            <p:cond delay="999"/>
                                          </p:stCondLst>
                                        </p:cTn>
                                        <p:tgtEl>
                                          <p:spTgt spid="149"/>
                                        </p:tgtEl>
                                        <p:attrNameLst>
                                          <p:attrName>style.visibility</p:attrName>
                                        </p:attrNameLst>
                                      </p:cBhvr>
                                      <p:to>
                                        <p:strVal val="hidden"/>
                                      </p:to>
                                    </p:set>
                                  </p:childTnLst>
                                </p:cTn>
                              </p:par>
                              <p:par>
                                <p:cTn id="96" presetID="52" presetClass="exit" presetSubtype="0" fill="hold" nodeType="withEffect">
                                  <p:stCondLst>
                                    <p:cond delay="0"/>
                                  </p:stCondLst>
                                  <p:childTnLst>
                                    <p:animScale>
                                      <p:cBhvr>
                                        <p:cTn id="97" dur="1000" accel="50000">
                                          <p:stCondLst>
                                            <p:cond delay="0"/>
                                          </p:stCondLst>
                                        </p:cTn>
                                        <p:tgtEl>
                                          <p:spTgt spid="8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98" dur="1000" accel="50000">
                                          <p:stCondLst>
                                            <p:cond delay="0"/>
                                          </p:stCondLst>
                                        </p:cTn>
                                        <p:tgtEl>
                                          <p:spTgt spid="84"/>
                                        </p:tgtEl>
                                        <p:attrNameLst>
                                          <p:attrName>ppt_x</p:attrName>
                                          <p:attrName>ppt_y</p:attrName>
                                        </p:attrNameLst>
                                      </p:cBhvr>
                                    </p:animMotion>
                                    <p:animEffect transition="out" filter="fade">
                                      <p:cBhvr>
                                        <p:cTn id="99" dur="1000"/>
                                        <p:tgtEl>
                                          <p:spTgt spid="84"/>
                                        </p:tgtEl>
                                      </p:cBhvr>
                                    </p:animEffect>
                                    <p:set>
                                      <p:cBhvr>
                                        <p:cTn id="100" dur="1" fill="hold">
                                          <p:stCondLst>
                                            <p:cond delay="999"/>
                                          </p:stCondLst>
                                        </p:cTn>
                                        <p:tgtEl>
                                          <p:spTgt spid="84"/>
                                        </p:tgtEl>
                                        <p:attrNameLst>
                                          <p:attrName>style.visibility</p:attrName>
                                        </p:attrNameLst>
                                      </p:cBhvr>
                                      <p:to>
                                        <p:strVal val="hidden"/>
                                      </p:to>
                                    </p:set>
                                  </p:childTnLst>
                                </p:cTn>
                              </p:par>
                              <p:par>
                                <p:cTn id="101" presetID="52" presetClass="exit" presetSubtype="0" fill="hold" nodeType="withEffect">
                                  <p:stCondLst>
                                    <p:cond delay="0"/>
                                  </p:stCondLst>
                                  <p:childTnLst>
                                    <p:animScale>
                                      <p:cBhvr>
                                        <p:cTn id="102" dur="1000" accel="50000">
                                          <p:stCondLst>
                                            <p:cond delay="0"/>
                                          </p:stCondLst>
                                        </p:cTn>
                                        <p:tgtEl>
                                          <p:spTgt spid="16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03" dur="1000" accel="50000">
                                          <p:stCondLst>
                                            <p:cond delay="0"/>
                                          </p:stCondLst>
                                        </p:cTn>
                                        <p:tgtEl>
                                          <p:spTgt spid="166"/>
                                        </p:tgtEl>
                                        <p:attrNameLst>
                                          <p:attrName>ppt_x</p:attrName>
                                          <p:attrName>ppt_y</p:attrName>
                                        </p:attrNameLst>
                                      </p:cBhvr>
                                    </p:animMotion>
                                    <p:animEffect transition="out" filter="fade">
                                      <p:cBhvr>
                                        <p:cTn id="104" dur="1000"/>
                                        <p:tgtEl>
                                          <p:spTgt spid="166"/>
                                        </p:tgtEl>
                                      </p:cBhvr>
                                    </p:animEffect>
                                    <p:set>
                                      <p:cBhvr>
                                        <p:cTn id="105" dur="1" fill="hold">
                                          <p:stCondLst>
                                            <p:cond delay="999"/>
                                          </p:stCondLst>
                                        </p:cTn>
                                        <p:tgtEl>
                                          <p:spTgt spid="166"/>
                                        </p:tgtEl>
                                        <p:attrNameLst>
                                          <p:attrName>style.visibility</p:attrName>
                                        </p:attrNameLst>
                                      </p:cBhvr>
                                      <p:to>
                                        <p:strVal val="hidden"/>
                                      </p:to>
                                    </p:set>
                                  </p:childTnLst>
                                </p:cTn>
                              </p:par>
                              <p:par>
                                <p:cTn id="106" presetID="0" presetClass="path" presetSubtype="0" accel="50000" decel="50000" fill="hold" nodeType="withEffect">
                                  <p:stCondLst>
                                    <p:cond delay="0"/>
                                  </p:stCondLst>
                                  <p:childTnLst>
                                    <p:animMotion origin="layout" path="M 5.55556E-7 -4.81481E-6 L -0.07917 0.04005 " pathEditMode="relative" rAng="0" ptsTypes="AA">
                                      <p:cBhvr>
                                        <p:cTn id="107" dur="1000" fill="hold"/>
                                        <p:tgtEl>
                                          <p:spTgt spid="104"/>
                                        </p:tgtEl>
                                        <p:attrNameLst>
                                          <p:attrName>ppt_x</p:attrName>
                                          <p:attrName>ppt_y</p:attrName>
                                        </p:attrNameLst>
                                      </p:cBhvr>
                                      <p:rCtr x="-3958" y="1991"/>
                                    </p:animMotion>
                                  </p:childTnLst>
                                </p:cTn>
                              </p:par>
                              <p:par>
                                <p:cTn id="108" presetID="6" presetClass="emph" presetSubtype="0" fill="hold" nodeType="withEffect">
                                  <p:stCondLst>
                                    <p:cond delay="0"/>
                                  </p:stCondLst>
                                  <p:childTnLst>
                                    <p:animScale>
                                      <p:cBhvr>
                                        <p:cTn id="109" dur="900" fill="hold"/>
                                        <p:tgtEl>
                                          <p:spTgt spid="104"/>
                                        </p:tgtEl>
                                      </p:cBhvr>
                                      <p:by x="65000" y="65000"/>
                                    </p:animScale>
                                  </p:childTnLst>
                                </p:cTn>
                              </p:par>
                              <p:par>
                                <p:cTn id="110" presetID="0" presetClass="path" presetSubtype="0" accel="50000" decel="50000" fill="hold" nodeType="withEffect">
                                  <p:stCondLst>
                                    <p:cond delay="0"/>
                                  </p:stCondLst>
                                  <p:childTnLst>
                                    <p:animMotion origin="layout" path="M -2.77778E-6 3.7037E-6 L -0.03107 3.7037E-6 " pathEditMode="relative" rAng="0" ptsTypes="AA">
                                      <p:cBhvr>
                                        <p:cTn id="111" dur="1000" fill="hold"/>
                                        <p:tgtEl>
                                          <p:spTgt spid="12"/>
                                        </p:tgtEl>
                                        <p:attrNameLst>
                                          <p:attrName>ppt_x</p:attrName>
                                          <p:attrName>ppt_y</p:attrName>
                                        </p:attrNameLst>
                                      </p:cBhvr>
                                      <p:rCtr x="-1563" y="0"/>
                                    </p:animMotion>
                                  </p:childTnLst>
                                </p:cTn>
                              </p:par>
                              <p:par>
                                <p:cTn id="112" presetID="0" presetClass="path" presetSubtype="0" accel="50000" decel="50000" fill="hold" nodeType="withEffect">
                                  <p:stCondLst>
                                    <p:cond delay="0"/>
                                  </p:stCondLst>
                                  <p:childTnLst>
                                    <p:animMotion origin="layout" path="M 8.33333E-7 -2.59259E-6 L -0.28125 -2.59259E-6 " pathEditMode="relative" rAng="0" ptsTypes="AA">
                                      <p:cBhvr>
                                        <p:cTn id="113" dur="1000" fill="hold"/>
                                        <p:tgtEl>
                                          <p:spTgt spid="156"/>
                                        </p:tgtEl>
                                        <p:attrNameLst>
                                          <p:attrName>ppt_x</p:attrName>
                                          <p:attrName>ppt_y</p:attrName>
                                        </p:attrNameLst>
                                      </p:cBhvr>
                                      <p:rCtr x="-14063" y="0"/>
                                    </p:animMotion>
                                  </p:childTnLst>
                                </p:cTn>
                              </p:par>
                              <p:par>
                                <p:cTn id="114" presetID="0" presetClass="path" presetSubtype="0" accel="50000" decel="50000" fill="hold" grpId="0" nodeType="withEffect">
                                  <p:stCondLst>
                                    <p:cond delay="0"/>
                                  </p:stCondLst>
                                  <p:childTnLst>
                                    <p:animMotion origin="layout" path="M 0 0 L -0.28125 0 " pathEditMode="relative" ptsTypes="AA">
                                      <p:cBhvr>
                                        <p:cTn id="115" dur="1000" fill="hold"/>
                                        <p:tgtEl>
                                          <p:spTgt spid="114"/>
                                        </p:tgtEl>
                                        <p:attrNameLst>
                                          <p:attrName>ppt_x</p:attrName>
                                          <p:attrName>ppt_y</p:attrName>
                                        </p:attrNameLst>
                                      </p:cBhvr>
                                    </p:animMotion>
                                  </p:childTnLst>
                                </p:cTn>
                              </p:par>
                              <p:par>
                                <p:cTn id="116" presetID="12" presetClass="entr" presetSubtype="8" fill="hold" nodeType="withEffect">
                                  <p:stCondLst>
                                    <p:cond delay="0"/>
                                  </p:stCondLst>
                                  <p:childTnLst>
                                    <p:set>
                                      <p:cBhvr>
                                        <p:cTn id="117" dur="1" fill="hold">
                                          <p:stCondLst>
                                            <p:cond delay="0"/>
                                          </p:stCondLst>
                                        </p:cTn>
                                        <p:tgtEl>
                                          <p:spTgt spid="15"/>
                                        </p:tgtEl>
                                        <p:attrNameLst>
                                          <p:attrName>style.visibility</p:attrName>
                                        </p:attrNameLst>
                                      </p:cBhvr>
                                      <p:to>
                                        <p:strVal val="visible"/>
                                      </p:to>
                                    </p:set>
                                    <p:anim calcmode="lin" valueType="num">
                                      <p:cBhvr additive="base">
                                        <p:cTn id="118" dur="800"/>
                                        <p:tgtEl>
                                          <p:spTgt spid="15"/>
                                        </p:tgtEl>
                                        <p:attrNameLst>
                                          <p:attrName>ppt_x</p:attrName>
                                        </p:attrNameLst>
                                      </p:cBhvr>
                                      <p:tavLst>
                                        <p:tav tm="0">
                                          <p:val>
                                            <p:strVal val="#ppt_x-#ppt_w*1.125000"/>
                                          </p:val>
                                        </p:tav>
                                        <p:tav tm="100000">
                                          <p:val>
                                            <p:strVal val="#ppt_x"/>
                                          </p:val>
                                        </p:tav>
                                      </p:tavLst>
                                    </p:anim>
                                    <p:animEffect transition="in" filter="wipe(right)">
                                      <p:cBhvr>
                                        <p:cTn id="119" dur="800"/>
                                        <p:tgtEl>
                                          <p:spTgt spid="15"/>
                                        </p:tgtEl>
                                      </p:cBhvr>
                                    </p:animEffect>
                                  </p:childTnLst>
                                </p:cTn>
                              </p:par>
                              <p:par>
                                <p:cTn id="120" presetID="12" presetClass="entr" presetSubtype="8" fill="hold" nodeType="with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additive="base">
                                        <p:cTn id="122" dur="800"/>
                                        <p:tgtEl>
                                          <p:spTgt spid="13"/>
                                        </p:tgtEl>
                                        <p:attrNameLst>
                                          <p:attrName>ppt_x</p:attrName>
                                        </p:attrNameLst>
                                      </p:cBhvr>
                                      <p:tavLst>
                                        <p:tav tm="0">
                                          <p:val>
                                            <p:strVal val="#ppt_x-#ppt_w*1.125000"/>
                                          </p:val>
                                        </p:tav>
                                        <p:tav tm="100000">
                                          <p:val>
                                            <p:strVal val="#ppt_x"/>
                                          </p:val>
                                        </p:tav>
                                      </p:tavLst>
                                    </p:anim>
                                    <p:animEffect transition="in" filter="wipe(right)">
                                      <p:cBhvr>
                                        <p:cTn id="123" dur="800"/>
                                        <p:tgtEl>
                                          <p:spTgt spid="13"/>
                                        </p:tgtEl>
                                      </p:cBhvr>
                                    </p:animEffect>
                                  </p:childTnLst>
                                </p:cTn>
                              </p:par>
                              <p:par>
                                <p:cTn id="124" presetID="12" presetClass="entr" presetSubtype="8" fill="hold" nodeType="withEffect">
                                  <p:stCondLst>
                                    <p:cond delay="0"/>
                                  </p:stCondLst>
                                  <p:childTnLst>
                                    <p:set>
                                      <p:cBhvr>
                                        <p:cTn id="125" dur="1" fill="hold">
                                          <p:stCondLst>
                                            <p:cond delay="0"/>
                                          </p:stCondLst>
                                        </p:cTn>
                                        <p:tgtEl>
                                          <p:spTgt spid="18"/>
                                        </p:tgtEl>
                                        <p:attrNameLst>
                                          <p:attrName>style.visibility</p:attrName>
                                        </p:attrNameLst>
                                      </p:cBhvr>
                                      <p:to>
                                        <p:strVal val="visible"/>
                                      </p:to>
                                    </p:set>
                                    <p:anim calcmode="lin" valueType="num">
                                      <p:cBhvr additive="base">
                                        <p:cTn id="126" dur="800"/>
                                        <p:tgtEl>
                                          <p:spTgt spid="18"/>
                                        </p:tgtEl>
                                        <p:attrNameLst>
                                          <p:attrName>ppt_x</p:attrName>
                                        </p:attrNameLst>
                                      </p:cBhvr>
                                      <p:tavLst>
                                        <p:tav tm="0">
                                          <p:val>
                                            <p:strVal val="#ppt_x-#ppt_w*1.125000"/>
                                          </p:val>
                                        </p:tav>
                                        <p:tav tm="100000">
                                          <p:val>
                                            <p:strVal val="#ppt_x"/>
                                          </p:val>
                                        </p:tav>
                                      </p:tavLst>
                                    </p:anim>
                                    <p:animEffect transition="in" filter="wipe(right)">
                                      <p:cBhvr>
                                        <p:cTn id="127" dur="800"/>
                                        <p:tgtEl>
                                          <p:spTgt spid="1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xit" presetSubtype="4" fill="hold" nodeType="clickEffect">
                                  <p:stCondLst>
                                    <p:cond delay="0"/>
                                  </p:stCondLst>
                                  <p:childTnLst>
                                    <p:animEffect transition="out" filter="wipe(down)">
                                      <p:cBhvr>
                                        <p:cTn id="131" dur="500"/>
                                        <p:tgtEl>
                                          <p:spTgt spid="35"/>
                                        </p:tgtEl>
                                      </p:cBhvr>
                                    </p:animEffect>
                                    <p:set>
                                      <p:cBhvr>
                                        <p:cTn id="132" dur="1" fill="hold">
                                          <p:stCondLst>
                                            <p:cond delay="499"/>
                                          </p:stCondLst>
                                        </p:cTn>
                                        <p:tgtEl>
                                          <p:spTgt spid="35"/>
                                        </p:tgtEl>
                                        <p:attrNameLst>
                                          <p:attrName>style.visibility</p:attrName>
                                        </p:attrNameLst>
                                      </p:cBhvr>
                                      <p:to>
                                        <p:strVal val="hidden"/>
                                      </p:to>
                                    </p:set>
                                  </p:childTnLst>
                                </p:cTn>
                              </p:par>
                              <p:par>
                                <p:cTn id="133" presetID="22" presetClass="exit" presetSubtype="4" fill="hold" nodeType="withEffect">
                                  <p:stCondLst>
                                    <p:cond delay="0"/>
                                  </p:stCondLst>
                                  <p:childTnLst>
                                    <p:animEffect transition="out" filter="wipe(down)">
                                      <p:cBhvr>
                                        <p:cTn id="134" dur="500"/>
                                        <p:tgtEl>
                                          <p:spTgt spid="21"/>
                                        </p:tgtEl>
                                      </p:cBhvr>
                                    </p:animEffect>
                                    <p:set>
                                      <p:cBhvr>
                                        <p:cTn id="135" dur="1" fill="hold">
                                          <p:stCondLst>
                                            <p:cond delay="499"/>
                                          </p:stCondLst>
                                        </p:cTn>
                                        <p:tgtEl>
                                          <p:spTgt spid="21"/>
                                        </p:tgtEl>
                                        <p:attrNameLst>
                                          <p:attrName>style.visibility</p:attrName>
                                        </p:attrNameLst>
                                      </p:cBhvr>
                                      <p:to>
                                        <p:strVal val="hidden"/>
                                      </p:to>
                                    </p:set>
                                  </p:childTnLst>
                                </p:cTn>
                              </p:par>
                              <p:par>
                                <p:cTn id="136" presetID="22" presetClass="exit" presetSubtype="4" fill="hold" nodeType="withEffect">
                                  <p:stCondLst>
                                    <p:cond delay="0"/>
                                  </p:stCondLst>
                                  <p:childTnLst>
                                    <p:animEffect transition="out" filter="wipe(down)">
                                      <p:cBhvr>
                                        <p:cTn id="137" dur="500"/>
                                        <p:tgtEl>
                                          <p:spTgt spid="11"/>
                                        </p:tgtEl>
                                      </p:cBhvr>
                                    </p:animEffect>
                                    <p:set>
                                      <p:cBhvr>
                                        <p:cTn id="138" dur="1" fill="hold">
                                          <p:stCondLst>
                                            <p:cond delay="499"/>
                                          </p:stCondLst>
                                        </p:cTn>
                                        <p:tgtEl>
                                          <p:spTgt spid="11"/>
                                        </p:tgtEl>
                                        <p:attrNameLst>
                                          <p:attrName>style.visibility</p:attrName>
                                        </p:attrNameLst>
                                      </p:cBhvr>
                                      <p:to>
                                        <p:strVal val="hidden"/>
                                      </p:to>
                                    </p:set>
                                  </p:childTnLst>
                                </p:cTn>
                              </p:par>
                              <p:par>
                                <p:cTn id="139" presetID="0" presetClass="path" presetSubtype="0" accel="50000" decel="50000" fill="hold" grpId="1" nodeType="withEffect">
                                  <p:stCondLst>
                                    <p:cond delay="0"/>
                                  </p:stCondLst>
                                  <p:childTnLst>
                                    <p:animMotion origin="layout" path="M 0 0 L 0 -0.025 " pathEditMode="relative" ptsTypes="AA">
                                      <p:cBhvr>
                                        <p:cTn id="140" dur="1000" fill="hold"/>
                                        <p:tgtEl>
                                          <p:spTgt spid="132"/>
                                        </p:tgtEl>
                                        <p:attrNameLst>
                                          <p:attrName>ppt_x</p:attrName>
                                          <p:attrName>ppt_y</p:attrName>
                                        </p:attrNameLst>
                                      </p:cBhvr>
                                    </p:animMotion>
                                  </p:childTnLst>
                                </p:cTn>
                              </p:par>
                              <p:par>
                                <p:cTn id="141" presetID="0" presetClass="path" presetSubtype="0" accel="50000" decel="50000" fill="hold" grpId="0" nodeType="withEffect">
                                  <p:stCondLst>
                                    <p:cond delay="0"/>
                                  </p:stCondLst>
                                  <p:childTnLst>
                                    <p:animMotion origin="layout" path="M 0 0 L 0 -0.025 " pathEditMode="relative" ptsTypes="AA">
                                      <p:cBhvr>
                                        <p:cTn id="142" dur="1000" fill="hold"/>
                                        <p:tgtEl>
                                          <p:spTgt spid="109"/>
                                        </p:tgtEl>
                                        <p:attrNameLst>
                                          <p:attrName>ppt_x</p:attrName>
                                          <p:attrName>ppt_y</p:attrName>
                                        </p:attrNameLst>
                                      </p:cBhvr>
                                    </p:animMotion>
                                  </p:childTnLst>
                                </p:cTn>
                              </p:par>
                              <p:par>
                                <p:cTn id="143" presetID="0" presetClass="path" presetSubtype="0" accel="50000" decel="50000" fill="hold" grpId="0" nodeType="withEffect">
                                  <p:stCondLst>
                                    <p:cond delay="0"/>
                                  </p:stCondLst>
                                  <p:childTnLst>
                                    <p:animMotion origin="layout" path="M -3.33333E-6 4.81481E-6 L -3.33333E-6 -0.03218 " pathEditMode="relative" rAng="0" ptsTypes="AA">
                                      <p:cBhvr>
                                        <p:cTn id="144" dur="1000" fill="hold"/>
                                        <p:tgtEl>
                                          <p:spTgt spid="77"/>
                                        </p:tgtEl>
                                        <p:attrNameLst>
                                          <p:attrName>ppt_x</p:attrName>
                                          <p:attrName>ppt_y</p:attrName>
                                        </p:attrNameLst>
                                      </p:cBhvr>
                                      <p:rCtr x="0" y="-1620"/>
                                    </p:animMotion>
                                  </p:childTnLst>
                                </p:cTn>
                              </p:par>
                              <p:par>
                                <p:cTn id="145" presetID="0" presetClass="path" presetSubtype="0" accel="50000" decel="50000" fill="hold" grpId="1" nodeType="withEffect">
                                  <p:stCondLst>
                                    <p:cond delay="0"/>
                                  </p:stCondLst>
                                  <p:childTnLst>
                                    <p:animMotion origin="layout" path="M 0 0 L 0 -0.02686 " pathEditMode="relative" ptsTypes="AA">
                                      <p:cBhvr>
                                        <p:cTn id="146" dur="1000" fill="hold"/>
                                        <p:tgtEl>
                                          <p:spTgt spid="137"/>
                                        </p:tgtEl>
                                        <p:attrNameLst>
                                          <p:attrName>ppt_x</p:attrName>
                                          <p:attrName>ppt_y</p:attrName>
                                        </p:attrNameLst>
                                      </p:cBhvr>
                                    </p:animMotion>
                                  </p:childTnLst>
                                </p:cTn>
                              </p:par>
                              <p:par>
                                <p:cTn id="147" presetID="0" presetClass="path" presetSubtype="0" accel="50000" decel="50000" fill="hold" grpId="0" nodeType="withEffect">
                                  <p:stCondLst>
                                    <p:cond delay="0"/>
                                  </p:stCondLst>
                                  <p:childTnLst>
                                    <p:animMotion origin="layout" path="M 0 0 L 0 -0.02686 " pathEditMode="relative" ptsTypes="AA">
                                      <p:cBhvr>
                                        <p:cTn id="148" dur="1000" fill="hold"/>
                                        <p:tgtEl>
                                          <p:spTgt spid="78"/>
                                        </p:tgtEl>
                                        <p:attrNameLst>
                                          <p:attrName>ppt_x</p:attrName>
                                          <p:attrName>ppt_y</p:attrName>
                                        </p:attrNameLst>
                                      </p:cBhvr>
                                    </p:animMotion>
                                  </p:childTnLst>
                                </p:cTn>
                              </p:par>
                              <p:par>
                                <p:cTn id="149" presetID="0" presetClass="path" presetSubtype="0" accel="50000" decel="50000" fill="hold" grpId="1" nodeType="withEffect">
                                  <p:stCondLst>
                                    <p:cond delay="0"/>
                                  </p:stCondLst>
                                  <p:childTnLst>
                                    <p:animMotion origin="layout" path="M 0 0 L 0 -0.03889 " pathEditMode="relative" ptsTypes="AA">
                                      <p:cBhvr>
                                        <p:cTn id="150" dur="1000" fill="hold"/>
                                        <p:tgtEl>
                                          <p:spTgt spid="138"/>
                                        </p:tgtEl>
                                        <p:attrNameLst>
                                          <p:attrName>ppt_x</p:attrName>
                                          <p:attrName>ppt_y</p:attrName>
                                        </p:attrNameLst>
                                      </p:cBhvr>
                                    </p:animMotion>
                                  </p:childTnLst>
                                </p:cTn>
                              </p:par>
                              <p:par>
                                <p:cTn id="151" presetID="0" presetClass="path" presetSubtype="0" accel="50000" decel="50000" fill="hold" grpId="0" nodeType="withEffect">
                                  <p:stCondLst>
                                    <p:cond delay="0"/>
                                  </p:stCondLst>
                                  <p:childTnLst>
                                    <p:animMotion origin="layout" path="M 0 0 L 0 -0.03889 " pathEditMode="relative" ptsTypes="AA">
                                      <p:cBhvr>
                                        <p:cTn id="152" dur="1000" fill="hold"/>
                                        <p:tgtEl>
                                          <p:spTgt spid="76"/>
                                        </p:tgtEl>
                                        <p:attrNameLst>
                                          <p:attrName>ppt_x</p:attrName>
                                          <p:attrName>ppt_y</p:attrName>
                                        </p:attrNameLst>
                                      </p:cBhvr>
                                    </p:animMotion>
                                  </p:childTnLst>
                                </p:cTn>
                              </p:par>
                              <p:par>
                                <p:cTn id="153" presetID="0" presetClass="path" presetSubtype="0" accel="50000" decel="50000" fill="hold" nodeType="withEffect">
                                  <p:stCondLst>
                                    <p:cond delay="0"/>
                                  </p:stCondLst>
                                  <p:childTnLst>
                                    <p:animMotion origin="layout" path="M -0.03108 2.59259E-6 L -0.03108 -0.25209 " pathEditMode="relative" rAng="0" ptsTypes="AA">
                                      <p:cBhvr>
                                        <p:cTn id="154" dur="1000" fill="hold"/>
                                        <p:tgtEl>
                                          <p:spTgt spid="12"/>
                                        </p:tgtEl>
                                        <p:attrNameLst>
                                          <p:attrName>ppt_x</p:attrName>
                                          <p:attrName>ppt_y</p:attrName>
                                        </p:attrNameLst>
                                      </p:cBhvr>
                                      <p:rCtr x="0" y="-12616"/>
                                    </p:animMotion>
                                  </p:childTnLst>
                                </p:cTn>
                              </p:par>
                              <p:par>
                                <p:cTn id="155" presetID="0" presetClass="path" presetSubtype="0" accel="50000" decel="50000" fill="hold" nodeType="withEffect">
                                  <p:stCondLst>
                                    <p:cond delay="0"/>
                                  </p:stCondLst>
                                  <p:childTnLst>
                                    <p:animMotion origin="layout" path="M -0.28125 -3.7037E-6 L -0.28125 -0.25208 " pathEditMode="relative" rAng="0" ptsTypes="AA">
                                      <p:cBhvr>
                                        <p:cTn id="156" dur="1000" fill="hold"/>
                                        <p:tgtEl>
                                          <p:spTgt spid="156"/>
                                        </p:tgtEl>
                                        <p:attrNameLst>
                                          <p:attrName>ppt_x</p:attrName>
                                          <p:attrName>ppt_y</p:attrName>
                                        </p:attrNameLst>
                                      </p:cBhvr>
                                      <p:rCtr x="0" y="-12616"/>
                                    </p:animMotion>
                                  </p:childTnLst>
                                </p:cTn>
                              </p:par>
                              <p:par>
                                <p:cTn id="157" presetID="0" presetClass="path" presetSubtype="0" accel="50000" decel="50000" fill="hold" grpId="1" nodeType="withEffect">
                                  <p:stCondLst>
                                    <p:cond delay="0"/>
                                  </p:stCondLst>
                                  <p:childTnLst>
                                    <p:animMotion origin="layout" path="M -0.28125 1.48148E-6 L -0.28125 -0.25208 " pathEditMode="relative" rAng="0" ptsTypes="AA">
                                      <p:cBhvr>
                                        <p:cTn id="158" dur="1000" fill="hold"/>
                                        <p:tgtEl>
                                          <p:spTgt spid="114"/>
                                        </p:tgtEl>
                                        <p:attrNameLst>
                                          <p:attrName>ppt_x</p:attrName>
                                          <p:attrName>ppt_y</p:attrName>
                                        </p:attrNameLst>
                                      </p:cBhvr>
                                      <p:rCtr x="0" y="-12616"/>
                                    </p:animMotion>
                                  </p:childTnLst>
                                </p:cTn>
                              </p:par>
                              <p:par>
                                <p:cTn id="159" presetID="0" presetClass="path" presetSubtype="0" accel="50000" decel="50000" fill="hold" nodeType="withEffect">
                                  <p:stCondLst>
                                    <p:cond delay="0"/>
                                  </p:stCondLst>
                                  <p:childTnLst>
                                    <p:animMotion origin="layout" path="M 0 0 L 0 -0.25209 " pathEditMode="relative" ptsTypes="AA">
                                      <p:cBhvr>
                                        <p:cTn id="160" dur="1000" fill="hold"/>
                                        <p:tgtEl>
                                          <p:spTgt spid="15"/>
                                        </p:tgtEl>
                                        <p:attrNameLst>
                                          <p:attrName>ppt_x</p:attrName>
                                          <p:attrName>ppt_y</p:attrName>
                                        </p:attrNameLst>
                                      </p:cBhvr>
                                    </p:animMotion>
                                  </p:childTnLst>
                                </p:cTn>
                              </p:par>
                              <p:par>
                                <p:cTn id="161" presetID="0" presetClass="path" presetSubtype="0" accel="50000" decel="50000" fill="hold" nodeType="withEffect">
                                  <p:stCondLst>
                                    <p:cond delay="0"/>
                                  </p:stCondLst>
                                  <p:childTnLst>
                                    <p:animMotion origin="layout" path="M 2.77778E-7 2.96296E-6 L 2.77778E-7 -0.25209 " pathEditMode="relative" rAng="0" ptsTypes="AA">
                                      <p:cBhvr>
                                        <p:cTn id="162" dur="1000" fill="hold"/>
                                        <p:tgtEl>
                                          <p:spTgt spid="13"/>
                                        </p:tgtEl>
                                        <p:attrNameLst>
                                          <p:attrName>ppt_x</p:attrName>
                                          <p:attrName>ppt_y</p:attrName>
                                        </p:attrNameLst>
                                      </p:cBhvr>
                                      <p:rCtr x="0" y="-12616"/>
                                    </p:animMotion>
                                  </p:childTnLst>
                                </p:cTn>
                              </p:par>
                              <p:par>
                                <p:cTn id="163" presetID="0" presetClass="path" presetSubtype="0" accel="50000" decel="50000" fill="hold" nodeType="withEffect">
                                  <p:stCondLst>
                                    <p:cond delay="0"/>
                                  </p:stCondLst>
                                  <p:childTnLst>
                                    <p:animMotion origin="layout" path="M 0 0 L 0 -0.25209 " pathEditMode="relative" ptsTypes="AA">
                                      <p:cBhvr>
                                        <p:cTn id="164" dur="1000" fill="hold"/>
                                        <p:tgtEl>
                                          <p:spTgt spid="18"/>
                                        </p:tgtEl>
                                        <p:attrNameLst>
                                          <p:attrName>ppt_x</p:attrName>
                                          <p:attrName>ppt_y</p:attrName>
                                        </p:attrNameLst>
                                      </p:cBhvr>
                                    </p:animMotion>
                                  </p:childTnLst>
                                </p:cTn>
                              </p:par>
                              <p:par>
                                <p:cTn id="165" presetID="0" presetClass="path" presetSubtype="0" accel="50000" decel="50000" fill="hold" grpId="0" nodeType="withEffect">
                                  <p:stCondLst>
                                    <p:cond delay="0"/>
                                  </p:stCondLst>
                                  <p:childTnLst>
                                    <p:animMotion origin="layout" path="M -3.33333E-6 4.81481E-6 L -3.33333E-6 -0.025 " pathEditMode="relative" rAng="0" ptsTypes="AA">
                                      <p:cBhvr>
                                        <p:cTn id="166" dur="1000" fill="hold"/>
                                        <p:tgtEl>
                                          <p:spTgt spid="248"/>
                                        </p:tgtEl>
                                        <p:attrNameLst>
                                          <p:attrName>ppt_x</p:attrName>
                                          <p:attrName>ppt_y</p:attrName>
                                        </p:attrNameLst>
                                      </p:cBhvr>
                                      <p:rCtr x="0" y="-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4" grpId="1" animBg="1"/>
      <p:bldP spid="115" grpId="0"/>
      <p:bldP spid="181" grpId="0"/>
      <p:bldP spid="182" grpId="0"/>
      <p:bldP spid="109" grpId="0"/>
      <p:bldP spid="77" grpId="0"/>
      <p:bldP spid="78" grpId="0"/>
      <p:bldP spid="149" grpId="0" animBg="1"/>
      <p:bldP spid="149" grpId="1" animBg="1"/>
      <p:bldP spid="207" grpId="0"/>
      <p:bldP spid="218" grpId="0"/>
      <p:bldP spid="219" grpId="0"/>
      <p:bldP spid="76" grpId="0"/>
      <p:bldP spid="79" grpId="0"/>
      <p:bldP spid="119" grpId="0"/>
      <p:bldP spid="132" grpId="0"/>
      <p:bldP spid="132" grpId="1"/>
      <p:bldP spid="137" grpId="0"/>
      <p:bldP spid="137" grpId="1"/>
      <p:bldP spid="138" grpId="0"/>
      <p:bldP spid="138" grpId="1"/>
      <p:bldP spid="2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2B14458-BEF1-495D-8DD0-14273164959A}"/>
              </a:ext>
            </a:extLst>
          </p:cNvPr>
          <p:cNvSpPr txBox="1">
            <a:spLocks/>
          </p:cNvSpPr>
          <p:nvPr/>
        </p:nvSpPr>
        <p:spPr bwMode="auto">
          <a:xfrm>
            <a:off x="946653" y="268368"/>
            <a:ext cx="20909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目录结构</a:t>
            </a:r>
          </a:p>
        </p:txBody>
      </p:sp>
      <p:sp>
        <p:nvSpPr>
          <p:cNvPr id="4" name="标题 1">
            <a:extLst>
              <a:ext uri="{FF2B5EF4-FFF2-40B4-BE49-F238E27FC236}">
                <a16:creationId xmlns:a16="http://schemas.microsoft.com/office/drawing/2014/main" id="{1D0AB48B-51C7-4E0A-AD9F-092F9AC4FAB8}"/>
              </a:ext>
            </a:extLst>
          </p:cNvPr>
          <p:cNvSpPr txBox="1">
            <a:spLocks/>
          </p:cNvSpPr>
          <p:nvPr/>
        </p:nvSpPr>
        <p:spPr bwMode="auto">
          <a:xfrm>
            <a:off x="7554746"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目录结构</a:t>
            </a:r>
          </a:p>
        </p:txBody>
      </p:sp>
      <p:grpSp>
        <p:nvGrpSpPr>
          <p:cNvPr id="6" name="组合 5">
            <a:extLst>
              <a:ext uri="{FF2B5EF4-FFF2-40B4-BE49-F238E27FC236}">
                <a16:creationId xmlns:a16="http://schemas.microsoft.com/office/drawing/2014/main" id="{F522FEE1-C2A5-4699-96FB-348137C0B3F3}"/>
              </a:ext>
            </a:extLst>
          </p:cNvPr>
          <p:cNvGrpSpPr/>
          <p:nvPr/>
        </p:nvGrpSpPr>
        <p:grpSpPr>
          <a:xfrm>
            <a:off x="206080" y="1572894"/>
            <a:ext cx="3143517" cy="944636"/>
            <a:chOff x="215411" y="1572894"/>
            <a:chExt cx="3143517" cy="944636"/>
          </a:xfrm>
        </p:grpSpPr>
        <p:sp>
          <p:nvSpPr>
            <p:cNvPr id="89" name="矩形 88">
              <a:extLst>
                <a:ext uri="{FF2B5EF4-FFF2-40B4-BE49-F238E27FC236}">
                  <a16:creationId xmlns:a16="http://schemas.microsoft.com/office/drawing/2014/main" id="{6059E9BC-3D70-4760-9BF9-60049EEB841D}"/>
                </a:ext>
              </a:extLst>
            </p:cNvPr>
            <p:cNvSpPr/>
            <p:nvPr/>
          </p:nvSpPr>
          <p:spPr>
            <a:xfrm>
              <a:off x="215411" y="1572894"/>
              <a:ext cx="977852" cy="944636"/>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2">
                      <a:lumMod val="50000"/>
                    </a:schemeClr>
                  </a:solidFill>
                  <a:latin typeface="微软雅黑" panose="020B0503020204020204" pitchFamily="34" charset="-122"/>
                  <a:ea typeface="微软雅黑" panose="020B0503020204020204" pitchFamily="34" charset="-122"/>
                </a:rPr>
                <a:t>01</a:t>
              </a:r>
            </a:p>
          </p:txBody>
        </p:sp>
        <p:sp>
          <p:nvSpPr>
            <p:cNvPr id="90" name="文本框 89">
              <a:extLst>
                <a:ext uri="{FF2B5EF4-FFF2-40B4-BE49-F238E27FC236}">
                  <a16:creationId xmlns:a16="http://schemas.microsoft.com/office/drawing/2014/main" id="{215914EF-ED20-4EA6-9985-B11F1625C86D}"/>
                </a:ext>
              </a:extLst>
            </p:cNvPr>
            <p:cNvSpPr txBox="1"/>
            <p:nvPr/>
          </p:nvSpPr>
          <p:spPr>
            <a:xfrm>
              <a:off x="1267970" y="1671841"/>
              <a:ext cx="2090958" cy="746743"/>
            </a:xfrm>
            <a:prstGeom prst="rect">
              <a:avLst/>
            </a:prstGeom>
            <a:noFill/>
          </p:spPr>
          <p:txBody>
            <a:bodyPr wrap="square" rtlCol="0">
              <a:spAutoFit/>
            </a:bodyPr>
            <a:lstStyle/>
            <a:p>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研 究 背 景</a:t>
              </a:r>
            </a:p>
            <a:p>
              <a:pPr algn="l">
                <a:lnSpc>
                  <a:spcPct val="150000"/>
                </a:lnSpc>
              </a:pPr>
              <a:r>
                <a:rPr lang="en-US" altLang="zh-CN" sz="1400" dirty="0">
                  <a:solidFill>
                    <a:schemeClr val="tx2">
                      <a:lumMod val="50000"/>
                    </a:schemeClr>
                  </a:solidFill>
                  <a:latin typeface="微软雅黑" panose="020B0503020204020204" pitchFamily="34" charset="-122"/>
                  <a:ea typeface="微软雅黑" panose="020B0503020204020204" pitchFamily="34" charset="-122"/>
                  <a:sym typeface="+mn-ea"/>
                </a:rPr>
                <a:t>Research Background</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grpSp>
        <p:nvGrpSpPr>
          <p:cNvPr id="5" name="组合 4">
            <a:extLst>
              <a:ext uri="{FF2B5EF4-FFF2-40B4-BE49-F238E27FC236}">
                <a16:creationId xmlns:a16="http://schemas.microsoft.com/office/drawing/2014/main" id="{60870E04-8BFC-4CC5-B93E-F8FF1F352809}"/>
              </a:ext>
            </a:extLst>
          </p:cNvPr>
          <p:cNvGrpSpPr/>
          <p:nvPr/>
        </p:nvGrpSpPr>
        <p:grpSpPr>
          <a:xfrm>
            <a:off x="5087485" y="1572894"/>
            <a:ext cx="4188617" cy="944636"/>
            <a:chOff x="196772" y="3015881"/>
            <a:chExt cx="4188617" cy="944636"/>
          </a:xfrm>
        </p:grpSpPr>
        <p:sp>
          <p:nvSpPr>
            <p:cNvPr id="91" name="矩形 90">
              <a:extLst>
                <a:ext uri="{FF2B5EF4-FFF2-40B4-BE49-F238E27FC236}">
                  <a16:creationId xmlns:a16="http://schemas.microsoft.com/office/drawing/2014/main" id="{3BAE0BF2-4D10-40D1-891C-4BB9F6F18FD8}"/>
                </a:ext>
              </a:extLst>
            </p:cNvPr>
            <p:cNvSpPr/>
            <p:nvPr/>
          </p:nvSpPr>
          <p:spPr>
            <a:xfrm>
              <a:off x="196772" y="3015881"/>
              <a:ext cx="977852" cy="944636"/>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2">
                      <a:lumMod val="50000"/>
                    </a:schemeClr>
                  </a:solidFill>
                  <a:latin typeface="微软雅黑" panose="020B0503020204020204" pitchFamily="34" charset="-122"/>
                  <a:ea typeface="微软雅黑" panose="020B0503020204020204" pitchFamily="34" charset="-122"/>
                </a:rPr>
                <a:t>02</a:t>
              </a:r>
            </a:p>
          </p:txBody>
        </p:sp>
        <p:sp>
          <p:nvSpPr>
            <p:cNvPr id="94" name="文本框 93">
              <a:extLst>
                <a:ext uri="{FF2B5EF4-FFF2-40B4-BE49-F238E27FC236}">
                  <a16:creationId xmlns:a16="http://schemas.microsoft.com/office/drawing/2014/main" id="{6923CA6C-6629-48E7-BB52-B461128881F2}"/>
                </a:ext>
              </a:extLst>
            </p:cNvPr>
            <p:cNvSpPr txBox="1"/>
            <p:nvPr/>
          </p:nvSpPr>
          <p:spPr>
            <a:xfrm>
              <a:off x="1267969" y="3113628"/>
              <a:ext cx="3117420" cy="746743"/>
            </a:xfrm>
            <a:prstGeom prst="rect">
              <a:avLst/>
            </a:prstGeom>
            <a:noFill/>
          </p:spPr>
          <p:txBody>
            <a:bodyPr wrap="square" rtlCol="0">
              <a:spAutoFit/>
            </a:bodyPr>
            <a:lstStyle/>
            <a:p>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研 究 目 标 及 意 义</a:t>
              </a:r>
            </a:p>
            <a:p>
              <a:pPr algn="l">
                <a:lnSpc>
                  <a:spcPct val="150000"/>
                </a:lnSpc>
              </a:pPr>
              <a:r>
                <a:rPr lang="en-US" altLang="zh-CN" sz="1400" dirty="0">
                  <a:solidFill>
                    <a:schemeClr val="tx2">
                      <a:lumMod val="50000"/>
                    </a:schemeClr>
                  </a:solidFill>
                  <a:latin typeface="微软雅黑" panose="020B0503020204020204" pitchFamily="34" charset="-122"/>
                  <a:ea typeface="微软雅黑" panose="020B0503020204020204" pitchFamily="34" charset="-122"/>
                  <a:sym typeface="+mn-ea"/>
                </a:rPr>
                <a:t>Research Object and Significance</a:t>
              </a:r>
              <a:r>
                <a:rPr lang="zh-CN" altLang="en-US" sz="1400" dirty="0">
                  <a:solidFill>
                    <a:schemeClr val="tx2">
                      <a:lumMod val="50000"/>
                    </a:schemeClr>
                  </a:solidFill>
                  <a:latin typeface="微软雅黑" panose="020B0503020204020204" pitchFamily="34" charset="-122"/>
                  <a:ea typeface="微软雅黑" panose="020B0503020204020204" pitchFamily="34" charset="-122"/>
                  <a:sym typeface="+mn-ea"/>
                </a:rPr>
                <a:t> </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grpSp>
        <p:nvGrpSpPr>
          <p:cNvPr id="2" name="组合 1">
            <a:extLst>
              <a:ext uri="{FF2B5EF4-FFF2-40B4-BE49-F238E27FC236}">
                <a16:creationId xmlns:a16="http://schemas.microsoft.com/office/drawing/2014/main" id="{179D2950-FAC4-44CF-B479-92D7FA34188A}"/>
              </a:ext>
            </a:extLst>
          </p:cNvPr>
          <p:cNvGrpSpPr/>
          <p:nvPr/>
        </p:nvGrpSpPr>
        <p:grpSpPr>
          <a:xfrm>
            <a:off x="206080" y="3031510"/>
            <a:ext cx="4818933" cy="929005"/>
            <a:chOff x="196772" y="4464287"/>
            <a:chExt cx="4818933" cy="929005"/>
          </a:xfrm>
        </p:grpSpPr>
        <p:sp>
          <p:nvSpPr>
            <p:cNvPr id="92" name="矩形 91">
              <a:extLst>
                <a:ext uri="{FF2B5EF4-FFF2-40B4-BE49-F238E27FC236}">
                  <a16:creationId xmlns:a16="http://schemas.microsoft.com/office/drawing/2014/main" id="{00995AF7-63F1-444A-AA7C-EAC9FEC036A1}"/>
                </a:ext>
              </a:extLst>
            </p:cNvPr>
            <p:cNvSpPr/>
            <p:nvPr/>
          </p:nvSpPr>
          <p:spPr>
            <a:xfrm>
              <a:off x="196772" y="4464287"/>
              <a:ext cx="977852" cy="929005"/>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a:solidFill>
                    <a:schemeClr val="tx2">
                      <a:lumMod val="50000"/>
                    </a:schemeClr>
                  </a:solidFill>
                  <a:latin typeface="微软雅黑" panose="020B0503020204020204" pitchFamily="34" charset="-122"/>
                  <a:ea typeface="微软雅黑" panose="020B0503020204020204" pitchFamily="34" charset="-122"/>
                </a:rPr>
                <a:t>03</a:t>
              </a:r>
            </a:p>
          </p:txBody>
        </p:sp>
        <p:sp>
          <p:nvSpPr>
            <p:cNvPr id="95" name="文本框 94">
              <a:extLst>
                <a:ext uri="{FF2B5EF4-FFF2-40B4-BE49-F238E27FC236}">
                  <a16:creationId xmlns:a16="http://schemas.microsoft.com/office/drawing/2014/main" id="{3EE435B7-39AF-44A8-A5E0-04D8BFFE232A}"/>
                </a:ext>
              </a:extLst>
            </p:cNvPr>
            <p:cNvSpPr txBox="1"/>
            <p:nvPr/>
          </p:nvSpPr>
          <p:spPr>
            <a:xfrm>
              <a:off x="1267968" y="4555417"/>
              <a:ext cx="3747737" cy="746743"/>
            </a:xfrm>
            <a:prstGeom prst="rect">
              <a:avLst/>
            </a:prstGeom>
            <a:noFill/>
          </p:spPr>
          <p:txBody>
            <a:bodyPr wrap="square" rtlCol="0">
              <a:spAutoFit/>
            </a:bodyPr>
            <a:lstStyle/>
            <a:p>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研 究 内 容 及 技 术 路 线</a:t>
              </a:r>
            </a:p>
            <a:p>
              <a:pPr>
                <a:lnSpc>
                  <a:spcPct val="150000"/>
                </a:lnSpc>
              </a:pPr>
              <a:r>
                <a:rPr lang="en-US" altLang="zh-CN" sz="1400" dirty="0">
                  <a:solidFill>
                    <a:schemeClr val="tx2">
                      <a:lumMod val="50000"/>
                    </a:schemeClr>
                  </a:solidFill>
                  <a:latin typeface="微软雅黑" panose="020B0503020204020204" pitchFamily="34" charset="-122"/>
                  <a:ea typeface="微软雅黑" panose="020B0503020204020204" pitchFamily="34" charset="-122"/>
                  <a:sym typeface="+mn-ea"/>
                </a:rPr>
                <a:t>Research Content and Technical Route</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grpSp>
        <p:nvGrpSpPr>
          <p:cNvPr id="7" name="组合 6">
            <a:extLst>
              <a:ext uri="{FF2B5EF4-FFF2-40B4-BE49-F238E27FC236}">
                <a16:creationId xmlns:a16="http://schemas.microsoft.com/office/drawing/2014/main" id="{FA1ACA67-6DC2-4C84-9CB3-A4B73D19DB11}"/>
              </a:ext>
            </a:extLst>
          </p:cNvPr>
          <p:cNvGrpSpPr/>
          <p:nvPr/>
        </p:nvGrpSpPr>
        <p:grpSpPr>
          <a:xfrm>
            <a:off x="5092322" y="3031508"/>
            <a:ext cx="3707427" cy="929005"/>
            <a:chOff x="4587737" y="1570705"/>
            <a:chExt cx="3707427" cy="929005"/>
          </a:xfrm>
        </p:grpSpPr>
        <p:sp>
          <p:nvSpPr>
            <p:cNvPr id="93" name="矩形 92">
              <a:extLst>
                <a:ext uri="{FF2B5EF4-FFF2-40B4-BE49-F238E27FC236}">
                  <a16:creationId xmlns:a16="http://schemas.microsoft.com/office/drawing/2014/main" id="{2D5B29D9-6FCE-49F8-AE39-4EA0674011D9}"/>
                </a:ext>
              </a:extLst>
            </p:cNvPr>
            <p:cNvSpPr/>
            <p:nvPr/>
          </p:nvSpPr>
          <p:spPr>
            <a:xfrm>
              <a:off x="4587737" y="1570705"/>
              <a:ext cx="977852" cy="929005"/>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2">
                      <a:lumMod val="50000"/>
                    </a:schemeClr>
                  </a:solidFill>
                  <a:latin typeface="微软雅黑" panose="020B0503020204020204" pitchFamily="34" charset="-122"/>
                  <a:ea typeface="微软雅黑" panose="020B0503020204020204" pitchFamily="34" charset="-122"/>
                </a:rPr>
                <a:t>04</a:t>
              </a:r>
            </a:p>
          </p:txBody>
        </p:sp>
        <p:sp>
          <p:nvSpPr>
            <p:cNvPr id="96" name="文本框 95">
              <a:extLst>
                <a:ext uri="{FF2B5EF4-FFF2-40B4-BE49-F238E27FC236}">
                  <a16:creationId xmlns:a16="http://schemas.microsoft.com/office/drawing/2014/main" id="{6AD5D2A5-B41E-4A53-AA68-5C40C657702C}"/>
                </a:ext>
              </a:extLst>
            </p:cNvPr>
            <p:cNvSpPr txBox="1"/>
            <p:nvPr/>
          </p:nvSpPr>
          <p:spPr>
            <a:xfrm>
              <a:off x="5640296" y="1712629"/>
              <a:ext cx="2654868" cy="746743"/>
            </a:xfrm>
            <a:prstGeom prst="rect">
              <a:avLst/>
            </a:prstGeom>
            <a:noFill/>
          </p:spPr>
          <p:txBody>
            <a:bodyPr wrap="square" rtlCol="0">
              <a:spAutoFit/>
            </a:bodyPr>
            <a:lstStyle/>
            <a:p>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数 值 仿 真 过 程</a:t>
              </a:r>
            </a:p>
            <a:p>
              <a:pPr>
                <a:lnSpc>
                  <a:spcPct val="150000"/>
                </a:lnSpc>
              </a:pPr>
              <a:r>
                <a:rPr lang="en-US" altLang="zh-CN" sz="1400" dirty="0">
                  <a:solidFill>
                    <a:schemeClr val="tx2">
                      <a:lumMod val="50000"/>
                    </a:schemeClr>
                  </a:solidFill>
                  <a:latin typeface="微软雅黑" panose="020B0503020204020204" pitchFamily="34" charset="-122"/>
                  <a:ea typeface="微软雅黑" panose="020B0503020204020204" pitchFamily="34" charset="-122"/>
                  <a:sym typeface="+mn-ea"/>
                </a:rPr>
                <a:t>Simulation Method</a:t>
              </a:r>
              <a:r>
                <a:rPr lang="zh-CN" altLang="en-US" sz="1400" dirty="0">
                  <a:solidFill>
                    <a:schemeClr val="tx2">
                      <a:lumMod val="50000"/>
                    </a:schemeClr>
                  </a:solidFill>
                  <a:latin typeface="微软雅黑" panose="020B0503020204020204" pitchFamily="34" charset="-122"/>
                  <a:ea typeface="微软雅黑" panose="020B0503020204020204" pitchFamily="34" charset="-122"/>
                  <a:sym typeface="+mn-ea"/>
                </a:rPr>
                <a:t> </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grpSp>
        <p:nvGrpSpPr>
          <p:cNvPr id="8" name="组合 7">
            <a:extLst>
              <a:ext uri="{FF2B5EF4-FFF2-40B4-BE49-F238E27FC236}">
                <a16:creationId xmlns:a16="http://schemas.microsoft.com/office/drawing/2014/main" id="{2D90E532-0E92-4E8F-9960-8F5C71338C96}"/>
              </a:ext>
            </a:extLst>
          </p:cNvPr>
          <p:cNvGrpSpPr/>
          <p:nvPr/>
        </p:nvGrpSpPr>
        <p:grpSpPr>
          <a:xfrm>
            <a:off x="206080" y="4474489"/>
            <a:ext cx="3953877" cy="929005"/>
            <a:chOff x="4572000" y="3031512"/>
            <a:chExt cx="3953877" cy="929005"/>
          </a:xfrm>
        </p:grpSpPr>
        <p:sp>
          <p:nvSpPr>
            <p:cNvPr id="97" name="文本框 96">
              <a:extLst>
                <a:ext uri="{FF2B5EF4-FFF2-40B4-BE49-F238E27FC236}">
                  <a16:creationId xmlns:a16="http://schemas.microsoft.com/office/drawing/2014/main" id="{2834965A-C6E8-4A34-B5C6-7FDF3C4F4BE7}"/>
                </a:ext>
              </a:extLst>
            </p:cNvPr>
            <p:cNvSpPr txBox="1"/>
            <p:nvPr/>
          </p:nvSpPr>
          <p:spPr>
            <a:xfrm>
              <a:off x="5640294" y="3122642"/>
              <a:ext cx="2885583" cy="746743"/>
            </a:xfrm>
            <a:prstGeom prst="rect">
              <a:avLst/>
            </a:prstGeom>
            <a:noFill/>
          </p:spPr>
          <p:txBody>
            <a:bodyPr wrap="square" rtlCol="0">
              <a:spAutoFit/>
            </a:bodyPr>
            <a:lstStyle/>
            <a:p>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研 究 结 果 和 讨 论</a:t>
              </a:r>
            </a:p>
            <a:p>
              <a:pPr>
                <a:lnSpc>
                  <a:spcPct val="150000"/>
                </a:lnSpc>
              </a:pPr>
              <a:r>
                <a:rPr lang="en-US" altLang="zh-CN" sz="1400" dirty="0">
                  <a:solidFill>
                    <a:schemeClr val="tx2">
                      <a:lumMod val="50000"/>
                    </a:schemeClr>
                  </a:solidFill>
                  <a:latin typeface="微软雅黑" panose="020B0503020204020204" pitchFamily="34" charset="-122"/>
                  <a:ea typeface="微软雅黑" panose="020B0503020204020204" pitchFamily="34" charset="-122"/>
                  <a:sym typeface="+mn-ea"/>
                </a:rPr>
                <a:t>Result and Discussion</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100" name="矩形 99">
              <a:extLst>
                <a:ext uri="{FF2B5EF4-FFF2-40B4-BE49-F238E27FC236}">
                  <a16:creationId xmlns:a16="http://schemas.microsoft.com/office/drawing/2014/main" id="{F1B8C7CA-7E02-4AA6-A8E2-E23138005D93}"/>
                </a:ext>
              </a:extLst>
            </p:cNvPr>
            <p:cNvSpPr/>
            <p:nvPr/>
          </p:nvSpPr>
          <p:spPr>
            <a:xfrm>
              <a:off x="4572000" y="3031512"/>
              <a:ext cx="977852" cy="929005"/>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2">
                      <a:lumMod val="50000"/>
                    </a:schemeClr>
                  </a:solidFill>
                  <a:latin typeface="微软雅黑" panose="020B0503020204020204" pitchFamily="34" charset="-122"/>
                  <a:ea typeface="微软雅黑" panose="020B0503020204020204" pitchFamily="34" charset="-122"/>
                </a:rPr>
                <a:t>05</a:t>
              </a:r>
            </a:p>
          </p:txBody>
        </p:sp>
      </p:grpSp>
      <p:grpSp>
        <p:nvGrpSpPr>
          <p:cNvPr id="9" name="组合 8">
            <a:extLst>
              <a:ext uri="{FF2B5EF4-FFF2-40B4-BE49-F238E27FC236}">
                <a16:creationId xmlns:a16="http://schemas.microsoft.com/office/drawing/2014/main" id="{C7D4EF3C-3CD8-413B-9EA7-9978189F0038}"/>
              </a:ext>
            </a:extLst>
          </p:cNvPr>
          <p:cNvGrpSpPr/>
          <p:nvPr/>
        </p:nvGrpSpPr>
        <p:grpSpPr>
          <a:xfrm>
            <a:off x="5087485" y="4474491"/>
            <a:ext cx="3459355" cy="929005"/>
            <a:chOff x="5106147" y="4464287"/>
            <a:chExt cx="3459355" cy="929005"/>
          </a:xfrm>
        </p:grpSpPr>
        <p:sp>
          <p:nvSpPr>
            <p:cNvPr id="98" name="文本框 97">
              <a:extLst>
                <a:ext uri="{FF2B5EF4-FFF2-40B4-BE49-F238E27FC236}">
                  <a16:creationId xmlns:a16="http://schemas.microsoft.com/office/drawing/2014/main" id="{EBEF8FDA-4652-4313-9AD5-A8EC87A6FF1B}"/>
                </a:ext>
              </a:extLst>
            </p:cNvPr>
            <p:cNvSpPr txBox="1"/>
            <p:nvPr/>
          </p:nvSpPr>
          <p:spPr>
            <a:xfrm>
              <a:off x="6174441" y="4555417"/>
              <a:ext cx="2391061" cy="746743"/>
            </a:xfrm>
            <a:prstGeom prst="rect">
              <a:avLst/>
            </a:prstGeom>
            <a:noFill/>
          </p:spPr>
          <p:txBody>
            <a:bodyPr wrap="square" rtlCol="0">
              <a:spAutoFit/>
            </a:bodyPr>
            <a:lstStyle/>
            <a:p>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结 论 和 展 望</a:t>
              </a:r>
            </a:p>
            <a:p>
              <a:pPr>
                <a:lnSpc>
                  <a:spcPct val="150000"/>
                </a:lnSpc>
              </a:pPr>
              <a:r>
                <a:rPr lang="en-US" altLang="zh-CN" sz="1400" dirty="0">
                  <a:solidFill>
                    <a:schemeClr val="tx2">
                      <a:lumMod val="50000"/>
                    </a:schemeClr>
                  </a:solidFill>
                  <a:latin typeface="微软雅黑" panose="020B0503020204020204" pitchFamily="34" charset="-122"/>
                  <a:ea typeface="微软雅黑" panose="020B0503020204020204" pitchFamily="34" charset="-122"/>
                  <a:sym typeface="+mn-ea"/>
                </a:rPr>
                <a:t>Conclusion and Prospect</a:t>
              </a:r>
              <a:r>
                <a:rPr lang="zh-CN" altLang="en-US" sz="1400" dirty="0">
                  <a:solidFill>
                    <a:schemeClr val="tx2">
                      <a:lumMod val="50000"/>
                    </a:schemeClr>
                  </a:solidFill>
                  <a:latin typeface="微软雅黑" panose="020B0503020204020204" pitchFamily="34" charset="-122"/>
                  <a:ea typeface="微软雅黑" panose="020B0503020204020204" pitchFamily="34" charset="-122"/>
                  <a:sym typeface="+mn-ea"/>
                </a:rPr>
                <a:t> </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106" name="矩形 105">
              <a:extLst>
                <a:ext uri="{FF2B5EF4-FFF2-40B4-BE49-F238E27FC236}">
                  <a16:creationId xmlns:a16="http://schemas.microsoft.com/office/drawing/2014/main" id="{9E51F452-E47B-4655-A81B-35E77633AEB2}"/>
                </a:ext>
              </a:extLst>
            </p:cNvPr>
            <p:cNvSpPr/>
            <p:nvPr/>
          </p:nvSpPr>
          <p:spPr>
            <a:xfrm>
              <a:off x="5106147" y="4464287"/>
              <a:ext cx="977852" cy="929005"/>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2">
                      <a:lumMod val="50000"/>
                    </a:schemeClr>
                  </a:solidFill>
                  <a:latin typeface="微软雅黑" panose="020B0503020204020204" pitchFamily="34" charset="-122"/>
                  <a:ea typeface="微软雅黑" panose="020B0503020204020204" pitchFamily="34" charset="-122"/>
                </a:rPr>
                <a:t>06</a:t>
              </a:r>
            </a:p>
          </p:txBody>
        </p:sp>
      </p:grpSp>
      <p:grpSp>
        <p:nvGrpSpPr>
          <p:cNvPr id="22" name="组合 21">
            <a:extLst>
              <a:ext uri="{FF2B5EF4-FFF2-40B4-BE49-F238E27FC236}">
                <a16:creationId xmlns:a16="http://schemas.microsoft.com/office/drawing/2014/main" id="{802B372C-C59B-4C79-94D9-8990F354BB95}"/>
              </a:ext>
            </a:extLst>
          </p:cNvPr>
          <p:cNvGrpSpPr/>
          <p:nvPr/>
        </p:nvGrpSpPr>
        <p:grpSpPr>
          <a:xfrm>
            <a:off x="31809" y="6491415"/>
            <a:ext cx="437891" cy="299556"/>
            <a:chOff x="8539422" y="6009541"/>
            <a:chExt cx="437891" cy="299556"/>
          </a:xfrm>
        </p:grpSpPr>
        <p:sp>
          <p:nvSpPr>
            <p:cNvPr id="23" name="卷形: 垂直 22">
              <a:extLst>
                <a:ext uri="{FF2B5EF4-FFF2-40B4-BE49-F238E27FC236}">
                  <a16:creationId xmlns:a16="http://schemas.microsoft.com/office/drawing/2014/main" id="{14D76F8A-0B0C-4AB9-AF97-9EC5AD21CA90}"/>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标题 1">
              <a:extLst>
                <a:ext uri="{FF2B5EF4-FFF2-40B4-BE49-F238E27FC236}">
                  <a16:creationId xmlns:a16="http://schemas.microsoft.com/office/drawing/2014/main" id="{00F52742-3014-4F9C-9E07-40C60A508B04}"/>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3227064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D849A713-4407-4FE1-9027-DA0435183F12}"/>
              </a:ext>
            </a:extLst>
          </p:cNvPr>
          <p:cNvGrpSpPr/>
          <p:nvPr/>
        </p:nvGrpSpPr>
        <p:grpSpPr>
          <a:xfrm>
            <a:off x="227824" y="3947283"/>
            <a:ext cx="1993180" cy="2432317"/>
            <a:chOff x="227824" y="3998083"/>
            <a:chExt cx="1993180" cy="2432317"/>
          </a:xfrm>
        </p:grpSpPr>
        <mc:AlternateContent xmlns:mc="http://schemas.openxmlformats.org/markup-compatibility/2006" xmlns:a14="http://schemas.microsoft.com/office/drawing/2010/main">
          <mc:Choice Requires="a14">
            <p:sp>
              <p:nvSpPr>
                <p:cNvPr id="263" name="标题 1">
                  <a:extLst>
                    <a:ext uri="{FF2B5EF4-FFF2-40B4-BE49-F238E27FC236}">
                      <a16:creationId xmlns:a16="http://schemas.microsoft.com/office/drawing/2014/main" id="{E0C690CC-0A4C-4EEF-AA6F-56CC6D90C3DE}"/>
                    </a:ext>
                  </a:extLst>
                </p:cNvPr>
                <p:cNvSpPr txBox="1">
                  <a:spLocks/>
                </p:cNvSpPr>
                <p:nvPr/>
              </p:nvSpPr>
              <p:spPr bwMode="auto">
                <a:xfrm>
                  <a:off x="603964" y="4212715"/>
                  <a:ext cx="706517"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a:t>
                  </a:r>
                  <a14:m>
                    <m:oMath xmlns:m="http://schemas.openxmlformats.org/officeDocument/2006/math">
                      <m:r>
                        <a:rPr lang="en-US" altLang="zh-CN" sz="1600" b="0" i="1" smtClean="0">
                          <a:solidFill>
                            <a:schemeClr val="tx1"/>
                          </a:solidFill>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solidFill>
                        <a:schemeClr val="tx1"/>
                      </a:solidFill>
                      <a:latin typeface="+mn-lt"/>
                      <a:ea typeface="黑体" panose="02010609060101010101" pitchFamily="49" charset="-122"/>
                      <a:cs typeface="Gisha" panose="020B0604020202020204" pitchFamily="34" charset="-79"/>
                    </a:rPr>
                    <a:t>1</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mc:Choice>
          <mc:Fallback xmlns="">
            <p:sp>
              <p:nvSpPr>
                <p:cNvPr id="263" name="标题 1">
                  <a:extLst>
                    <a:ext uri="{FF2B5EF4-FFF2-40B4-BE49-F238E27FC236}">
                      <a16:creationId xmlns:a16="http://schemas.microsoft.com/office/drawing/2014/main" id="{E0C690CC-0A4C-4EEF-AA6F-56CC6D90C3DE}"/>
                    </a:ext>
                  </a:extLst>
                </p:cNvPr>
                <p:cNvSpPr txBox="1">
                  <a:spLocks noRot="1" noChangeAspect="1" noMove="1" noResize="1" noEditPoints="1" noAdjustHandles="1" noChangeArrowheads="1" noChangeShapeType="1" noTextEdit="1"/>
                </p:cNvSpPr>
                <p:nvPr/>
              </p:nvSpPr>
              <p:spPr bwMode="auto">
                <a:xfrm>
                  <a:off x="603964" y="4212715"/>
                  <a:ext cx="706517" cy="350004"/>
                </a:xfrm>
                <a:prstGeom prst="rect">
                  <a:avLst/>
                </a:prstGeom>
                <a:blipFill>
                  <a:blip r:embed="rId4"/>
                  <a:stretch>
                    <a:fillRect l="-3448" t="-1754" r="-3448" b="-228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53" name="组合 252">
              <a:extLst>
                <a:ext uri="{FF2B5EF4-FFF2-40B4-BE49-F238E27FC236}">
                  <a16:creationId xmlns:a16="http://schemas.microsoft.com/office/drawing/2014/main" id="{274E6A55-9EA7-46D5-9189-1AAAB189CB75}"/>
                </a:ext>
              </a:extLst>
            </p:cNvPr>
            <p:cNvGrpSpPr/>
            <p:nvPr/>
          </p:nvGrpSpPr>
          <p:grpSpPr>
            <a:xfrm>
              <a:off x="1501951" y="4313372"/>
              <a:ext cx="394943" cy="180285"/>
              <a:chOff x="4910483" y="3537492"/>
              <a:chExt cx="394943" cy="180285"/>
            </a:xfrm>
          </p:grpSpPr>
          <p:cxnSp>
            <p:nvCxnSpPr>
              <p:cNvPr id="258" name="直接箭头连接符 257">
                <a:extLst>
                  <a:ext uri="{FF2B5EF4-FFF2-40B4-BE49-F238E27FC236}">
                    <a16:creationId xmlns:a16="http://schemas.microsoft.com/office/drawing/2014/main" id="{33A945B5-18E2-4682-9009-DC9D541052E4}"/>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BBEF72E2-3936-49E2-AB75-80BB6A4B647F}"/>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84560738-1353-4B41-921A-83BCF2F41A8A}"/>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254" name="对象 253">
                  <a:extLst>
                    <a:ext uri="{FF2B5EF4-FFF2-40B4-BE49-F238E27FC236}">
                      <a16:creationId xmlns:a16="http://schemas.microsoft.com/office/drawing/2014/main" id="{A99A0B3E-7CCF-4D3C-9826-3ED2C3AE6D84}"/>
                    </a:ext>
                  </a:extLst>
                </p:cNvPr>
                <p:cNvGraphicFramePr>
                  <a:graphicFrameLocks noChangeAspect="1"/>
                </p:cNvGraphicFramePr>
                <p:nvPr>
                  <p:extLst>
                    <p:ext uri="{D42A27DB-BD31-4B8C-83A1-F6EECF244321}">
                      <p14:modId xmlns:p14="http://schemas.microsoft.com/office/powerpoint/2010/main" val="113477439"/>
                    </p:ext>
                  </p:extLst>
                </p:nvPr>
              </p:nvGraphicFramePr>
              <p:xfrm>
                <a:off x="1637507" y="3998083"/>
                <a:ext cx="549275" cy="441325"/>
              </p:xfrm>
              <a:graphic>
                <a:graphicData uri="http://schemas.openxmlformats.org/presentationml/2006/ole">
                  <mc:AlternateContent>
                    <mc:Choice xmlns:v="urn:schemas-microsoft-com:vml" Requires="v">
                      <p:oleObj name="Equation" r:id="rId5" imgW="520560" imgH="419040" progId="Equation.DSMT4">
                        <p:embed/>
                      </p:oleObj>
                    </mc:Choice>
                    <mc:Fallback>
                      <p:oleObj name="Equation" r:id="rId5" imgW="520560" imgH="4190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6"/>
                            <a:stretch>
                              <a:fillRect/>
                            </a:stretch>
                          </p:blipFill>
                          <p:spPr>
                            <a:xfrm>
                              <a:off x="1637507" y="3998083"/>
                              <a:ext cx="549275" cy="441325"/>
                            </a:xfrm>
                            <a:prstGeom prst="rect">
                              <a:avLst/>
                            </a:prstGeom>
                          </p:spPr>
                        </p:pic>
                      </p:oleObj>
                    </mc:Fallback>
                  </mc:AlternateContent>
                </a:graphicData>
              </a:graphic>
            </p:graphicFrame>
          </mc:Choice>
          <mc:Fallback xmlns="">
            <p:graphicFrame>
              <p:nvGraphicFramePr>
                <p:cNvPr id="254" name="对象 253">
                  <a:extLst>
                    <a:ext uri="{FF2B5EF4-FFF2-40B4-BE49-F238E27FC236}">
                      <a16:creationId xmlns:a16="http://schemas.microsoft.com/office/drawing/2014/main" id="{A99A0B3E-7CCF-4D3C-9826-3ED2C3AE6D84}"/>
                    </a:ext>
                  </a:extLst>
                </p:cNvPr>
                <p:cNvGraphicFramePr>
                  <a:graphicFrameLocks noChangeAspect="1"/>
                </p:cNvGraphicFramePr>
                <p:nvPr>
                  <p:extLst>
                    <p:ext uri="{D42A27DB-BD31-4B8C-83A1-F6EECF244321}">
                      <p14:modId xmlns:p14="http://schemas.microsoft.com/office/powerpoint/2010/main" val="113477439"/>
                    </p:ext>
                  </p:extLst>
                </p:nvPr>
              </p:nvGraphicFramePr>
              <p:xfrm>
                <a:off x="1637507" y="3998083"/>
                <a:ext cx="549275" cy="441325"/>
              </p:xfrm>
              <a:graphic>
                <a:graphicData uri="http://schemas.openxmlformats.org/presentationml/2006/ole">
                  <mc:AlternateContent>
                    <mc:Choice xmlns:v="urn:schemas-microsoft-com:vml" Requires="v">
                      <p:oleObj spid="_x0000_s94412" name="Equation" r:id="rId7" imgW="520560" imgH="419040" progId="Equation.DSMT4">
                        <p:embed/>
                      </p:oleObj>
                    </mc:Choice>
                    <mc:Fallback>
                      <p:oleObj name="Equation" r:id="rId7" imgW="520560" imgH="4190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8"/>
                            <a:stretch>
                              <a:fillRect/>
                            </a:stretch>
                          </p:blipFill>
                          <p:spPr>
                            <a:xfrm>
                              <a:off x="1637507" y="3998083"/>
                              <a:ext cx="549275" cy="441325"/>
                            </a:xfrm>
                            <a:prstGeom prst="rect">
                              <a:avLst/>
                            </a:prstGeom>
                          </p:spPr>
                        </p:pic>
                      </p:oleObj>
                    </mc:Fallback>
                  </mc:AlternateContent>
                </a:graphicData>
              </a:graphic>
            </p:graphicFrame>
          </mc:Fallback>
        </mc:AlternateContent>
        <p:grpSp>
          <p:nvGrpSpPr>
            <p:cNvPr id="364" name="组合 363">
              <a:extLst>
                <a:ext uri="{FF2B5EF4-FFF2-40B4-BE49-F238E27FC236}">
                  <a16:creationId xmlns:a16="http://schemas.microsoft.com/office/drawing/2014/main" id="{FE1F0A22-62AC-4F5A-8509-B44539B737C9}"/>
                </a:ext>
              </a:extLst>
            </p:cNvPr>
            <p:cNvGrpSpPr/>
            <p:nvPr/>
          </p:nvGrpSpPr>
          <p:grpSpPr>
            <a:xfrm>
              <a:off x="227824" y="4540723"/>
              <a:ext cx="1886635" cy="1889677"/>
              <a:chOff x="1652251" y="5197114"/>
              <a:chExt cx="1886635" cy="1889677"/>
            </a:xfrm>
          </p:grpSpPr>
          <p:pic>
            <p:nvPicPr>
              <p:cNvPr id="365" name="图片 364" descr="图片包含 游戏机, 建筑&#10;&#10;描述已自动生成">
                <a:extLst>
                  <a:ext uri="{FF2B5EF4-FFF2-40B4-BE49-F238E27FC236}">
                    <a16:creationId xmlns:a16="http://schemas.microsoft.com/office/drawing/2014/main" id="{8B6F72FC-145E-4C86-9C5E-59B46BAD68C5}"/>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652251" y="5197114"/>
                <a:ext cx="1886635" cy="1889677"/>
              </a:xfrm>
              <a:prstGeom prst="rect">
                <a:avLst/>
              </a:prstGeom>
            </p:spPr>
          </p:pic>
          <p:grpSp>
            <p:nvGrpSpPr>
              <p:cNvPr id="366" name="组合 365">
                <a:extLst>
                  <a:ext uri="{FF2B5EF4-FFF2-40B4-BE49-F238E27FC236}">
                    <a16:creationId xmlns:a16="http://schemas.microsoft.com/office/drawing/2014/main" id="{F90775D0-CFC9-4809-A307-A5F81FA3B731}"/>
                  </a:ext>
                </a:extLst>
              </p:cNvPr>
              <p:cNvGrpSpPr/>
              <p:nvPr/>
            </p:nvGrpSpPr>
            <p:grpSpPr>
              <a:xfrm>
                <a:off x="1674310" y="5210201"/>
                <a:ext cx="1845755" cy="1846038"/>
                <a:chOff x="3651781" y="3789018"/>
                <a:chExt cx="1845755" cy="1846038"/>
              </a:xfrm>
            </p:grpSpPr>
            <p:cxnSp>
              <p:nvCxnSpPr>
                <p:cNvPr id="367" name="直接连接符 366">
                  <a:extLst>
                    <a:ext uri="{FF2B5EF4-FFF2-40B4-BE49-F238E27FC236}">
                      <a16:creationId xmlns:a16="http://schemas.microsoft.com/office/drawing/2014/main" id="{648E9D20-3879-40D8-AC80-3B27993D396F}"/>
                    </a:ext>
                  </a:extLst>
                </p:cNvPr>
                <p:cNvCxnSpPr>
                  <a:cxnSpLocks/>
                </p:cNvCxnSpPr>
                <p:nvPr/>
              </p:nvCxnSpPr>
              <p:spPr>
                <a:xfrm>
                  <a:off x="4137327" y="3789018"/>
                  <a:ext cx="0" cy="136400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8" name="直接连接符 367">
                  <a:extLst>
                    <a:ext uri="{FF2B5EF4-FFF2-40B4-BE49-F238E27FC236}">
                      <a16:creationId xmlns:a16="http://schemas.microsoft.com/office/drawing/2014/main" id="{093483B2-C0B0-4940-8713-CB30D23CCC8E}"/>
                    </a:ext>
                  </a:extLst>
                </p:cNvPr>
                <p:cNvCxnSpPr>
                  <a:cxnSpLocks/>
                </p:cNvCxnSpPr>
                <p:nvPr/>
              </p:nvCxnSpPr>
              <p:spPr>
                <a:xfrm flipV="1">
                  <a:off x="3651781" y="5141119"/>
                  <a:ext cx="489206" cy="49393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id="{66BFC37D-563B-4697-9A0E-E1B45B08584C}"/>
                    </a:ext>
                  </a:extLst>
                </p:cNvPr>
                <p:cNvCxnSpPr>
                  <a:cxnSpLocks/>
                </p:cNvCxnSpPr>
                <p:nvPr/>
              </p:nvCxnSpPr>
              <p:spPr>
                <a:xfrm flipH="1" flipV="1">
                  <a:off x="4134946" y="5153027"/>
                  <a:ext cx="1362590" cy="1"/>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370" name="标题 1">
              <a:extLst>
                <a:ext uri="{FF2B5EF4-FFF2-40B4-BE49-F238E27FC236}">
                  <a16:creationId xmlns:a16="http://schemas.microsoft.com/office/drawing/2014/main" id="{1C901F86-004D-4DD3-98A8-D660A1E7613A}"/>
                </a:ext>
              </a:extLst>
            </p:cNvPr>
            <p:cNvSpPr txBox="1">
              <a:spLocks/>
            </p:cNvSpPr>
            <p:nvPr/>
          </p:nvSpPr>
          <p:spPr bwMode="auto">
            <a:xfrm>
              <a:off x="1514487" y="5320964"/>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2-D</a:t>
              </a:r>
              <a:endParaRPr lang="zh-CN" altLang="en-US" sz="1600" i="1" dirty="0">
                <a:latin typeface="+mn-lt"/>
                <a:ea typeface="黑体" panose="02010609060101010101" pitchFamily="49" charset="-122"/>
                <a:cs typeface="Gisha" panose="020B0604020202020204" pitchFamily="34" charset="-79"/>
              </a:endParaRPr>
            </a:p>
          </p:txBody>
        </p:sp>
      </p:grpSp>
      <p:grpSp>
        <p:nvGrpSpPr>
          <p:cNvPr id="12" name="组合 11">
            <a:extLst>
              <a:ext uri="{FF2B5EF4-FFF2-40B4-BE49-F238E27FC236}">
                <a16:creationId xmlns:a16="http://schemas.microsoft.com/office/drawing/2014/main" id="{D37BAEA0-6374-4699-A832-4F707B9E8BC0}"/>
              </a:ext>
            </a:extLst>
          </p:cNvPr>
          <p:cNvGrpSpPr/>
          <p:nvPr/>
        </p:nvGrpSpPr>
        <p:grpSpPr>
          <a:xfrm>
            <a:off x="3353270" y="1573666"/>
            <a:ext cx="1869996" cy="2779765"/>
            <a:chOff x="3633968" y="3300417"/>
            <a:chExt cx="1869996" cy="2779765"/>
          </a:xfrm>
        </p:grpSpPr>
        <p:grpSp>
          <p:nvGrpSpPr>
            <p:cNvPr id="139" name="组合 138">
              <a:extLst>
                <a:ext uri="{FF2B5EF4-FFF2-40B4-BE49-F238E27FC236}">
                  <a16:creationId xmlns:a16="http://schemas.microsoft.com/office/drawing/2014/main" id="{E38B3B5D-E394-454D-9EE3-360EC33159BF}"/>
                </a:ext>
              </a:extLst>
            </p:cNvPr>
            <p:cNvGrpSpPr/>
            <p:nvPr/>
          </p:nvGrpSpPr>
          <p:grpSpPr>
            <a:xfrm>
              <a:off x="3633968" y="3300417"/>
              <a:ext cx="1869996" cy="2779765"/>
              <a:chOff x="4613990" y="3287160"/>
              <a:chExt cx="1869996" cy="2779765"/>
            </a:xfrm>
          </p:grpSpPr>
          <p:grpSp>
            <p:nvGrpSpPr>
              <p:cNvPr id="142" name="组合 141">
                <a:extLst>
                  <a:ext uri="{FF2B5EF4-FFF2-40B4-BE49-F238E27FC236}">
                    <a16:creationId xmlns:a16="http://schemas.microsoft.com/office/drawing/2014/main" id="{D5CDDD7F-3FC9-49B6-B836-2E9A7080B65E}"/>
                  </a:ext>
                </a:extLst>
              </p:cNvPr>
              <p:cNvGrpSpPr/>
              <p:nvPr/>
            </p:nvGrpSpPr>
            <p:grpSpPr>
              <a:xfrm>
                <a:off x="4613990" y="3287160"/>
                <a:ext cx="1869996" cy="2357505"/>
                <a:chOff x="3634855" y="3248226"/>
                <a:chExt cx="1869996" cy="2357505"/>
              </a:xfrm>
            </p:grpSpPr>
            <p:pic>
              <p:nvPicPr>
                <p:cNvPr id="148" name="图片 147" descr="图片包含 游戏机, 建筑, 瓷砖, 人&#10;&#10;描述已自动生成">
                  <a:extLst>
                    <a:ext uri="{FF2B5EF4-FFF2-40B4-BE49-F238E27FC236}">
                      <a16:creationId xmlns:a16="http://schemas.microsoft.com/office/drawing/2014/main" id="{D876886B-AD40-4D2C-81C2-0FB9516B6674}"/>
                    </a:ext>
                  </a:extLst>
                </p:cNvPr>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34855" y="3729694"/>
                  <a:ext cx="1869996" cy="1876037"/>
                </a:xfrm>
                <a:prstGeom prst="rect">
                  <a:avLst/>
                </a:prstGeom>
              </p:spPr>
            </p:pic>
            <p:cxnSp>
              <p:nvCxnSpPr>
                <p:cNvPr id="150" name="直接箭头连接符 149">
                  <a:extLst>
                    <a:ext uri="{FF2B5EF4-FFF2-40B4-BE49-F238E27FC236}">
                      <a16:creationId xmlns:a16="http://schemas.microsoft.com/office/drawing/2014/main" id="{74A8937A-FB75-4591-B73B-454BE528BA58}"/>
                    </a:ext>
                  </a:extLst>
                </p:cNvPr>
                <p:cNvCxnSpPr/>
                <p:nvPr/>
              </p:nvCxnSpPr>
              <p:spPr>
                <a:xfrm>
                  <a:off x="4236876" y="3542254"/>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4C1FDC70-7ECD-4572-8D25-7E8A9F55725C}"/>
                    </a:ext>
                  </a:extLst>
                </p:cNvPr>
                <p:cNvCxnSpPr/>
                <p:nvPr/>
              </p:nvCxnSpPr>
              <p:spPr>
                <a:xfrm>
                  <a:off x="4420231" y="3542891"/>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D3EEBF9C-B6BE-4417-B5F8-E53C38635BB1}"/>
                    </a:ext>
                  </a:extLst>
                </p:cNvPr>
                <p:cNvSpPr txBox="1">
                  <a:spLocks/>
                </p:cNvSpPr>
                <p:nvPr/>
              </p:nvSpPr>
              <p:spPr bwMode="auto">
                <a:xfrm>
                  <a:off x="4031185" y="3248226"/>
                  <a:ext cx="82298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0.85</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p:sp>
              <p:nvSpPr>
                <p:cNvPr id="155" name="标题 1">
                  <a:extLst>
                    <a:ext uri="{FF2B5EF4-FFF2-40B4-BE49-F238E27FC236}">
                      <a16:creationId xmlns:a16="http://schemas.microsoft.com/office/drawing/2014/main" id="{382B8C56-A434-4463-BCA9-076C51BFE332}"/>
                    </a:ext>
                  </a:extLst>
                </p:cNvPr>
                <p:cNvSpPr txBox="1">
                  <a:spLocks/>
                </p:cNvSpPr>
                <p:nvPr/>
              </p:nvSpPr>
              <p:spPr bwMode="auto">
                <a:xfrm>
                  <a:off x="4088649" y="4722636"/>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grpSp>
          <p:sp>
            <p:nvSpPr>
              <p:cNvPr id="143" name="标题 1">
                <a:extLst>
                  <a:ext uri="{FF2B5EF4-FFF2-40B4-BE49-F238E27FC236}">
                    <a16:creationId xmlns:a16="http://schemas.microsoft.com/office/drawing/2014/main" id="{3DE0FE88-40B2-403F-B06B-354BB0DB406A}"/>
                  </a:ext>
                </a:extLst>
              </p:cNvPr>
              <p:cNvSpPr txBox="1">
                <a:spLocks/>
              </p:cNvSpPr>
              <p:nvPr/>
            </p:nvSpPr>
            <p:spPr bwMode="auto">
              <a:xfrm>
                <a:off x="5132558" y="559073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146" name="标题 1">
                <a:extLst>
                  <a:ext uri="{FF2B5EF4-FFF2-40B4-BE49-F238E27FC236}">
                    <a16:creationId xmlns:a16="http://schemas.microsoft.com/office/drawing/2014/main" id="{7D7145D3-9422-43FC-B08D-373ECB4654D7}"/>
                  </a:ext>
                </a:extLst>
              </p:cNvPr>
              <p:cNvSpPr txBox="1">
                <a:spLocks/>
              </p:cNvSpPr>
              <p:nvPr/>
            </p:nvSpPr>
            <p:spPr bwMode="auto">
              <a:xfrm>
                <a:off x="5066231" y="5716921"/>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p:nvGrpSpPr>
            <p:cNvPr id="4" name="组合 3">
              <a:extLst>
                <a:ext uri="{FF2B5EF4-FFF2-40B4-BE49-F238E27FC236}">
                  <a16:creationId xmlns:a16="http://schemas.microsoft.com/office/drawing/2014/main" id="{B7A45BB9-E33D-47A4-A56F-876AD0333D26}"/>
                </a:ext>
              </a:extLst>
            </p:cNvPr>
            <p:cNvGrpSpPr/>
            <p:nvPr/>
          </p:nvGrpSpPr>
          <p:grpSpPr>
            <a:xfrm>
              <a:off x="3647926" y="3791507"/>
              <a:ext cx="1845755" cy="1846038"/>
              <a:chOff x="1481323" y="4414413"/>
              <a:chExt cx="1845755" cy="1846038"/>
            </a:xfrm>
          </p:grpSpPr>
          <p:cxnSp>
            <p:nvCxnSpPr>
              <p:cNvPr id="157" name="直接连接符 156">
                <a:extLst>
                  <a:ext uri="{FF2B5EF4-FFF2-40B4-BE49-F238E27FC236}">
                    <a16:creationId xmlns:a16="http://schemas.microsoft.com/office/drawing/2014/main" id="{0683ACA0-FBBE-4B32-BD92-14975EE83229}"/>
                  </a:ext>
                </a:extLst>
              </p:cNvPr>
              <p:cNvCxnSpPr>
                <a:cxnSpLocks/>
              </p:cNvCxnSpPr>
              <p:nvPr/>
            </p:nvCxnSpPr>
            <p:spPr>
              <a:xfrm>
                <a:off x="1966869" y="4414413"/>
                <a:ext cx="0" cy="1364007"/>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FFCB9B9C-E242-4369-8563-2FE5C2833A5A}"/>
                  </a:ext>
                </a:extLst>
              </p:cNvPr>
              <p:cNvCxnSpPr>
                <a:cxnSpLocks/>
              </p:cNvCxnSpPr>
              <p:nvPr/>
            </p:nvCxnSpPr>
            <p:spPr>
              <a:xfrm flipV="1">
                <a:off x="1481323" y="5766514"/>
                <a:ext cx="489206" cy="493937"/>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F124CCD2-096D-43F3-8B7D-311D7E95CE80}"/>
                  </a:ext>
                </a:extLst>
              </p:cNvPr>
              <p:cNvCxnSpPr>
                <a:cxnSpLocks/>
              </p:cNvCxnSpPr>
              <p:nvPr/>
            </p:nvCxnSpPr>
            <p:spPr>
              <a:xfrm flipH="1" flipV="1">
                <a:off x="1964488" y="5778422"/>
                <a:ext cx="1362590" cy="1"/>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本研究的创新点</a:t>
            </a:r>
          </a:p>
        </p:txBody>
      </p:sp>
      <p:sp>
        <p:nvSpPr>
          <p:cNvPr id="109" name="标题 1">
            <a:extLst>
              <a:ext uri="{FF2B5EF4-FFF2-40B4-BE49-F238E27FC236}">
                <a16:creationId xmlns:a16="http://schemas.microsoft.com/office/drawing/2014/main" id="{1C97A6E8-8757-4ECE-B62B-1150A8C78FC3}"/>
              </a:ext>
            </a:extLst>
          </p:cNvPr>
          <p:cNvSpPr txBox="1">
            <a:spLocks/>
          </p:cNvSpPr>
          <p:nvPr/>
        </p:nvSpPr>
        <p:spPr bwMode="auto">
          <a:xfrm>
            <a:off x="1388905" y="1163362"/>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目标</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意义</a:t>
            </a:r>
          </a:p>
        </p:txBody>
      </p:sp>
      <p:sp>
        <p:nvSpPr>
          <p:cNvPr id="77" name="标题 1">
            <a:extLst>
              <a:ext uri="{FF2B5EF4-FFF2-40B4-BE49-F238E27FC236}">
                <a16:creationId xmlns:a16="http://schemas.microsoft.com/office/drawing/2014/main" id="{E2FB2FBB-7913-488F-B013-200DCAB930EB}"/>
              </a:ext>
            </a:extLst>
          </p:cNvPr>
          <p:cNvSpPr txBox="1">
            <a:spLocks/>
          </p:cNvSpPr>
          <p:nvPr/>
        </p:nvSpPr>
        <p:spPr bwMode="auto">
          <a:xfrm>
            <a:off x="4364302" y="1236528"/>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8" name="标题 1">
            <a:extLst>
              <a:ext uri="{FF2B5EF4-FFF2-40B4-BE49-F238E27FC236}">
                <a16:creationId xmlns:a16="http://schemas.microsoft.com/office/drawing/2014/main" id="{B46D476B-F8F3-4A52-B6A2-0E1C60A98EB0}"/>
              </a:ext>
            </a:extLst>
          </p:cNvPr>
          <p:cNvSpPr txBox="1">
            <a:spLocks/>
          </p:cNvSpPr>
          <p:nvPr/>
        </p:nvSpPr>
        <p:spPr bwMode="auto">
          <a:xfrm>
            <a:off x="6500660" y="875218"/>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nvGraphicFramePr>
        <p:xfrm>
          <a:off x="8639241" y="6001140"/>
          <a:ext cx="436483" cy="315238"/>
        </p:xfrm>
        <a:graphic>
          <a:graphicData uri="http://schemas.openxmlformats.org/presentationml/2006/ole">
            <mc:AlternateContent xmlns:mc="http://schemas.openxmlformats.org/markup-compatibility/2006">
              <mc:Choice xmlns:v="urn:schemas-microsoft-com:vml" Requires="v">
                <p:oleObj name="Equation" r:id="rId11" imgW="228600" imgH="164880" progId="Equation.DSMT4">
                  <p:embed/>
                </p:oleObj>
              </mc:Choice>
              <mc:Fallback>
                <p:oleObj name="Equation" r:id="rId11"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12"/>
                      <a:stretch>
                        <a:fillRect/>
                      </a:stretch>
                    </p:blipFill>
                    <p:spPr>
                      <a:xfrm>
                        <a:off x="8639241" y="6001140"/>
                        <a:ext cx="436483" cy="315238"/>
                      </a:xfrm>
                      <a:prstGeom prst="rect">
                        <a:avLst/>
                      </a:prstGeom>
                    </p:spPr>
                  </p:pic>
                </p:oleObj>
              </mc:Fallback>
            </mc:AlternateContent>
          </a:graphicData>
        </a:graphic>
      </p:graphicFrame>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9771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nvGraphicFramePr>
        <p:xfrm>
          <a:off x="5832655" y="5975798"/>
          <a:ext cx="2904333" cy="448637"/>
        </p:xfrm>
        <a:graphic>
          <a:graphicData uri="http://schemas.openxmlformats.org/presentationml/2006/ole">
            <mc:AlternateContent xmlns:mc="http://schemas.openxmlformats.org/markup-compatibility/2006">
              <mc:Choice xmlns:v="urn:schemas-microsoft-com:vml" Requires="v">
                <p:oleObj name="Equation" r:id="rId13" imgW="1562040" imgH="241200" progId="Equation.DSMT4">
                  <p:embed/>
                </p:oleObj>
              </mc:Choice>
              <mc:Fallback>
                <p:oleObj name="Equation" r:id="rId13"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14"/>
                      <a:stretch>
                        <a:fillRect/>
                      </a:stretch>
                    </p:blipFill>
                    <p:spPr>
                      <a:xfrm>
                        <a:off x="5832655" y="5975798"/>
                        <a:ext cx="2904333" cy="448637"/>
                      </a:xfrm>
                      <a:prstGeom prst="rect">
                        <a:avLst/>
                      </a:prstGeom>
                    </p:spPr>
                  </p:pic>
                </p:oleObj>
              </mc:Fallback>
            </mc:AlternateContent>
          </a:graphicData>
        </a:graphic>
      </p:graphicFrame>
      <p:sp>
        <p:nvSpPr>
          <p:cNvPr id="76" name="标题 1">
            <a:extLst>
              <a:ext uri="{FF2B5EF4-FFF2-40B4-BE49-F238E27FC236}">
                <a16:creationId xmlns:a16="http://schemas.microsoft.com/office/drawing/2014/main" id="{B601E6C9-04C6-40FF-A929-440ADB3B2B0A}"/>
              </a:ext>
            </a:extLst>
          </p:cNvPr>
          <p:cNvSpPr txBox="1">
            <a:spLocks/>
          </p:cNvSpPr>
          <p:nvPr/>
        </p:nvSpPr>
        <p:spPr bwMode="auto">
          <a:xfrm>
            <a:off x="6504281" y="1344285"/>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grpSp>
        <p:nvGrpSpPr>
          <p:cNvPr id="104" name="组合 103">
            <a:extLst>
              <a:ext uri="{FF2B5EF4-FFF2-40B4-BE49-F238E27FC236}">
                <a16:creationId xmlns:a16="http://schemas.microsoft.com/office/drawing/2014/main" id="{62B096F0-A229-4583-8B8B-3B624F5E7887}"/>
              </a:ext>
            </a:extLst>
          </p:cNvPr>
          <p:cNvGrpSpPr/>
          <p:nvPr/>
        </p:nvGrpSpPr>
        <p:grpSpPr>
          <a:xfrm>
            <a:off x="2308222" y="5641113"/>
            <a:ext cx="1020906" cy="852341"/>
            <a:chOff x="2273065" y="5239886"/>
            <a:chExt cx="1576071" cy="1315841"/>
          </a:xfrm>
        </p:grpSpPr>
        <p:grpSp>
          <p:nvGrpSpPr>
            <p:cNvPr id="105" name="组合 104">
              <a:extLst>
                <a:ext uri="{FF2B5EF4-FFF2-40B4-BE49-F238E27FC236}">
                  <a16:creationId xmlns:a16="http://schemas.microsoft.com/office/drawing/2014/main" id="{7986BACD-EF4F-45C5-B87F-A25479DDE242}"/>
                </a:ext>
              </a:extLst>
            </p:cNvPr>
            <p:cNvGrpSpPr/>
            <p:nvPr/>
          </p:nvGrpSpPr>
          <p:grpSpPr>
            <a:xfrm>
              <a:off x="2665276" y="5494473"/>
              <a:ext cx="781050" cy="772636"/>
              <a:chOff x="2775230" y="5367139"/>
              <a:chExt cx="781050" cy="772636"/>
            </a:xfrm>
          </p:grpSpPr>
          <p:cxnSp>
            <p:nvCxnSpPr>
              <p:cNvPr id="110" name="直接连接符 109">
                <a:extLst>
                  <a:ext uri="{FF2B5EF4-FFF2-40B4-BE49-F238E27FC236}">
                    <a16:creationId xmlns:a16="http://schemas.microsoft.com/office/drawing/2014/main" id="{631757A6-9B84-4982-AF3A-D2DAFC9B83AC}"/>
                  </a:ext>
                </a:extLst>
              </p:cNvPr>
              <p:cNvCxnSpPr>
                <a:cxnSpLocks/>
              </p:cNvCxnSpPr>
              <p:nvPr/>
            </p:nvCxnSpPr>
            <p:spPr>
              <a:xfrm>
                <a:off x="3027870" y="5367139"/>
                <a:ext cx="0" cy="514734"/>
              </a:xfrm>
              <a:prstGeom prst="line">
                <a:avLst/>
              </a:prstGeom>
              <a:ln w="19050">
                <a:solidFill>
                  <a:schemeClr val="tx1"/>
                </a:solidFill>
                <a:prstDash val="solid"/>
                <a:headEnd type="stealth" w="med" len="me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97710F63-9CAD-4252-8206-8EEDF5EA501A}"/>
                  </a:ext>
                </a:extLst>
              </p:cNvPr>
              <p:cNvCxnSpPr>
                <a:cxnSpLocks/>
              </p:cNvCxnSpPr>
              <p:nvPr/>
            </p:nvCxnSpPr>
            <p:spPr>
              <a:xfrm flipV="1">
                <a:off x="2775230" y="5880998"/>
                <a:ext cx="256300" cy="258777"/>
              </a:xfrm>
              <a:prstGeom prst="line">
                <a:avLst/>
              </a:prstGeom>
              <a:ln w="19050">
                <a:solidFill>
                  <a:schemeClr val="tx1"/>
                </a:solidFill>
                <a:prstDash val="solid"/>
                <a:headEnd type="stealth" w="med" len="med"/>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C10FE65-7756-492E-8ABE-F1439344A03C}"/>
                  </a:ext>
                </a:extLst>
              </p:cNvPr>
              <p:cNvCxnSpPr>
                <a:cxnSpLocks/>
              </p:cNvCxnSpPr>
              <p:nvPr/>
            </p:nvCxnSpPr>
            <p:spPr>
              <a:xfrm flipH="1">
                <a:off x="3025489" y="5881876"/>
                <a:ext cx="530791" cy="0"/>
              </a:xfrm>
              <a:prstGeom prst="line">
                <a:avLst/>
              </a:prstGeom>
              <a:ln w="19050">
                <a:solidFill>
                  <a:schemeClr val="tx1"/>
                </a:solidFill>
                <a:prstDash val="solid"/>
                <a:headEnd type="stealth" w="med" len="med"/>
              </a:ln>
            </p:spPr>
            <p:style>
              <a:lnRef idx="1">
                <a:schemeClr val="accent1"/>
              </a:lnRef>
              <a:fillRef idx="0">
                <a:schemeClr val="accent1"/>
              </a:fillRef>
              <a:effectRef idx="0">
                <a:schemeClr val="accent1"/>
              </a:effectRef>
              <a:fontRef idx="minor">
                <a:schemeClr val="tx1"/>
              </a:fontRef>
            </p:style>
          </p:cxnSp>
        </p:grpSp>
        <p:sp>
          <p:nvSpPr>
            <p:cNvPr id="106" name="标题 1">
              <a:extLst>
                <a:ext uri="{FF2B5EF4-FFF2-40B4-BE49-F238E27FC236}">
                  <a16:creationId xmlns:a16="http://schemas.microsoft.com/office/drawing/2014/main" id="{6E0F7725-B9FB-4DC8-8B34-70A5EE18D981}"/>
                </a:ext>
              </a:extLst>
            </p:cNvPr>
            <p:cNvSpPr txBox="1">
              <a:spLocks/>
            </p:cNvSpPr>
            <p:nvPr/>
          </p:nvSpPr>
          <p:spPr bwMode="auto">
            <a:xfrm>
              <a:off x="2273065" y="6205723"/>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7" name="标题 1">
              <a:extLst>
                <a:ext uri="{FF2B5EF4-FFF2-40B4-BE49-F238E27FC236}">
                  <a16:creationId xmlns:a16="http://schemas.microsoft.com/office/drawing/2014/main" id="{BA56AF1F-161B-4865-8799-CA7E27270FE9}"/>
                </a:ext>
              </a:extLst>
            </p:cNvPr>
            <p:cNvSpPr txBox="1">
              <a:spLocks/>
            </p:cNvSpPr>
            <p:nvPr/>
          </p:nvSpPr>
          <p:spPr bwMode="auto">
            <a:xfrm>
              <a:off x="2624881" y="5239886"/>
              <a:ext cx="593392" cy="35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z</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8" name="标题 1">
              <a:extLst>
                <a:ext uri="{FF2B5EF4-FFF2-40B4-BE49-F238E27FC236}">
                  <a16:creationId xmlns:a16="http://schemas.microsoft.com/office/drawing/2014/main" id="{F14D34FC-3228-40EE-97F1-92D062E56965}"/>
                </a:ext>
              </a:extLst>
            </p:cNvPr>
            <p:cNvSpPr txBox="1">
              <a:spLocks/>
            </p:cNvSpPr>
            <p:nvPr/>
          </p:nvSpPr>
          <p:spPr bwMode="auto">
            <a:xfrm>
              <a:off x="3255744" y="5864886"/>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y</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19" name="标题 1">
            <a:extLst>
              <a:ext uri="{FF2B5EF4-FFF2-40B4-BE49-F238E27FC236}">
                <a16:creationId xmlns:a16="http://schemas.microsoft.com/office/drawing/2014/main" id="{B6D507F9-6BA2-4DE4-9003-43E6BC22D011}"/>
              </a:ext>
            </a:extLst>
          </p:cNvPr>
          <p:cNvSpPr txBox="1">
            <a:spLocks/>
          </p:cNvSpPr>
          <p:nvPr/>
        </p:nvSpPr>
        <p:spPr bwMode="auto">
          <a:xfrm>
            <a:off x="3188586" y="5977580"/>
            <a:ext cx="8915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x,y,z</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mn-lt"/>
                <a:ea typeface="黑体" panose="02010609060101010101" pitchFamily="49" charset="-122"/>
                <a:cs typeface="Gisha" panose="020B0604020202020204" pitchFamily="34" charset="-79"/>
              </a:rPr>
              <a:t>向</a:t>
            </a:r>
          </a:p>
        </p:txBody>
      </p:sp>
      <p:sp>
        <p:nvSpPr>
          <p:cNvPr id="132" name="标题 1">
            <a:extLst>
              <a:ext uri="{FF2B5EF4-FFF2-40B4-BE49-F238E27FC236}">
                <a16:creationId xmlns:a16="http://schemas.microsoft.com/office/drawing/2014/main" id="{0611E042-DA8D-4FAA-838B-99DADDB95ACF}"/>
              </a:ext>
            </a:extLst>
          </p:cNvPr>
          <p:cNvSpPr txBox="1">
            <a:spLocks/>
          </p:cNvSpPr>
          <p:nvPr/>
        </p:nvSpPr>
        <p:spPr bwMode="auto">
          <a:xfrm>
            <a:off x="452111" y="1163480"/>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137" name="标题 1">
            <a:extLst>
              <a:ext uri="{FF2B5EF4-FFF2-40B4-BE49-F238E27FC236}">
                <a16:creationId xmlns:a16="http://schemas.microsoft.com/office/drawing/2014/main" id="{B5F571E4-1ADF-4443-A3B1-0535766DE539}"/>
              </a:ext>
            </a:extLst>
          </p:cNvPr>
          <p:cNvSpPr txBox="1">
            <a:spLocks/>
          </p:cNvSpPr>
          <p:nvPr/>
        </p:nvSpPr>
        <p:spPr bwMode="auto">
          <a:xfrm>
            <a:off x="5588386" y="877298"/>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138" name="标题 1">
            <a:extLst>
              <a:ext uri="{FF2B5EF4-FFF2-40B4-BE49-F238E27FC236}">
                <a16:creationId xmlns:a16="http://schemas.microsoft.com/office/drawing/2014/main" id="{D9C579D0-539B-4045-954C-CA55A1F7C928}"/>
              </a:ext>
            </a:extLst>
          </p:cNvPr>
          <p:cNvSpPr txBox="1">
            <a:spLocks/>
          </p:cNvSpPr>
          <p:nvPr/>
        </p:nvSpPr>
        <p:spPr bwMode="auto">
          <a:xfrm>
            <a:off x="5586147" y="1346118"/>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grpSp>
        <p:nvGrpSpPr>
          <p:cNvPr id="8" name="组合 7">
            <a:extLst>
              <a:ext uri="{FF2B5EF4-FFF2-40B4-BE49-F238E27FC236}">
                <a16:creationId xmlns:a16="http://schemas.microsoft.com/office/drawing/2014/main" id="{1C725E9C-F51D-4359-A5EE-C57409C6026E}"/>
              </a:ext>
            </a:extLst>
          </p:cNvPr>
          <p:cNvGrpSpPr/>
          <p:nvPr/>
        </p:nvGrpSpPr>
        <p:grpSpPr>
          <a:xfrm>
            <a:off x="5335448" y="1725219"/>
            <a:ext cx="939513" cy="2535276"/>
            <a:chOff x="5420009" y="2118470"/>
            <a:chExt cx="939513" cy="2535276"/>
          </a:xfrm>
        </p:grpSpPr>
        <p:sp>
          <p:nvSpPr>
            <p:cNvPr id="114" name="立方体 113">
              <a:extLst>
                <a:ext uri="{FF2B5EF4-FFF2-40B4-BE49-F238E27FC236}">
                  <a16:creationId xmlns:a16="http://schemas.microsoft.com/office/drawing/2014/main" id="{5B2361F5-1795-48F8-88EF-AFFEDEA19894}"/>
                </a:ext>
              </a:extLst>
            </p:cNvPr>
            <p:cNvSpPr/>
            <p:nvPr/>
          </p:nvSpPr>
          <p:spPr>
            <a:xfrm rot="16200000">
              <a:off x="4668491" y="2962714"/>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6" name="图片 155" descr="图片包含 游戏机, 停止, 标志&#10;&#10;描述已自动生成">
              <a:extLst>
                <a:ext uri="{FF2B5EF4-FFF2-40B4-BE49-F238E27FC236}">
                  <a16:creationId xmlns:a16="http://schemas.microsoft.com/office/drawing/2014/main" id="{077477DA-7592-4B95-9458-9DBBA73B7B36}"/>
                </a:ext>
              </a:extLst>
            </p:cNvPr>
            <p:cNvPicPr>
              <a:picLocks noChangeAspect="1"/>
            </p:cNvPicPr>
            <p:nvPr/>
          </p:nvPicPr>
          <p:blipFill>
            <a:blip r:embed="rId15">
              <a:clrChange>
                <a:clrFrom>
                  <a:srgbClr val="F4EFEA"/>
                </a:clrFrom>
                <a:clrTo>
                  <a:srgbClr val="F4EFEA">
                    <a:alpha val="0"/>
                  </a:srgbClr>
                </a:clrTo>
              </a:clrChange>
              <a:extLst>
                <a:ext uri="{28A0092B-C50C-407E-A947-70E740481C1C}">
                  <a14:useLocalDpi xmlns:a14="http://schemas.microsoft.com/office/drawing/2010/main" val="0"/>
                </a:ext>
              </a:extLst>
            </a:blip>
            <a:stretch>
              <a:fillRect/>
            </a:stretch>
          </p:blipFill>
          <p:spPr>
            <a:xfrm>
              <a:off x="5420009" y="2431571"/>
              <a:ext cx="873072" cy="2055500"/>
            </a:xfrm>
            <a:prstGeom prst="rect">
              <a:avLst/>
            </a:prstGeom>
          </p:spPr>
        </p:pic>
      </p:grpSp>
      <p:grpSp>
        <p:nvGrpSpPr>
          <p:cNvPr id="17" name="组合 16">
            <a:extLst>
              <a:ext uri="{FF2B5EF4-FFF2-40B4-BE49-F238E27FC236}">
                <a16:creationId xmlns:a16="http://schemas.microsoft.com/office/drawing/2014/main" id="{F51514F8-EF24-4D10-A03A-559688DD52C1}"/>
              </a:ext>
            </a:extLst>
          </p:cNvPr>
          <p:cNvGrpSpPr/>
          <p:nvPr/>
        </p:nvGrpSpPr>
        <p:grpSpPr>
          <a:xfrm>
            <a:off x="220663" y="2042140"/>
            <a:ext cx="1994701" cy="2313564"/>
            <a:chOff x="220663" y="2042140"/>
            <a:chExt cx="1994701" cy="2313564"/>
          </a:xfrm>
        </p:grpSpPr>
        <p:grpSp>
          <p:nvGrpSpPr>
            <p:cNvPr id="11" name="组合 10">
              <a:extLst>
                <a:ext uri="{FF2B5EF4-FFF2-40B4-BE49-F238E27FC236}">
                  <a16:creationId xmlns:a16="http://schemas.microsoft.com/office/drawing/2014/main" id="{CD893502-274B-4AF8-8E72-D9A54B1EEE8A}"/>
                </a:ext>
              </a:extLst>
            </p:cNvPr>
            <p:cNvGrpSpPr/>
            <p:nvPr/>
          </p:nvGrpSpPr>
          <p:grpSpPr>
            <a:xfrm>
              <a:off x="220663" y="2042140"/>
              <a:ext cx="1994701" cy="1886635"/>
              <a:chOff x="220663" y="2042140"/>
              <a:chExt cx="1994701" cy="1886635"/>
            </a:xfrm>
          </p:grpSpPr>
          <p:pic>
            <p:nvPicPr>
              <p:cNvPr id="378" name="图片 377" descr="图片包含 游戏机, 建筑&#10;&#10;描述已自动生成">
                <a:extLst>
                  <a:ext uri="{FF2B5EF4-FFF2-40B4-BE49-F238E27FC236}">
                    <a16:creationId xmlns:a16="http://schemas.microsoft.com/office/drawing/2014/main" id="{CE1968B0-5951-42D1-939D-90699CDC571C}"/>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222184" y="2040619"/>
                <a:ext cx="1886635" cy="1889677"/>
              </a:xfrm>
              <a:prstGeom prst="rect">
                <a:avLst/>
              </a:prstGeom>
            </p:spPr>
          </p:pic>
          <p:cxnSp>
            <p:nvCxnSpPr>
              <p:cNvPr id="379" name="直接连接符 378">
                <a:extLst>
                  <a:ext uri="{FF2B5EF4-FFF2-40B4-BE49-F238E27FC236}">
                    <a16:creationId xmlns:a16="http://schemas.microsoft.com/office/drawing/2014/main" id="{12DBB69D-0F04-4FDB-B277-B117C061DE31}"/>
                  </a:ext>
                </a:extLst>
              </p:cNvPr>
              <p:cNvCxnSpPr>
                <a:cxnSpLocks/>
              </p:cNvCxnSpPr>
              <p:nvPr/>
            </p:nvCxnSpPr>
            <p:spPr>
              <a:xfrm>
                <a:off x="1600763" y="2057786"/>
                <a:ext cx="0" cy="1364007"/>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0" name="直接连接符 379">
                <a:extLst>
                  <a:ext uri="{FF2B5EF4-FFF2-40B4-BE49-F238E27FC236}">
                    <a16:creationId xmlns:a16="http://schemas.microsoft.com/office/drawing/2014/main" id="{76E3EF9B-D4F4-4E34-945A-0EF248CB2B99}"/>
                  </a:ext>
                </a:extLst>
              </p:cNvPr>
              <p:cNvCxnSpPr>
                <a:cxnSpLocks/>
              </p:cNvCxnSpPr>
              <p:nvPr/>
            </p:nvCxnSpPr>
            <p:spPr>
              <a:xfrm flipH="1" flipV="1">
                <a:off x="1598381" y="3421499"/>
                <a:ext cx="488699" cy="483843"/>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1" name="直接连接符 380">
                <a:extLst>
                  <a:ext uri="{FF2B5EF4-FFF2-40B4-BE49-F238E27FC236}">
                    <a16:creationId xmlns:a16="http://schemas.microsoft.com/office/drawing/2014/main" id="{B45A5A34-AD83-4174-8680-A5C45DE90004}"/>
                  </a:ext>
                </a:extLst>
              </p:cNvPr>
              <p:cNvCxnSpPr>
                <a:cxnSpLocks/>
              </p:cNvCxnSpPr>
              <p:nvPr/>
            </p:nvCxnSpPr>
            <p:spPr>
              <a:xfrm flipH="1" flipV="1">
                <a:off x="239687" y="3423814"/>
                <a:ext cx="1362590" cy="1"/>
              </a:xfrm>
              <a:prstGeom prst="line">
                <a:avLst/>
              </a:prstGeom>
              <a:ln w="95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82" name="标题 1">
                <a:extLst>
                  <a:ext uri="{FF2B5EF4-FFF2-40B4-BE49-F238E27FC236}">
                    <a16:creationId xmlns:a16="http://schemas.microsoft.com/office/drawing/2014/main" id="{AA1BEC0E-4BC1-4FFE-BD47-E8BD4127B7CF}"/>
                  </a:ext>
                </a:extLst>
              </p:cNvPr>
              <p:cNvSpPr txBox="1">
                <a:spLocks/>
              </p:cNvSpPr>
              <p:nvPr/>
            </p:nvSpPr>
            <p:spPr bwMode="auto">
              <a:xfrm>
                <a:off x="1508847" y="3039948"/>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2-D</a:t>
                </a:r>
                <a:endParaRPr lang="zh-CN" altLang="en-US" sz="1600" i="1" dirty="0">
                  <a:latin typeface="+mn-lt"/>
                  <a:ea typeface="黑体" panose="02010609060101010101" pitchFamily="49" charset="-122"/>
                  <a:cs typeface="Gisha" panose="020B0604020202020204" pitchFamily="34" charset="-79"/>
                </a:endParaRPr>
              </a:p>
            </p:txBody>
          </p:sp>
        </p:grpSp>
        <p:sp>
          <p:nvSpPr>
            <p:cNvPr id="183" name="标题 1">
              <a:extLst>
                <a:ext uri="{FF2B5EF4-FFF2-40B4-BE49-F238E27FC236}">
                  <a16:creationId xmlns:a16="http://schemas.microsoft.com/office/drawing/2014/main" id="{EDDB6A03-5406-425B-BAFE-E7130C16FB7B}"/>
                </a:ext>
              </a:extLst>
            </p:cNvPr>
            <p:cNvSpPr txBox="1">
              <a:spLocks/>
            </p:cNvSpPr>
            <p:nvPr/>
          </p:nvSpPr>
          <p:spPr bwMode="auto">
            <a:xfrm>
              <a:off x="670994" y="4005700"/>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sp>
          <p:nvSpPr>
            <p:cNvPr id="184" name="标题 1">
              <a:extLst>
                <a:ext uri="{FF2B5EF4-FFF2-40B4-BE49-F238E27FC236}">
                  <a16:creationId xmlns:a16="http://schemas.microsoft.com/office/drawing/2014/main" id="{2BA38827-589E-46FE-A120-3C7B58AA1AF8}"/>
                </a:ext>
              </a:extLst>
            </p:cNvPr>
            <p:cNvSpPr txBox="1">
              <a:spLocks/>
            </p:cNvSpPr>
            <p:nvPr/>
          </p:nvSpPr>
          <p:spPr bwMode="auto">
            <a:xfrm>
              <a:off x="734911" y="3881105"/>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grpSp>
      <p:grpSp>
        <p:nvGrpSpPr>
          <p:cNvPr id="15" name="组合 14">
            <a:extLst>
              <a:ext uri="{FF2B5EF4-FFF2-40B4-BE49-F238E27FC236}">
                <a16:creationId xmlns:a16="http://schemas.microsoft.com/office/drawing/2014/main" id="{1BE4EE33-1E80-4A41-9C6E-EB145B4AE654}"/>
              </a:ext>
            </a:extLst>
          </p:cNvPr>
          <p:cNvGrpSpPr/>
          <p:nvPr/>
        </p:nvGrpSpPr>
        <p:grpSpPr>
          <a:xfrm>
            <a:off x="2218701" y="1728328"/>
            <a:ext cx="939513" cy="2535276"/>
            <a:chOff x="4676673" y="3455079"/>
            <a:chExt cx="939513" cy="2535276"/>
          </a:xfrm>
        </p:grpSpPr>
        <p:sp>
          <p:nvSpPr>
            <p:cNvPr id="185" name="立方体 184">
              <a:extLst>
                <a:ext uri="{FF2B5EF4-FFF2-40B4-BE49-F238E27FC236}">
                  <a16:creationId xmlns:a16="http://schemas.microsoft.com/office/drawing/2014/main" id="{16554075-F3E6-4801-A20B-13EEE93A1632}"/>
                </a:ext>
              </a:extLst>
            </p:cNvPr>
            <p:cNvSpPr/>
            <p:nvPr/>
          </p:nvSpPr>
          <p:spPr>
            <a:xfrm rot="16200000">
              <a:off x="3925155" y="4299323"/>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6" name="图片 185" descr="图片包含 游戏机, 停止, 标志&#10;&#10;描述已自动生成">
              <a:extLst>
                <a:ext uri="{FF2B5EF4-FFF2-40B4-BE49-F238E27FC236}">
                  <a16:creationId xmlns:a16="http://schemas.microsoft.com/office/drawing/2014/main" id="{6EAE2961-AB0E-4470-B680-5A8E3A740C5F}"/>
                </a:ext>
              </a:extLst>
            </p:cNvPr>
            <p:cNvPicPr>
              <a:picLocks noChangeAspect="1"/>
            </p:cNvPicPr>
            <p:nvPr/>
          </p:nvPicPr>
          <p:blipFill>
            <a:blip r:embed="rId15">
              <a:clrChange>
                <a:clrFrom>
                  <a:srgbClr val="F4EFEA"/>
                </a:clrFrom>
                <a:clrTo>
                  <a:srgbClr val="F4EFEA">
                    <a:alpha val="0"/>
                  </a:srgbClr>
                </a:clrTo>
              </a:clrChange>
              <a:alphaModFix amt="20000"/>
              <a:extLst>
                <a:ext uri="{28A0092B-C50C-407E-A947-70E740481C1C}">
                  <a14:useLocalDpi xmlns:a14="http://schemas.microsoft.com/office/drawing/2010/main" val="0"/>
                </a:ext>
              </a:extLst>
            </a:blip>
            <a:stretch>
              <a:fillRect/>
            </a:stretch>
          </p:blipFill>
          <p:spPr>
            <a:xfrm>
              <a:off x="4676673" y="3768180"/>
              <a:ext cx="873072" cy="2055500"/>
            </a:xfrm>
            <a:prstGeom prst="rect">
              <a:avLst/>
            </a:prstGeom>
          </p:spPr>
        </p:pic>
      </p:grpSp>
      <p:grpSp>
        <p:nvGrpSpPr>
          <p:cNvPr id="14" name="组合 13">
            <a:extLst>
              <a:ext uri="{FF2B5EF4-FFF2-40B4-BE49-F238E27FC236}">
                <a16:creationId xmlns:a16="http://schemas.microsoft.com/office/drawing/2014/main" id="{717AD38C-C98C-48AF-BACC-88C5838E236D}"/>
              </a:ext>
            </a:extLst>
          </p:cNvPr>
          <p:cNvGrpSpPr/>
          <p:nvPr/>
        </p:nvGrpSpPr>
        <p:grpSpPr>
          <a:xfrm>
            <a:off x="6059973" y="1848634"/>
            <a:ext cx="3204427" cy="2483049"/>
            <a:chOff x="6059973" y="2176570"/>
            <a:chExt cx="3204427" cy="2483049"/>
          </a:xfrm>
        </p:grpSpPr>
        <mc:AlternateContent xmlns:mc="http://schemas.openxmlformats.org/markup-compatibility/2006" xmlns:a14="http://schemas.microsoft.com/office/drawing/2010/main">
          <mc:Choice Requires="a14">
            <p:graphicFrame>
              <p:nvGraphicFramePr>
                <p:cNvPr id="222" name="对象 221">
                  <a:extLst>
                    <a:ext uri="{FF2B5EF4-FFF2-40B4-BE49-F238E27FC236}">
                      <a16:creationId xmlns:a16="http://schemas.microsoft.com/office/drawing/2014/main" id="{48973127-3F3B-4ED1-BA5F-90758A0AB4AA}"/>
                    </a:ext>
                  </a:extLst>
                </p:cNvPr>
                <p:cNvGraphicFramePr>
                  <a:graphicFrameLocks noChangeAspect="1"/>
                </p:cNvGraphicFramePr>
                <p:nvPr>
                  <p:extLst>
                    <p:ext uri="{D42A27DB-BD31-4B8C-83A1-F6EECF244321}">
                      <p14:modId xmlns:p14="http://schemas.microsoft.com/office/powerpoint/2010/main" val="4226908774"/>
                    </p:ext>
                  </p:extLst>
                </p:nvPr>
              </p:nvGraphicFramePr>
              <p:xfrm>
                <a:off x="8782282" y="3771387"/>
                <a:ext cx="382074" cy="477592"/>
              </p:xfrm>
              <a:graphic>
                <a:graphicData uri="http://schemas.openxmlformats.org/presentationml/2006/ole">
                  <mc:AlternateContent>
                    <mc:Choice xmlns:v="urn:schemas-microsoft-com:vml" Requires="v">
                      <p:oleObj name="Equation" r:id="rId16" imgW="203040" imgH="253800" progId="Equation.DSMT4">
                        <p:embed/>
                      </p:oleObj>
                    </mc:Choice>
                    <mc:Fallback>
                      <p:oleObj name="Equation" r:id="rId16" imgW="203040" imgH="253800" progId="Equation.DSMT4">
                        <p:embed/>
                        <p:pic>
                          <p:nvPicPr>
                            <p:cNvPr id="222" name="对象 221">
                              <a:extLst>
                                <a:ext uri="{FF2B5EF4-FFF2-40B4-BE49-F238E27FC236}">
                                  <a16:creationId xmlns:a16="http://schemas.microsoft.com/office/drawing/2014/main" id="{48973127-3F3B-4ED1-BA5F-90758A0AB4AA}"/>
                                </a:ext>
                              </a:extLst>
                            </p:cNvPr>
                            <p:cNvPicPr/>
                            <p:nvPr/>
                          </p:nvPicPr>
                          <p:blipFill>
                            <a:blip r:embed="rId17"/>
                            <a:stretch>
                              <a:fillRect/>
                            </a:stretch>
                          </p:blipFill>
                          <p:spPr>
                            <a:xfrm>
                              <a:off x="8782282" y="3771387"/>
                              <a:ext cx="382074" cy="477592"/>
                            </a:xfrm>
                            <a:prstGeom prst="rect">
                              <a:avLst/>
                            </a:prstGeom>
                          </p:spPr>
                        </p:pic>
                      </p:oleObj>
                    </mc:Fallback>
                  </mc:AlternateContent>
                </a:graphicData>
              </a:graphic>
            </p:graphicFrame>
          </mc:Choice>
          <mc:Fallback xmlns="">
            <p:graphicFrame>
              <p:nvGraphicFramePr>
                <p:cNvPr id="222" name="对象 221">
                  <a:extLst>
                    <a:ext uri="{FF2B5EF4-FFF2-40B4-BE49-F238E27FC236}">
                      <a16:creationId xmlns:a16="http://schemas.microsoft.com/office/drawing/2014/main" id="{48973127-3F3B-4ED1-BA5F-90758A0AB4AA}"/>
                    </a:ext>
                  </a:extLst>
                </p:cNvPr>
                <p:cNvGraphicFramePr>
                  <a:graphicFrameLocks noChangeAspect="1"/>
                </p:cNvGraphicFramePr>
                <p:nvPr>
                  <p:extLst>
                    <p:ext uri="{D42A27DB-BD31-4B8C-83A1-F6EECF244321}">
                      <p14:modId xmlns:p14="http://schemas.microsoft.com/office/powerpoint/2010/main" val="4226908774"/>
                    </p:ext>
                  </p:extLst>
                </p:nvPr>
              </p:nvGraphicFramePr>
              <p:xfrm>
                <a:off x="8782282" y="3771387"/>
                <a:ext cx="382074" cy="477592"/>
              </p:xfrm>
              <a:graphic>
                <a:graphicData uri="http://schemas.openxmlformats.org/presentationml/2006/ole">
                  <mc:AlternateContent>
                    <mc:Choice xmlns:v="urn:schemas-microsoft-com:vml" Requires="v">
                      <p:oleObj spid="_x0000_s76101" name="Equation" r:id="rId18" imgW="203040" imgH="253800" progId="Equation.DSMT4">
                        <p:embed/>
                      </p:oleObj>
                    </mc:Choice>
                    <mc:Fallback>
                      <p:oleObj name="Equation" r:id="rId18" imgW="203040" imgH="253800" progId="Equation.DSMT4">
                        <p:embed/>
                        <p:pic>
                          <p:nvPicPr>
                            <p:cNvPr id="222" name="对象 221">
                              <a:extLst>
                                <a:ext uri="{FF2B5EF4-FFF2-40B4-BE49-F238E27FC236}">
                                  <a16:creationId xmlns:a16="http://schemas.microsoft.com/office/drawing/2014/main" id="{48973127-3F3B-4ED1-BA5F-90758A0AB4AA}"/>
                                </a:ext>
                              </a:extLst>
                            </p:cNvPr>
                            <p:cNvPicPr/>
                            <p:nvPr/>
                          </p:nvPicPr>
                          <p:blipFill>
                            <a:blip r:embed="rId19"/>
                            <a:stretch>
                              <a:fillRect/>
                            </a:stretch>
                          </p:blipFill>
                          <p:spPr>
                            <a:xfrm>
                              <a:off x="8782282" y="3771387"/>
                              <a:ext cx="382074" cy="47759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23" name="对象 222">
                  <a:extLst>
                    <a:ext uri="{FF2B5EF4-FFF2-40B4-BE49-F238E27FC236}">
                      <a16:creationId xmlns:a16="http://schemas.microsoft.com/office/drawing/2014/main" id="{DC3F40DD-D50E-4657-BB94-3A93C1331140}"/>
                    </a:ext>
                  </a:extLst>
                </p:cNvPr>
                <p:cNvGraphicFramePr>
                  <a:graphicFrameLocks noChangeAspect="1"/>
                </p:cNvGraphicFramePr>
                <p:nvPr>
                  <p:extLst>
                    <p:ext uri="{D42A27DB-BD31-4B8C-83A1-F6EECF244321}">
                      <p14:modId xmlns:p14="http://schemas.microsoft.com/office/powerpoint/2010/main" val="3011118719"/>
                    </p:ext>
                  </p:extLst>
                </p:nvPr>
              </p:nvGraphicFramePr>
              <p:xfrm>
                <a:off x="8702561" y="4148303"/>
                <a:ext cx="464833" cy="511316"/>
              </p:xfrm>
              <a:graphic>
                <a:graphicData uri="http://schemas.openxmlformats.org/presentationml/2006/ole">
                  <mc:AlternateContent>
                    <mc:Choice xmlns:v="urn:schemas-microsoft-com:vml" Requires="v">
                      <p:oleObj name="Equation" r:id="rId20" imgW="380880" imgH="419040" progId="Equation.DSMT4">
                        <p:embed/>
                      </p:oleObj>
                    </mc:Choice>
                    <mc:Fallback>
                      <p:oleObj name="Equation" r:id="rId20" imgW="380880" imgH="419040" progId="Equation.DSMT4">
                        <p:embed/>
                        <p:pic>
                          <p:nvPicPr>
                            <p:cNvPr id="223" name="对象 222">
                              <a:extLst>
                                <a:ext uri="{FF2B5EF4-FFF2-40B4-BE49-F238E27FC236}">
                                  <a16:creationId xmlns:a16="http://schemas.microsoft.com/office/drawing/2014/main" id="{DC3F40DD-D50E-4657-BB94-3A93C1331140}"/>
                                </a:ext>
                              </a:extLst>
                            </p:cNvPr>
                            <p:cNvPicPr/>
                            <p:nvPr/>
                          </p:nvPicPr>
                          <p:blipFill>
                            <a:blip r:embed="rId17"/>
                            <a:stretch>
                              <a:fillRect/>
                            </a:stretch>
                          </p:blipFill>
                          <p:spPr>
                            <a:xfrm>
                              <a:off x="8702561" y="4148303"/>
                              <a:ext cx="464833" cy="511316"/>
                            </a:xfrm>
                            <a:prstGeom prst="rect">
                              <a:avLst/>
                            </a:prstGeom>
                          </p:spPr>
                        </p:pic>
                      </p:oleObj>
                    </mc:Fallback>
                  </mc:AlternateContent>
                </a:graphicData>
              </a:graphic>
            </p:graphicFrame>
          </mc:Choice>
          <mc:Fallback xmlns="">
            <p:graphicFrame>
              <p:nvGraphicFramePr>
                <p:cNvPr id="223" name="对象 222">
                  <a:extLst>
                    <a:ext uri="{FF2B5EF4-FFF2-40B4-BE49-F238E27FC236}">
                      <a16:creationId xmlns:a16="http://schemas.microsoft.com/office/drawing/2014/main" id="{DC3F40DD-D50E-4657-BB94-3A93C1331140}"/>
                    </a:ext>
                  </a:extLst>
                </p:cNvPr>
                <p:cNvGraphicFramePr>
                  <a:graphicFrameLocks noChangeAspect="1"/>
                </p:cNvGraphicFramePr>
                <p:nvPr>
                  <p:extLst>
                    <p:ext uri="{D42A27DB-BD31-4B8C-83A1-F6EECF244321}">
                      <p14:modId xmlns:p14="http://schemas.microsoft.com/office/powerpoint/2010/main" val="3011118719"/>
                    </p:ext>
                  </p:extLst>
                </p:nvPr>
              </p:nvGraphicFramePr>
              <p:xfrm>
                <a:off x="8702561" y="4148303"/>
                <a:ext cx="464833" cy="511316"/>
              </p:xfrm>
              <a:graphic>
                <a:graphicData uri="http://schemas.openxmlformats.org/presentationml/2006/ole">
                  <mc:AlternateContent>
                    <mc:Choice xmlns:v="urn:schemas-microsoft-com:vml" Requires="v">
                      <p:oleObj spid="_x0000_s76102" name="Equation" r:id="rId22" imgW="380880" imgH="419040" progId="Equation.DSMT4">
                        <p:embed/>
                      </p:oleObj>
                    </mc:Choice>
                    <mc:Fallback>
                      <p:oleObj name="Equation" r:id="rId22" imgW="380880" imgH="419040" progId="Equation.DSMT4">
                        <p:embed/>
                        <p:pic>
                          <p:nvPicPr>
                            <p:cNvPr id="223" name="对象 222">
                              <a:extLst>
                                <a:ext uri="{FF2B5EF4-FFF2-40B4-BE49-F238E27FC236}">
                                  <a16:creationId xmlns:a16="http://schemas.microsoft.com/office/drawing/2014/main" id="{DC3F40DD-D50E-4657-BB94-3A93C1331140}"/>
                                </a:ext>
                              </a:extLst>
                            </p:cNvPr>
                            <p:cNvPicPr/>
                            <p:nvPr/>
                          </p:nvPicPr>
                          <p:blipFill>
                            <a:blip r:embed="rId23"/>
                            <a:stretch>
                              <a:fillRect/>
                            </a:stretch>
                          </p:blipFill>
                          <p:spPr>
                            <a:xfrm>
                              <a:off x="8702561" y="4148303"/>
                              <a:ext cx="464833" cy="511316"/>
                            </a:xfrm>
                            <a:prstGeom prst="rect">
                              <a:avLst/>
                            </a:prstGeom>
                          </p:spPr>
                        </p:pic>
                      </p:oleObj>
                    </mc:Fallback>
                  </mc:AlternateContent>
                </a:graphicData>
              </a:graphic>
            </p:graphicFrame>
          </mc:Fallback>
        </mc:AlternateContent>
        <p:grpSp>
          <p:nvGrpSpPr>
            <p:cNvPr id="224" name="组合 223">
              <a:extLst>
                <a:ext uri="{FF2B5EF4-FFF2-40B4-BE49-F238E27FC236}">
                  <a16:creationId xmlns:a16="http://schemas.microsoft.com/office/drawing/2014/main" id="{1C685296-E2DF-4CA9-8A43-B490CDFB5AE9}"/>
                </a:ext>
              </a:extLst>
            </p:cNvPr>
            <p:cNvGrpSpPr/>
            <p:nvPr/>
          </p:nvGrpSpPr>
          <p:grpSpPr>
            <a:xfrm>
              <a:off x="6731017" y="3357850"/>
              <a:ext cx="2492951" cy="1173123"/>
              <a:chOff x="6731017" y="4453807"/>
              <a:chExt cx="2492951" cy="1173123"/>
            </a:xfrm>
          </p:grpSpPr>
          <p:grpSp>
            <p:nvGrpSpPr>
              <p:cNvPr id="225" name="组合 224">
                <a:extLst>
                  <a:ext uri="{FF2B5EF4-FFF2-40B4-BE49-F238E27FC236}">
                    <a16:creationId xmlns:a16="http://schemas.microsoft.com/office/drawing/2014/main" id="{EC4401B0-31B5-442A-9763-2BEB06E67335}"/>
                  </a:ext>
                </a:extLst>
              </p:cNvPr>
              <p:cNvGrpSpPr/>
              <p:nvPr/>
            </p:nvGrpSpPr>
            <p:grpSpPr>
              <a:xfrm>
                <a:off x="6731017" y="4453807"/>
                <a:ext cx="2280200" cy="1173123"/>
                <a:chOff x="6731017" y="4453807"/>
                <a:chExt cx="2280200" cy="1173123"/>
              </a:xfrm>
            </p:grpSpPr>
            <p:grpSp>
              <p:nvGrpSpPr>
                <p:cNvPr id="227" name="组合 226">
                  <a:extLst>
                    <a:ext uri="{FF2B5EF4-FFF2-40B4-BE49-F238E27FC236}">
                      <a16:creationId xmlns:a16="http://schemas.microsoft.com/office/drawing/2014/main" id="{3956AD4C-B93F-44CF-9A02-A8DE851D19FF}"/>
                    </a:ext>
                  </a:extLst>
                </p:cNvPr>
                <p:cNvGrpSpPr/>
                <p:nvPr/>
              </p:nvGrpSpPr>
              <p:grpSpPr>
                <a:xfrm>
                  <a:off x="6731017" y="4922371"/>
                  <a:ext cx="2280200" cy="704559"/>
                  <a:chOff x="6731017" y="4922371"/>
                  <a:chExt cx="2280200" cy="704559"/>
                </a:xfrm>
              </p:grpSpPr>
              <p:sp>
                <p:nvSpPr>
                  <p:cNvPr id="234" name="弧形 233">
                    <a:extLst>
                      <a:ext uri="{FF2B5EF4-FFF2-40B4-BE49-F238E27FC236}">
                        <a16:creationId xmlns:a16="http://schemas.microsoft.com/office/drawing/2014/main" id="{A04F3B9A-75E0-4F75-9452-C1F356AB3A55}"/>
                      </a:ext>
                    </a:extLst>
                  </p:cNvPr>
                  <p:cNvSpPr/>
                  <p:nvPr/>
                </p:nvSpPr>
                <p:spPr>
                  <a:xfrm rot="19285505">
                    <a:off x="8127430" y="4927135"/>
                    <a:ext cx="883787" cy="699795"/>
                  </a:xfrm>
                  <a:prstGeom prst="arc">
                    <a:avLst>
                      <a:gd name="adj1" fmla="val 15635654"/>
                      <a:gd name="adj2" fmla="val 1929712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5" name="弧形 234">
                    <a:extLst>
                      <a:ext uri="{FF2B5EF4-FFF2-40B4-BE49-F238E27FC236}">
                        <a16:creationId xmlns:a16="http://schemas.microsoft.com/office/drawing/2014/main" id="{9E072C68-F573-47DF-9DC3-92AE21DC6954}"/>
                      </a:ext>
                    </a:extLst>
                  </p:cNvPr>
                  <p:cNvSpPr/>
                  <p:nvPr/>
                </p:nvSpPr>
                <p:spPr>
                  <a:xfrm rot="2340000">
                    <a:off x="6904717" y="4922371"/>
                    <a:ext cx="883787" cy="699795"/>
                  </a:xfrm>
                  <a:prstGeom prst="arc">
                    <a:avLst>
                      <a:gd name="adj1" fmla="val 13001384"/>
                      <a:gd name="adj2" fmla="val 1676722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弧形 235">
                    <a:extLst>
                      <a:ext uri="{FF2B5EF4-FFF2-40B4-BE49-F238E27FC236}">
                        <a16:creationId xmlns:a16="http://schemas.microsoft.com/office/drawing/2014/main" id="{CBA34768-CA9A-47C1-8CC4-4BBF8FA8C1CD}"/>
                      </a:ext>
                    </a:extLst>
                  </p:cNvPr>
                  <p:cNvSpPr/>
                  <p:nvPr/>
                </p:nvSpPr>
                <p:spPr>
                  <a:xfrm rot="19285505">
                    <a:off x="6731017" y="4924118"/>
                    <a:ext cx="883787" cy="683777"/>
                  </a:xfrm>
                  <a:prstGeom prst="arc">
                    <a:avLst>
                      <a:gd name="adj1" fmla="val 15635654"/>
                      <a:gd name="adj2" fmla="val 192140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8" name="组合 227">
                  <a:extLst>
                    <a:ext uri="{FF2B5EF4-FFF2-40B4-BE49-F238E27FC236}">
                      <a16:creationId xmlns:a16="http://schemas.microsoft.com/office/drawing/2014/main" id="{C2B0CAE0-8A43-42C1-A25E-7EE710B00819}"/>
                    </a:ext>
                  </a:extLst>
                </p:cNvPr>
                <p:cNvGrpSpPr/>
                <p:nvPr/>
              </p:nvGrpSpPr>
              <p:grpSpPr>
                <a:xfrm>
                  <a:off x="7427619" y="4923322"/>
                  <a:ext cx="1061638" cy="700401"/>
                  <a:chOff x="7427619" y="4923322"/>
                  <a:chExt cx="1061638" cy="700401"/>
                </a:xfrm>
              </p:grpSpPr>
              <p:sp>
                <p:nvSpPr>
                  <p:cNvPr id="232" name="弧形 231">
                    <a:extLst>
                      <a:ext uri="{FF2B5EF4-FFF2-40B4-BE49-F238E27FC236}">
                        <a16:creationId xmlns:a16="http://schemas.microsoft.com/office/drawing/2014/main" id="{274D8230-C20D-4316-8207-BC3B2F0F5538}"/>
                      </a:ext>
                    </a:extLst>
                  </p:cNvPr>
                  <p:cNvSpPr/>
                  <p:nvPr/>
                </p:nvSpPr>
                <p:spPr>
                  <a:xfrm rot="19260000">
                    <a:off x="7427619" y="4923928"/>
                    <a:ext cx="883787" cy="699795"/>
                  </a:xfrm>
                  <a:prstGeom prst="arc">
                    <a:avLst>
                      <a:gd name="adj1" fmla="val 15635654"/>
                      <a:gd name="adj2" fmla="val 19361864"/>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弧形 232">
                    <a:extLst>
                      <a:ext uri="{FF2B5EF4-FFF2-40B4-BE49-F238E27FC236}">
                        <a16:creationId xmlns:a16="http://schemas.microsoft.com/office/drawing/2014/main" id="{A0B50536-2952-412B-8B38-1E3A8341AD29}"/>
                      </a:ext>
                    </a:extLst>
                  </p:cNvPr>
                  <p:cNvSpPr/>
                  <p:nvPr/>
                </p:nvSpPr>
                <p:spPr>
                  <a:xfrm rot="2340000">
                    <a:off x="7605470" y="4923322"/>
                    <a:ext cx="883787" cy="699795"/>
                  </a:xfrm>
                  <a:prstGeom prst="arc">
                    <a:avLst>
                      <a:gd name="adj1" fmla="val 13123150"/>
                      <a:gd name="adj2" fmla="val 16767221"/>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9" name="组合 228">
                  <a:extLst>
                    <a:ext uri="{FF2B5EF4-FFF2-40B4-BE49-F238E27FC236}">
                      <a16:creationId xmlns:a16="http://schemas.microsoft.com/office/drawing/2014/main" id="{AA316FDB-6B79-42B4-B210-9524BA0CAF40}"/>
                    </a:ext>
                  </a:extLst>
                </p:cNvPr>
                <p:cNvGrpSpPr/>
                <p:nvPr/>
              </p:nvGrpSpPr>
              <p:grpSpPr>
                <a:xfrm rot="10800000">
                  <a:off x="7429352" y="4453807"/>
                  <a:ext cx="1061638" cy="700401"/>
                  <a:chOff x="7427619" y="4923322"/>
                  <a:chExt cx="1061638" cy="700401"/>
                </a:xfrm>
              </p:grpSpPr>
              <p:sp>
                <p:nvSpPr>
                  <p:cNvPr id="230" name="弧形 229">
                    <a:extLst>
                      <a:ext uri="{FF2B5EF4-FFF2-40B4-BE49-F238E27FC236}">
                        <a16:creationId xmlns:a16="http://schemas.microsoft.com/office/drawing/2014/main" id="{36DE5946-C539-45CE-9923-525054461C08}"/>
                      </a:ext>
                    </a:extLst>
                  </p:cNvPr>
                  <p:cNvSpPr/>
                  <p:nvPr/>
                </p:nvSpPr>
                <p:spPr>
                  <a:xfrm rot="19260000">
                    <a:off x="7427619" y="4923928"/>
                    <a:ext cx="883787" cy="699795"/>
                  </a:xfrm>
                  <a:prstGeom prst="arc">
                    <a:avLst>
                      <a:gd name="adj1" fmla="val 15635654"/>
                      <a:gd name="adj2" fmla="val 19361864"/>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a:extLst>
                      <a:ext uri="{FF2B5EF4-FFF2-40B4-BE49-F238E27FC236}">
                        <a16:creationId xmlns:a16="http://schemas.microsoft.com/office/drawing/2014/main" id="{CA243BCF-F96B-4DB3-9595-E80C756573D3}"/>
                      </a:ext>
                    </a:extLst>
                  </p:cNvPr>
                  <p:cNvSpPr/>
                  <p:nvPr/>
                </p:nvSpPr>
                <p:spPr>
                  <a:xfrm rot="2340000">
                    <a:off x="7605470" y="4923322"/>
                    <a:ext cx="883787" cy="699795"/>
                  </a:xfrm>
                  <a:prstGeom prst="arc">
                    <a:avLst>
                      <a:gd name="adj1" fmla="val 13123150"/>
                      <a:gd name="adj2" fmla="val 16767221"/>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26" name="标题 1">
                <a:extLst>
                  <a:ext uri="{FF2B5EF4-FFF2-40B4-BE49-F238E27FC236}">
                    <a16:creationId xmlns:a16="http://schemas.microsoft.com/office/drawing/2014/main" id="{82B3DFEF-E613-4B05-B526-202281CB2CDB}"/>
                  </a:ext>
                </a:extLst>
              </p:cNvPr>
              <p:cNvSpPr txBox="1">
                <a:spLocks/>
              </p:cNvSpPr>
              <p:nvPr/>
            </p:nvSpPr>
            <p:spPr bwMode="auto">
              <a:xfrm>
                <a:off x="8582225" y="469205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PMM</a:t>
                </a:r>
                <a:endParaRPr lang="zh-CN" altLang="en-US" sz="1600" i="1" dirty="0">
                  <a:latin typeface="+mn-lt"/>
                  <a:ea typeface="黑体" panose="02010609060101010101" pitchFamily="49" charset="-122"/>
                  <a:cs typeface="Gisha" panose="020B0604020202020204" pitchFamily="34" charset="-79"/>
                </a:endParaRPr>
              </a:p>
            </p:txBody>
          </p:sp>
        </p:grpSp>
        <p:grpSp>
          <p:nvGrpSpPr>
            <p:cNvPr id="237" name="组合 236">
              <a:extLst>
                <a:ext uri="{FF2B5EF4-FFF2-40B4-BE49-F238E27FC236}">
                  <a16:creationId xmlns:a16="http://schemas.microsoft.com/office/drawing/2014/main" id="{093D5A30-637C-4785-B792-3E7CAC939923}"/>
                </a:ext>
              </a:extLst>
            </p:cNvPr>
            <p:cNvGrpSpPr/>
            <p:nvPr/>
          </p:nvGrpSpPr>
          <p:grpSpPr>
            <a:xfrm>
              <a:off x="6727993" y="3048562"/>
              <a:ext cx="2536407" cy="1464212"/>
              <a:chOff x="6727993" y="4144519"/>
              <a:chExt cx="2536407" cy="1464212"/>
            </a:xfrm>
          </p:grpSpPr>
          <p:grpSp>
            <p:nvGrpSpPr>
              <p:cNvPr id="238" name="组合 237">
                <a:extLst>
                  <a:ext uri="{FF2B5EF4-FFF2-40B4-BE49-F238E27FC236}">
                    <a16:creationId xmlns:a16="http://schemas.microsoft.com/office/drawing/2014/main" id="{BD2FEB34-154B-4C46-95E9-0141EB927825}"/>
                  </a:ext>
                </a:extLst>
              </p:cNvPr>
              <p:cNvGrpSpPr/>
              <p:nvPr/>
            </p:nvGrpSpPr>
            <p:grpSpPr>
              <a:xfrm>
                <a:off x="6727993" y="4144519"/>
                <a:ext cx="1941295" cy="1464212"/>
                <a:chOff x="6727993" y="4144519"/>
                <a:chExt cx="1941295" cy="1464212"/>
              </a:xfrm>
            </p:grpSpPr>
            <p:sp>
              <p:nvSpPr>
                <p:cNvPr id="242" name="弧形 241">
                  <a:extLst>
                    <a:ext uri="{FF2B5EF4-FFF2-40B4-BE49-F238E27FC236}">
                      <a16:creationId xmlns:a16="http://schemas.microsoft.com/office/drawing/2014/main" id="{8DE44CE8-2E8C-464E-B1A6-CCB9671895C7}"/>
                    </a:ext>
                  </a:extLst>
                </p:cNvPr>
                <p:cNvSpPr/>
                <p:nvPr/>
              </p:nvSpPr>
              <p:spPr>
                <a:xfrm rot="8460000">
                  <a:off x="7265724" y="4144519"/>
                  <a:ext cx="883787" cy="699795"/>
                </a:xfrm>
                <a:prstGeom prst="arc">
                  <a:avLst>
                    <a:gd name="adj1" fmla="val 15635654"/>
                    <a:gd name="adj2" fmla="val 19361864"/>
                  </a:avLst>
                </a:prstGeom>
                <a:ln w="127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3" name="弧形 242">
                  <a:extLst>
                    <a:ext uri="{FF2B5EF4-FFF2-40B4-BE49-F238E27FC236}">
                      <a16:creationId xmlns:a16="http://schemas.microsoft.com/office/drawing/2014/main" id="{29DDB8DD-5B42-408E-B866-0D4537BB7794}"/>
                    </a:ext>
                  </a:extLst>
                </p:cNvPr>
                <p:cNvSpPr/>
                <p:nvPr/>
              </p:nvSpPr>
              <p:spPr>
                <a:xfrm rot="19285505">
                  <a:off x="6727993" y="4924954"/>
                  <a:ext cx="883787" cy="683777"/>
                </a:xfrm>
                <a:prstGeom prst="arc">
                  <a:avLst>
                    <a:gd name="adj1" fmla="val 15635654"/>
                    <a:gd name="adj2" fmla="val 19254944"/>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4" name="弧形 243">
                  <a:extLst>
                    <a:ext uri="{FF2B5EF4-FFF2-40B4-BE49-F238E27FC236}">
                      <a16:creationId xmlns:a16="http://schemas.microsoft.com/office/drawing/2014/main" id="{FA00DB64-1175-4ED9-BD77-DF5F3191D3E1}"/>
                    </a:ext>
                  </a:extLst>
                </p:cNvPr>
                <p:cNvSpPr/>
                <p:nvPr/>
              </p:nvSpPr>
              <p:spPr>
                <a:xfrm rot="19285505">
                  <a:off x="7785501" y="4614184"/>
                  <a:ext cx="883787" cy="683777"/>
                </a:xfrm>
                <a:prstGeom prst="arc">
                  <a:avLst>
                    <a:gd name="adj1" fmla="val 15635654"/>
                    <a:gd name="adj2" fmla="val 19301887"/>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5" name="直接连接符 244">
                  <a:extLst>
                    <a:ext uri="{FF2B5EF4-FFF2-40B4-BE49-F238E27FC236}">
                      <a16:creationId xmlns:a16="http://schemas.microsoft.com/office/drawing/2014/main" id="{9194A5D3-CD0A-404D-8F09-01CC84EC682A}"/>
                    </a:ext>
                  </a:extLst>
                </p:cNvPr>
                <p:cNvCxnSpPr>
                  <a:cxnSpLocks/>
                </p:cNvCxnSpPr>
                <p:nvPr/>
              </p:nvCxnSpPr>
              <p:spPr>
                <a:xfrm>
                  <a:off x="7253193" y="4883047"/>
                  <a:ext cx="3636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0A004F86-C7C7-42DD-BB3D-ED488AE6A828}"/>
                    </a:ext>
                  </a:extLst>
                </p:cNvPr>
                <p:cNvCxnSpPr>
                  <a:cxnSpLocks/>
                </p:cNvCxnSpPr>
                <p:nvPr/>
              </p:nvCxnSpPr>
              <p:spPr>
                <a:xfrm>
                  <a:off x="8306895" y="4572868"/>
                  <a:ext cx="3509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组合 238">
                <a:extLst>
                  <a:ext uri="{FF2B5EF4-FFF2-40B4-BE49-F238E27FC236}">
                    <a16:creationId xmlns:a16="http://schemas.microsoft.com/office/drawing/2014/main" id="{2EE74A26-851D-4601-8C8E-F3DF22D105AF}"/>
                  </a:ext>
                </a:extLst>
              </p:cNvPr>
              <p:cNvGrpSpPr/>
              <p:nvPr/>
            </p:nvGrpSpPr>
            <p:grpSpPr>
              <a:xfrm>
                <a:off x="8490004" y="4305976"/>
                <a:ext cx="774396" cy="476193"/>
                <a:chOff x="8490004" y="4305976"/>
                <a:chExt cx="774396" cy="476193"/>
              </a:xfrm>
            </p:grpSpPr>
            <p:sp>
              <p:nvSpPr>
                <p:cNvPr id="240" name="标题 1">
                  <a:extLst>
                    <a:ext uri="{FF2B5EF4-FFF2-40B4-BE49-F238E27FC236}">
                      <a16:creationId xmlns:a16="http://schemas.microsoft.com/office/drawing/2014/main" id="{A9A21C41-5C85-4EA4-9296-766A70D57DC0}"/>
                    </a:ext>
                  </a:extLst>
                </p:cNvPr>
                <p:cNvSpPr txBox="1">
                  <a:spLocks/>
                </p:cNvSpPr>
                <p:nvPr/>
              </p:nvSpPr>
              <p:spPr bwMode="auto">
                <a:xfrm>
                  <a:off x="8556331" y="4305976"/>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241" name="标题 1">
                  <a:extLst>
                    <a:ext uri="{FF2B5EF4-FFF2-40B4-BE49-F238E27FC236}">
                      <a16:creationId xmlns:a16="http://schemas.microsoft.com/office/drawing/2014/main" id="{F4E72660-0A03-437E-A8E3-C70EE0007EC3}"/>
                    </a:ext>
                  </a:extLst>
                </p:cNvPr>
                <p:cNvSpPr txBox="1">
                  <a:spLocks/>
                </p:cNvSpPr>
                <p:nvPr/>
              </p:nvSpPr>
              <p:spPr bwMode="auto">
                <a:xfrm>
                  <a:off x="8490004" y="4432165"/>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mc:AlternateContent xmlns:mc="http://schemas.openxmlformats.org/markup-compatibility/2006" xmlns:a14="http://schemas.microsoft.com/office/drawing/2010/main">
          <mc:Choice Requires="a14">
            <p:graphicFrame>
              <p:nvGraphicFramePr>
                <p:cNvPr id="247" name="对象 246">
                  <a:extLst>
                    <a:ext uri="{FF2B5EF4-FFF2-40B4-BE49-F238E27FC236}">
                      <a16:creationId xmlns:a16="http://schemas.microsoft.com/office/drawing/2014/main" id="{AE5D28C1-8B75-49D7-9F3E-A820E7B0D47F}"/>
                    </a:ext>
                  </a:extLst>
                </p:cNvPr>
                <p:cNvGraphicFramePr>
                  <a:graphicFrameLocks noChangeAspect="1"/>
                </p:cNvGraphicFramePr>
                <p:nvPr>
                  <p:extLst>
                    <p:ext uri="{D42A27DB-BD31-4B8C-83A1-F6EECF244321}">
                      <p14:modId xmlns:p14="http://schemas.microsoft.com/office/powerpoint/2010/main" val="941372270"/>
                    </p:ext>
                  </p:extLst>
                </p:nvPr>
              </p:nvGraphicFramePr>
              <p:xfrm>
                <a:off x="6059973" y="2231547"/>
                <a:ext cx="555144" cy="308413"/>
              </p:xfrm>
              <a:graphic>
                <a:graphicData uri="http://schemas.openxmlformats.org/presentationml/2006/ole">
                  <mc:AlternateContent>
                    <mc:Choice xmlns:v="urn:schemas-microsoft-com:vml" Requires="v">
                      <p:oleObj name="Equation" r:id="rId24" imgW="342720" imgH="190440" progId="Equation.DSMT4">
                        <p:embed/>
                      </p:oleObj>
                    </mc:Choice>
                    <mc:Fallback>
                      <p:oleObj name="Equation" r:id="rId24" imgW="342720" imgH="190440" progId="Equation.DSMT4">
                        <p:embed/>
                        <p:pic>
                          <p:nvPicPr>
                            <p:cNvPr id="247" name="对象 246">
                              <a:extLst>
                                <a:ext uri="{FF2B5EF4-FFF2-40B4-BE49-F238E27FC236}">
                                  <a16:creationId xmlns:a16="http://schemas.microsoft.com/office/drawing/2014/main" id="{AE5D28C1-8B75-49D7-9F3E-A820E7B0D47F}"/>
                                </a:ext>
                              </a:extLst>
                            </p:cNvPr>
                            <p:cNvPicPr/>
                            <p:nvPr/>
                          </p:nvPicPr>
                          <p:blipFill>
                            <a:blip r:embed="rId25"/>
                            <a:stretch>
                              <a:fillRect/>
                            </a:stretch>
                          </p:blipFill>
                          <p:spPr>
                            <a:xfrm>
                              <a:off x="6059973" y="2231547"/>
                              <a:ext cx="555144" cy="308413"/>
                            </a:xfrm>
                            <a:prstGeom prst="rect">
                              <a:avLst/>
                            </a:prstGeom>
                          </p:spPr>
                        </p:pic>
                      </p:oleObj>
                    </mc:Fallback>
                  </mc:AlternateContent>
                </a:graphicData>
              </a:graphic>
            </p:graphicFrame>
          </mc:Choice>
          <mc:Fallback xmlns="">
            <p:graphicFrame>
              <p:nvGraphicFramePr>
                <p:cNvPr id="247" name="对象 246">
                  <a:extLst>
                    <a:ext uri="{FF2B5EF4-FFF2-40B4-BE49-F238E27FC236}">
                      <a16:creationId xmlns:a16="http://schemas.microsoft.com/office/drawing/2014/main" id="{AE5D28C1-8B75-49D7-9F3E-A820E7B0D47F}"/>
                    </a:ext>
                  </a:extLst>
                </p:cNvPr>
                <p:cNvGraphicFramePr>
                  <a:graphicFrameLocks noChangeAspect="1"/>
                </p:cNvGraphicFramePr>
                <p:nvPr>
                  <p:extLst>
                    <p:ext uri="{D42A27DB-BD31-4B8C-83A1-F6EECF244321}">
                      <p14:modId xmlns:p14="http://schemas.microsoft.com/office/powerpoint/2010/main" val="941372270"/>
                    </p:ext>
                  </p:extLst>
                </p:nvPr>
              </p:nvGraphicFramePr>
              <p:xfrm>
                <a:off x="6059973" y="2231547"/>
                <a:ext cx="555144" cy="308413"/>
              </p:xfrm>
              <a:graphic>
                <a:graphicData uri="http://schemas.openxmlformats.org/presentationml/2006/ole">
                  <mc:AlternateContent>
                    <mc:Choice xmlns:v="urn:schemas-microsoft-com:vml" Requires="v">
                      <p:oleObj spid="_x0000_s76103" name="Equation" r:id="rId26" imgW="342720" imgH="190440" progId="Equation.DSMT4">
                        <p:embed/>
                      </p:oleObj>
                    </mc:Choice>
                    <mc:Fallback>
                      <p:oleObj name="Equation" r:id="rId26" imgW="342720" imgH="190440" progId="Equation.DSMT4">
                        <p:embed/>
                        <p:pic>
                          <p:nvPicPr>
                            <p:cNvPr id="247" name="对象 246">
                              <a:extLst>
                                <a:ext uri="{FF2B5EF4-FFF2-40B4-BE49-F238E27FC236}">
                                  <a16:creationId xmlns:a16="http://schemas.microsoft.com/office/drawing/2014/main" id="{AE5D28C1-8B75-49D7-9F3E-A820E7B0D47F}"/>
                                </a:ext>
                              </a:extLst>
                            </p:cNvPr>
                            <p:cNvPicPr/>
                            <p:nvPr/>
                          </p:nvPicPr>
                          <p:blipFill>
                            <a:blip r:embed="rId27"/>
                            <a:stretch>
                              <a:fillRect/>
                            </a:stretch>
                          </p:blipFill>
                          <p:spPr>
                            <a:xfrm>
                              <a:off x="6059973" y="2231547"/>
                              <a:ext cx="555144" cy="308413"/>
                            </a:xfrm>
                            <a:prstGeom prst="rect">
                              <a:avLst/>
                            </a:prstGeom>
                          </p:spPr>
                        </p:pic>
                      </p:oleObj>
                    </mc:Fallback>
                  </mc:AlternateContent>
                </a:graphicData>
              </a:graphic>
            </p:graphicFrame>
          </mc:Fallback>
        </mc:AlternateContent>
        <p:grpSp>
          <p:nvGrpSpPr>
            <p:cNvPr id="187" name="组合 186">
              <a:extLst>
                <a:ext uri="{FF2B5EF4-FFF2-40B4-BE49-F238E27FC236}">
                  <a16:creationId xmlns:a16="http://schemas.microsoft.com/office/drawing/2014/main" id="{3E4B9695-72D1-460D-A85A-555CD0C3F8B4}"/>
                </a:ext>
              </a:extLst>
            </p:cNvPr>
            <p:cNvGrpSpPr/>
            <p:nvPr/>
          </p:nvGrpSpPr>
          <p:grpSpPr>
            <a:xfrm>
              <a:off x="6337545" y="2176570"/>
              <a:ext cx="2494484" cy="2367361"/>
              <a:chOff x="6601070" y="3429002"/>
              <a:chExt cx="2494484" cy="2367361"/>
            </a:xfrm>
          </p:grpSpPr>
          <p:sp>
            <p:nvSpPr>
              <p:cNvPr id="188" name="标题 1">
                <a:extLst>
                  <a:ext uri="{FF2B5EF4-FFF2-40B4-BE49-F238E27FC236}">
                    <a16:creationId xmlns:a16="http://schemas.microsoft.com/office/drawing/2014/main" id="{25E8EBC2-9F7C-417E-9D8E-899AC8977CD9}"/>
                  </a:ext>
                </a:extLst>
              </p:cNvPr>
              <p:cNvSpPr txBox="1">
                <a:spLocks/>
              </p:cNvSpPr>
              <p:nvPr/>
            </p:nvSpPr>
            <p:spPr bwMode="auto">
              <a:xfrm>
                <a:off x="7397920" y="544514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89" name="标题 1">
                <a:extLst>
                  <a:ext uri="{FF2B5EF4-FFF2-40B4-BE49-F238E27FC236}">
                    <a16:creationId xmlns:a16="http://schemas.microsoft.com/office/drawing/2014/main" id="{722BB4FE-6955-4EA1-83E2-B1909A3D31F7}"/>
                  </a:ext>
                </a:extLst>
              </p:cNvPr>
              <p:cNvSpPr txBox="1">
                <a:spLocks/>
              </p:cNvSpPr>
              <p:nvPr/>
            </p:nvSpPr>
            <p:spPr bwMode="auto">
              <a:xfrm>
                <a:off x="8094836"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190" name="组合 189">
                <a:extLst>
                  <a:ext uri="{FF2B5EF4-FFF2-40B4-BE49-F238E27FC236}">
                    <a16:creationId xmlns:a16="http://schemas.microsoft.com/office/drawing/2014/main" id="{B60AA5EB-C301-4D27-87A5-AC6383E8C989}"/>
                  </a:ext>
                </a:extLst>
              </p:cNvPr>
              <p:cNvGrpSpPr/>
              <p:nvPr/>
            </p:nvGrpSpPr>
            <p:grpSpPr>
              <a:xfrm>
                <a:off x="7170735" y="3429002"/>
                <a:ext cx="1924819" cy="2092164"/>
                <a:chOff x="7107235" y="3429002"/>
                <a:chExt cx="1924819" cy="2092164"/>
              </a:xfrm>
            </p:grpSpPr>
            <p:cxnSp>
              <p:nvCxnSpPr>
                <p:cNvPr id="202" name="直接箭头连接符 201">
                  <a:extLst>
                    <a:ext uri="{FF2B5EF4-FFF2-40B4-BE49-F238E27FC236}">
                      <a16:creationId xmlns:a16="http://schemas.microsoft.com/office/drawing/2014/main" id="{39732B73-C81C-4152-9C92-CABFDDE12FD2}"/>
                    </a:ext>
                  </a:extLst>
                </p:cNvPr>
                <p:cNvCxnSpPr>
                  <a:cxnSpLocks/>
                </p:cNvCxnSpPr>
                <p:nvPr/>
              </p:nvCxnSpPr>
              <p:spPr>
                <a:xfrm>
                  <a:off x="7107235" y="5200650"/>
                  <a:ext cx="1924819" cy="0"/>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接箭头连接符 202">
                  <a:extLst>
                    <a:ext uri="{FF2B5EF4-FFF2-40B4-BE49-F238E27FC236}">
                      <a16:creationId xmlns:a16="http://schemas.microsoft.com/office/drawing/2014/main" id="{465F3CB4-E266-4F9A-A1F6-27FF7A00E243}"/>
                    </a:ext>
                  </a:extLst>
                </p:cNvPr>
                <p:cNvCxnSpPr>
                  <a:cxnSpLocks/>
                </p:cNvCxnSpPr>
                <p:nvPr/>
              </p:nvCxnSpPr>
              <p:spPr>
                <a:xfrm flipV="1">
                  <a:off x="7107235" y="3429002"/>
                  <a:ext cx="0" cy="2089148"/>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34C7370-DB26-4CAC-92AA-0FB488A4F6BA}"/>
                    </a:ext>
                  </a:extLst>
                </p:cNvPr>
                <p:cNvCxnSpPr/>
                <p:nvPr/>
              </p:nvCxnSpPr>
              <p:spPr>
                <a:xfrm>
                  <a:off x="7460365" y="5107787"/>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D0F16471-D9C8-4756-B417-53532E1B4D6B}"/>
                    </a:ext>
                  </a:extLst>
                </p:cNvPr>
                <p:cNvCxnSpPr/>
                <p:nvPr/>
              </p:nvCxnSpPr>
              <p:spPr>
                <a:xfrm>
                  <a:off x="7807357"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400DF98F-6BAA-44A7-A028-09FB63A1D32D}"/>
                    </a:ext>
                  </a:extLst>
                </p:cNvPr>
                <p:cNvCxnSpPr/>
                <p:nvPr/>
              </p:nvCxnSpPr>
              <p:spPr>
                <a:xfrm>
                  <a:off x="8159831"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402DB6AE-B60E-4D5D-AC51-FA794AEF9564}"/>
                    </a:ext>
                  </a:extLst>
                </p:cNvPr>
                <p:cNvCxnSpPr/>
                <p:nvPr/>
              </p:nvCxnSpPr>
              <p:spPr>
                <a:xfrm>
                  <a:off x="8859095" y="510921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B30DF105-D72E-4F1C-AB4A-BB21DC565A1B}"/>
                    </a:ext>
                  </a:extLst>
                </p:cNvPr>
                <p:cNvCxnSpPr/>
                <p:nvPr/>
              </p:nvCxnSpPr>
              <p:spPr>
                <a:xfrm>
                  <a:off x="8507494"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F769251F-B69F-4BC3-8558-AA5BA0C9CA1A}"/>
                    </a:ext>
                  </a:extLst>
                </p:cNvPr>
                <p:cNvCxnSpPr>
                  <a:cxnSpLocks/>
                </p:cNvCxnSpPr>
                <p:nvPr/>
              </p:nvCxnSpPr>
              <p:spPr>
                <a:xfrm rot="5400000">
                  <a:off x="7160120" y="484870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E2BA42B3-9773-4855-8B60-17421C212714}"/>
                    </a:ext>
                  </a:extLst>
                </p:cNvPr>
                <p:cNvCxnSpPr>
                  <a:cxnSpLocks/>
                </p:cNvCxnSpPr>
                <p:nvPr/>
              </p:nvCxnSpPr>
              <p:spPr>
                <a:xfrm rot="5400000">
                  <a:off x="7160120" y="4516276"/>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872A9DD1-1017-46C7-B347-E28B77D99770}"/>
                    </a:ext>
                  </a:extLst>
                </p:cNvPr>
                <p:cNvCxnSpPr>
                  <a:cxnSpLocks/>
                </p:cNvCxnSpPr>
                <p:nvPr/>
              </p:nvCxnSpPr>
              <p:spPr>
                <a:xfrm rot="5400000">
                  <a:off x="7160120" y="4212905"/>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E516E08D-E36A-4C71-9463-9E7D0A6A2E90}"/>
                    </a:ext>
                  </a:extLst>
                </p:cNvPr>
                <p:cNvCxnSpPr>
                  <a:cxnSpLocks/>
                </p:cNvCxnSpPr>
                <p:nvPr/>
              </p:nvCxnSpPr>
              <p:spPr>
                <a:xfrm rot="5400000">
                  <a:off x="7160120" y="357711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ED24F243-8D88-4325-856B-7100E2362E1B}"/>
                    </a:ext>
                  </a:extLst>
                </p:cNvPr>
                <p:cNvCxnSpPr>
                  <a:cxnSpLocks/>
                </p:cNvCxnSpPr>
                <p:nvPr/>
              </p:nvCxnSpPr>
              <p:spPr>
                <a:xfrm rot="5400000">
                  <a:off x="7160120" y="387953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F252930F-BC4B-4837-9F25-560AF080FBA5}"/>
                    </a:ext>
                  </a:extLst>
                </p:cNvPr>
                <p:cNvCxnSpPr>
                  <a:cxnSpLocks/>
                </p:cNvCxnSpPr>
                <p:nvPr/>
              </p:nvCxnSpPr>
              <p:spPr>
                <a:xfrm rot="5400000">
                  <a:off x="7160120" y="547735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1" name="标题 1">
                <a:extLst>
                  <a:ext uri="{FF2B5EF4-FFF2-40B4-BE49-F238E27FC236}">
                    <a16:creationId xmlns:a16="http://schemas.microsoft.com/office/drawing/2014/main" id="{F6DE3E6A-CB7C-469C-98EF-95977218D264}"/>
                  </a:ext>
                </a:extLst>
              </p:cNvPr>
              <p:cNvSpPr txBox="1">
                <a:spLocks/>
              </p:cNvSpPr>
              <p:nvPr/>
            </p:nvSpPr>
            <p:spPr bwMode="auto">
              <a:xfrm>
                <a:off x="7042942" y="5442723"/>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2" name="标题 1">
                <a:extLst>
                  <a:ext uri="{FF2B5EF4-FFF2-40B4-BE49-F238E27FC236}">
                    <a16:creationId xmlns:a16="http://schemas.microsoft.com/office/drawing/2014/main" id="{93760697-D7F3-42E0-8748-DC1A96DA2D55}"/>
                  </a:ext>
                </a:extLst>
              </p:cNvPr>
              <p:cNvSpPr txBox="1">
                <a:spLocks/>
              </p:cNvSpPr>
              <p:nvPr/>
            </p:nvSpPr>
            <p:spPr bwMode="auto">
              <a:xfrm>
                <a:off x="7747208" y="544635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3" name="标题 1">
                <a:extLst>
                  <a:ext uri="{FF2B5EF4-FFF2-40B4-BE49-F238E27FC236}">
                    <a16:creationId xmlns:a16="http://schemas.microsoft.com/office/drawing/2014/main" id="{29793BE8-7F43-4712-80A3-1E06C762BED4}"/>
                  </a:ext>
                </a:extLst>
              </p:cNvPr>
              <p:cNvSpPr txBox="1">
                <a:spLocks/>
              </p:cNvSpPr>
              <p:nvPr/>
            </p:nvSpPr>
            <p:spPr bwMode="auto">
              <a:xfrm>
                <a:off x="8437730"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4" name="标题 1">
                <a:extLst>
                  <a:ext uri="{FF2B5EF4-FFF2-40B4-BE49-F238E27FC236}">
                    <a16:creationId xmlns:a16="http://schemas.microsoft.com/office/drawing/2014/main" id="{26741DDB-BBA7-42A1-AFFE-5C1D44E782BB}"/>
                  </a:ext>
                </a:extLst>
              </p:cNvPr>
              <p:cNvSpPr txBox="1">
                <a:spLocks/>
              </p:cNvSpPr>
              <p:nvPr/>
            </p:nvSpPr>
            <p:spPr bwMode="auto">
              <a:xfrm>
                <a:off x="8786740" y="5446131"/>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5</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95" name="标题 1">
                    <a:extLst>
                      <a:ext uri="{FF2B5EF4-FFF2-40B4-BE49-F238E27FC236}">
                        <a16:creationId xmlns:a16="http://schemas.microsoft.com/office/drawing/2014/main" id="{E7026FB2-9090-40C0-ACC3-ED011C608AF0}"/>
                      </a:ext>
                    </a:extLst>
                  </p:cNvPr>
                  <p:cNvSpPr txBox="1">
                    <a:spLocks/>
                  </p:cNvSpPr>
                  <p:nvPr/>
                </p:nvSpPr>
                <p:spPr bwMode="auto">
                  <a:xfrm>
                    <a:off x="6601070" y="5319463"/>
                    <a:ext cx="601912"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20" name="标题 1">
                    <a:extLst>
                      <a:ext uri="{FF2B5EF4-FFF2-40B4-BE49-F238E27FC236}">
                        <a16:creationId xmlns:a16="http://schemas.microsoft.com/office/drawing/2014/main" id="{6FA68EAA-69C7-47DF-A84B-72C85850AFE5}"/>
                      </a:ext>
                    </a:extLst>
                  </p:cNvPr>
                  <p:cNvSpPr txBox="1">
                    <a:spLocks noRot="1" noChangeAspect="1" noMove="1" noResize="1" noEditPoints="1" noAdjustHandles="1" noChangeArrowheads="1" noChangeShapeType="1" noTextEdit="1"/>
                  </p:cNvSpPr>
                  <p:nvPr/>
                </p:nvSpPr>
                <p:spPr bwMode="auto">
                  <a:xfrm>
                    <a:off x="6601070" y="5319463"/>
                    <a:ext cx="601912" cy="350004"/>
                  </a:xfrm>
                  <a:prstGeom prst="rect">
                    <a:avLst/>
                  </a:prstGeom>
                  <a:blipFill>
                    <a:blip r:embed="rId28"/>
                    <a:stretch>
                      <a:fillRect r="-4082"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6" name="标题 1">
                <a:extLst>
                  <a:ext uri="{FF2B5EF4-FFF2-40B4-BE49-F238E27FC236}">
                    <a16:creationId xmlns:a16="http://schemas.microsoft.com/office/drawing/2014/main" id="{50B0FC4F-2437-449E-A8F9-6D485549B807}"/>
                  </a:ext>
                </a:extLst>
              </p:cNvPr>
              <p:cNvSpPr txBox="1">
                <a:spLocks/>
              </p:cNvSpPr>
              <p:nvPr/>
            </p:nvSpPr>
            <p:spPr bwMode="auto">
              <a:xfrm>
                <a:off x="6739815" y="4707112"/>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7" name="标题 1">
                <a:extLst>
                  <a:ext uri="{FF2B5EF4-FFF2-40B4-BE49-F238E27FC236}">
                    <a16:creationId xmlns:a16="http://schemas.microsoft.com/office/drawing/2014/main" id="{477A6B9E-33CA-48F3-BDB3-9BB254C5082F}"/>
                  </a:ext>
                </a:extLst>
              </p:cNvPr>
              <p:cNvSpPr txBox="1">
                <a:spLocks/>
              </p:cNvSpPr>
              <p:nvPr/>
            </p:nvSpPr>
            <p:spPr bwMode="auto">
              <a:xfrm>
                <a:off x="6737361" y="437933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8" name="标题 1">
                <a:extLst>
                  <a:ext uri="{FF2B5EF4-FFF2-40B4-BE49-F238E27FC236}">
                    <a16:creationId xmlns:a16="http://schemas.microsoft.com/office/drawing/2014/main" id="{3159B6D6-6B9F-41CE-8454-CD9A004D0823}"/>
                  </a:ext>
                </a:extLst>
              </p:cNvPr>
              <p:cNvSpPr txBox="1">
                <a:spLocks/>
              </p:cNvSpPr>
              <p:nvPr/>
            </p:nvSpPr>
            <p:spPr bwMode="auto">
              <a:xfrm>
                <a:off x="6737361" y="408346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0.6</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99" name="标题 1">
                <a:extLst>
                  <a:ext uri="{FF2B5EF4-FFF2-40B4-BE49-F238E27FC236}">
                    <a16:creationId xmlns:a16="http://schemas.microsoft.com/office/drawing/2014/main" id="{E6F13703-21FA-419F-BEF3-242AA9685D36}"/>
                  </a:ext>
                </a:extLst>
              </p:cNvPr>
              <p:cNvSpPr txBox="1">
                <a:spLocks/>
              </p:cNvSpPr>
              <p:nvPr/>
            </p:nvSpPr>
            <p:spPr bwMode="auto">
              <a:xfrm>
                <a:off x="6737361" y="3749130"/>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0.8</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200" name="标题 1">
                <a:extLst>
                  <a:ext uri="{FF2B5EF4-FFF2-40B4-BE49-F238E27FC236}">
                    <a16:creationId xmlns:a16="http://schemas.microsoft.com/office/drawing/2014/main" id="{B8A491AA-7DA3-404D-B2E8-ACAED751E4A8}"/>
                  </a:ext>
                </a:extLst>
              </p:cNvPr>
              <p:cNvSpPr txBox="1">
                <a:spLocks/>
              </p:cNvSpPr>
              <p:nvPr/>
            </p:nvSpPr>
            <p:spPr bwMode="auto">
              <a:xfrm>
                <a:off x="6737361" y="3443635"/>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201" name="标题 1">
                <a:extLst>
                  <a:ext uri="{FF2B5EF4-FFF2-40B4-BE49-F238E27FC236}">
                    <a16:creationId xmlns:a16="http://schemas.microsoft.com/office/drawing/2014/main" id="{17CFF9C3-26FF-48A0-9568-7B8A356BC180}"/>
                  </a:ext>
                </a:extLst>
              </p:cNvPr>
              <p:cNvSpPr txBox="1">
                <a:spLocks/>
              </p:cNvSpPr>
              <p:nvPr/>
            </p:nvSpPr>
            <p:spPr bwMode="auto">
              <a:xfrm>
                <a:off x="6914638" y="502381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grpSp>
        <p:nvGrpSpPr>
          <p:cNvPr id="16" name="组合 15">
            <a:extLst>
              <a:ext uri="{FF2B5EF4-FFF2-40B4-BE49-F238E27FC236}">
                <a16:creationId xmlns:a16="http://schemas.microsoft.com/office/drawing/2014/main" id="{4277B328-C6F7-4E3B-B4D1-78D1CEB01670}"/>
              </a:ext>
            </a:extLst>
          </p:cNvPr>
          <p:cNvGrpSpPr/>
          <p:nvPr/>
        </p:nvGrpSpPr>
        <p:grpSpPr>
          <a:xfrm>
            <a:off x="2313529" y="4191511"/>
            <a:ext cx="846787" cy="2535276"/>
            <a:chOff x="1528354" y="3704712"/>
            <a:chExt cx="846787" cy="2535276"/>
          </a:xfrm>
        </p:grpSpPr>
        <p:sp>
          <p:nvSpPr>
            <p:cNvPr id="265" name="立方体 264">
              <a:extLst>
                <a:ext uri="{FF2B5EF4-FFF2-40B4-BE49-F238E27FC236}">
                  <a16:creationId xmlns:a16="http://schemas.microsoft.com/office/drawing/2014/main" id="{1350D4DA-1612-46DF-9594-AADAC6426F87}"/>
                </a:ext>
              </a:extLst>
            </p:cNvPr>
            <p:cNvSpPr/>
            <p:nvPr/>
          </p:nvSpPr>
          <p:spPr>
            <a:xfrm rot="16200000">
              <a:off x="684110" y="4548956"/>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9" name="组合 268">
              <a:extLst>
                <a:ext uri="{FF2B5EF4-FFF2-40B4-BE49-F238E27FC236}">
                  <a16:creationId xmlns:a16="http://schemas.microsoft.com/office/drawing/2014/main" id="{B25BFB44-9E06-4E1D-BFD0-F183E03D39BF}"/>
                </a:ext>
              </a:extLst>
            </p:cNvPr>
            <p:cNvGrpSpPr/>
            <p:nvPr/>
          </p:nvGrpSpPr>
          <p:grpSpPr>
            <a:xfrm>
              <a:off x="1638377" y="4327987"/>
              <a:ext cx="465686" cy="1441606"/>
              <a:chOff x="8107081" y="4437201"/>
              <a:chExt cx="465686" cy="1441606"/>
            </a:xfrm>
          </p:grpSpPr>
          <p:sp>
            <p:nvSpPr>
              <p:cNvPr id="270" name="立方体 269">
                <a:extLst>
                  <a:ext uri="{FF2B5EF4-FFF2-40B4-BE49-F238E27FC236}">
                    <a16:creationId xmlns:a16="http://schemas.microsoft.com/office/drawing/2014/main" id="{FE89E7B2-CDCB-400C-B467-D2007E81D4F6}"/>
                  </a:ext>
                </a:extLst>
              </p:cNvPr>
              <p:cNvSpPr/>
              <p:nvPr/>
            </p:nvSpPr>
            <p:spPr>
              <a:xfrm rot="16200000">
                <a:off x="7622435" y="4921847"/>
                <a:ext cx="987291" cy="180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立方体 270">
                <a:extLst>
                  <a:ext uri="{FF2B5EF4-FFF2-40B4-BE49-F238E27FC236}">
                    <a16:creationId xmlns:a16="http://schemas.microsoft.com/office/drawing/2014/main" id="{4A3B4C68-5231-47FD-B866-74ADCDC5E07C}"/>
                  </a:ext>
                </a:extLst>
              </p:cNvPr>
              <p:cNvSpPr/>
              <p:nvPr/>
            </p:nvSpPr>
            <p:spPr>
              <a:xfrm rot="16200000">
                <a:off x="7659821" y="4962280"/>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立方体 271">
                <a:extLst>
                  <a:ext uri="{FF2B5EF4-FFF2-40B4-BE49-F238E27FC236}">
                    <a16:creationId xmlns:a16="http://schemas.microsoft.com/office/drawing/2014/main" id="{8833D21C-8F67-488D-BC9F-E59DFAB7A0DD}"/>
                  </a:ext>
                </a:extLst>
              </p:cNvPr>
              <p:cNvSpPr/>
              <p:nvPr/>
            </p:nvSpPr>
            <p:spPr>
              <a:xfrm rot="16200000">
                <a:off x="7702629" y="5004370"/>
                <a:ext cx="987291" cy="108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立方体 272">
                <a:extLst>
                  <a:ext uri="{FF2B5EF4-FFF2-40B4-BE49-F238E27FC236}">
                    <a16:creationId xmlns:a16="http://schemas.microsoft.com/office/drawing/2014/main" id="{B9C30EE4-8D97-4A1D-80CF-5DDAE7E25E9A}"/>
                  </a:ext>
                </a:extLst>
              </p:cNvPr>
              <p:cNvSpPr/>
              <p:nvPr/>
            </p:nvSpPr>
            <p:spPr>
              <a:xfrm rot="16200000">
                <a:off x="7735695" y="5035230"/>
                <a:ext cx="987291" cy="180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立方体 273">
                <a:extLst>
                  <a:ext uri="{FF2B5EF4-FFF2-40B4-BE49-F238E27FC236}">
                    <a16:creationId xmlns:a16="http://schemas.microsoft.com/office/drawing/2014/main" id="{DA10958C-CB92-4F16-AF50-FF9A9B1A2E68}"/>
                  </a:ext>
                </a:extLst>
              </p:cNvPr>
              <p:cNvSpPr/>
              <p:nvPr/>
            </p:nvSpPr>
            <p:spPr>
              <a:xfrm rot="16200000">
                <a:off x="7812221" y="5114680"/>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立方体 274">
                <a:extLst>
                  <a:ext uri="{FF2B5EF4-FFF2-40B4-BE49-F238E27FC236}">
                    <a16:creationId xmlns:a16="http://schemas.microsoft.com/office/drawing/2014/main" id="{809BAF3A-95D7-4C26-AAB7-2E3C3AD54303}"/>
                  </a:ext>
                </a:extLst>
              </p:cNvPr>
              <p:cNvSpPr/>
              <p:nvPr/>
            </p:nvSpPr>
            <p:spPr>
              <a:xfrm rot="16200000">
                <a:off x="7846372" y="5145307"/>
                <a:ext cx="987291" cy="144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立方体 275">
                <a:extLst>
                  <a:ext uri="{FF2B5EF4-FFF2-40B4-BE49-F238E27FC236}">
                    <a16:creationId xmlns:a16="http://schemas.microsoft.com/office/drawing/2014/main" id="{15F10FA6-A66C-4844-B1FA-F55FD7498CD2}"/>
                  </a:ext>
                </a:extLst>
              </p:cNvPr>
              <p:cNvSpPr/>
              <p:nvPr/>
            </p:nvSpPr>
            <p:spPr>
              <a:xfrm rot="16200000">
                <a:off x="7964621" y="5264699"/>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立方体 276">
                <a:extLst>
                  <a:ext uri="{FF2B5EF4-FFF2-40B4-BE49-F238E27FC236}">
                    <a16:creationId xmlns:a16="http://schemas.microsoft.com/office/drawing/2014/main" id="{23225D89-A6A2-4BE5-B0D2-E7D418777714}"/>
                  </a:ext>
                </a:extLst>
              </p:cNvPr>
              <p:cNvSpPr/>
              <p:nvPr/>
            </p:nvSpPr>
            <p:spPr>
              <a:xfrm rot="16200000">
                <a:off x="7884423" y="5186582"/>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立方体 277">
                <a:extLst>
                  <a:ext uri="{FF2B5EF4-FFF2-40B4-BE49-F238E27FC236}">
                    <a16:creationId xmlns:a16="http://schemas.microsoft.com/office/drawing/2014/main" id="{AC05A803-9AAA-4A88-871E-A63965AECDBC}"/>
                  </a:ext>
                </a:extLst>
              </p:cNvPr>
              <p:cNvSpPr/>
              <p:nvPr/>
            </p:nvSpPr>
            <p:spPr>
              <a:xfrm rot="16200000">
                <a:off x="7901202" y="5200084"/>
                <a:ext cx="987291" cy="180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立方体 278">
                <a:extLst>
                  <a:ext uri="{FF2B5EF4-FFF2-40B4-BE49-F238E27FC236}">
                    <a16:creationId xmlns:a16="http://schemas.microsoft.com/office/drawing/2014/main" id="{BD2D881C-9092-4243-86C0-931B99827343}"/>
                  </a:ext>
                </a:extLst>
              </p:cNvPr>
              <p:cNvSpPr/>
              <p:nvPr/>
            </p:nvSpPr>
            <p:spPr>
              <a:xfrm rot="16200000">
                <a:off x="8077321" y="5383362"/>
                <a:ext cx="987291" cy="36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立方体 279">
                <a:extLst>
                  <a:ext uri="{FF2B5EF4-FFF2-40B4-BE49-F238E27FC236}">
                    <a16:creationId xmlns:a16="http://schemas.microsoft.com/office/drawing/2014/main" id="{AB2252F6-1FC2-406D-AE5C-919C99E77DB8}"/>
                  </a:ext>
                </a:extLst>
              </p:cNvPr>
              <p:cNvSpPr/>
              <p:nvPr/>
            </p:nvSpPr>
            <p:spPr>
              <a:xfrm rot="16200000">
                <a:off x="8046674" y="5345337"/>
                <a:ext cx="987291" cy="14400"/>
              </a:xfrm>
              <a:prstGeom prst="cube">
                <a:avLst>
                  <a:gd name="adj" fmla="val 79268"/>
                </a:avLst>
              </a:prstGeom>
              <a:solidFill>
                <a:schemeClr val="accent1">
                  <a:lumMod val="75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1" name="组合 280">
            <a:extLst>
              <a:ext uri="{FF2B5EF4-FFF2-40B4-BE49-F238E27FC236}">
                <a16:creationId xmlns:a16="http://schemas.microsoft.com/office/drawing/2014/main" id="{A6423168-8B4A-435B-ABF9-7ED208D2C7F5}"/>
              </a:ext>
            </a:extLst>
          </p:cNvPr>
          <p:cNvGrpSpPr/>
          <p:nvPr/>
        </p:nvGrpSpPr>
        <p:grpSpPr>
          <a:xfrm>
            <a:off x="3356380" y="4217338"/>
            <a:ext cx="1869996" cy="2161565"/>
            <a:chOff x="3633968" y="3496357"/>
            <a:chExt cx="1869996" cy="2161565"/>
          </a:xfrm>
        </p:grpSpPr>
        <p:grpSp>
          <p:nvGrpSpPr>
            <p:cNvPr id="287" name="组合 286">
              <a:extLst>
                <a:ext uri="{FF2B5EF4-FFF2-40B4-BE49-F238E27FC236}">
                  <a16:creationId xmlns:a16="http://schemas.microsoft.com/office/drawing/2014/main" id="{AC51425E-8476-43EE-BE44-2B97D600DEE1}"/>
                </a:ext>
              </a:extLst>
            </p:cNvPr>
            <p:cNvGrpSpPr/>
            <p:nvPr/>
          </p:nvGrpSpPr>
          <p:grpSpPr>
            <a:xfrm>
              <a:off x="3633968" y="3496357"/>
              <a:ext cx="1869996" cy="2161565"/>
              <a:chOff x="3634855" y="3444166"/>
              <a:chExt cx="1869996" cy="2161565"/>
            </a:xfrm>
          </p:grpSpPr>
          <p:pic>
            <p:nvPicPr>
              <p:cNvPr id="290" name="图片 289" descr="图片包含 游戏机, 建筑, 瓷砖, 人&#10;&#10;描述已自动生成">
                <a:extLst>
                  <a:ext uri="{FF2B5EF4-FFF2-40B4-BE49-F238E27FC236}">
                    <a16:creationId xmlns:a16="http://schemas.microsoft.com/office/drawing/2014/main" id="{B9A35AB3-DC6F-4731-8C5C-908D4F5EABE3}"/>
                  </a:ext>
                </a:extLst>
              </p:cNvPr>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34855" y="3729694"/>
                <a:ext cx="1869996" cy="1876037"/>
              </a:xfrm>
              <a:prstGeom prst="rect">
                <a:avLst/>
              </a:prstGeom>
            </p:spPr>
          </p:pic>
          <p:sp>
            <p:nvSpPr>
              <p:cNvPr id="293" name="标题 1">
                <a:extLst>
                  <a:ext uri="{FF2B5EF4-FFF2-40B4-BE49-F238E27FC236}">
                    <a16:creationId xmlns:a16="http://schemas.microsoft.com/office/drawing/2014/main" id="{0A3D6B4B-A8B3-4B1D-9BFF-28606E41A4F1}"/>
                  </a:ext>
                </a:extLst>
              </p:cNvPr>
              <p:cNvSpPr txBox="1">
                <a:spLocks/>
              </p:cNvSpPr>
              <p:nvPr/>
            </p:nvSpPr>
            <p:spPr bwMode="auto">
              <a:xfrm>
                <a:off x="3993861" y="3444166"/>
                <a:ext cx="82298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0.85</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p:sp>
            <p:nvSpPr>
              <p:cNvPr id="294" name="标题 1">
                <a:extLst>
                  <a:ext uri="{FF2B5EF4-FFF2-40B4-BE49-F238E27FC236}">
                    <a16:creationId xmlns:a16="http://schemas.microsoft.com/office/drawing/2014/main" id="{319E9776-82F0-4944-BF63-492A3BF48FCE}"/>
                  </a:ext>
                </a:extLst>
              </p:cNvPr>
              <p:cNvSpPr txBox="1">
                <a:spLocks/>
              </p:cNvSpPr>
              <p:nvPr/>
            </p:nvSpPr>
            <p:spPr bwMode="auto">
              <a:xfrm>
                <a:off x="4088649" y="4722636"/>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grpSp>
        <p:grpSp>
          <p:nvGrpSpPr>
            <p:cNvPr id="283" name="组合 282">
              <a:extLst>
                <a:ext uri="{FF2B5EF4-FFF2-40B4-BE49-F238E27FC236}">
                  <a16:creationId xmlns:a16="http://schemas.microsoft.com/office/drawing/2014/main" id="{D49C8D2C-8157-43C7-A3F9-8DB0E7552653}"/>
                </a:ext>
              </a:extLst>
            </p:cNvPr>
            <p:cNvGrpSpPr/>
            <p:nvPr/>
          </p:nvGrpSpPr>
          <p:grpSpPr>
            <a:xfrm>
              <a:off x="3647926" y="3791507"/>
              <a:ext cx="1845755" cy="1846038"/>
              <a:chOff x="1481323" y="4414413"/>
              <a:chExt cx="1845755" cy="1846038"/>
            </a:xfrm>
          </p:grpSpPr>
          <p:cxnSp>
            <p:nvCxnSpPr>
              <p:cNvPr id="284" name="直接连接符 283">
                <a:extLst>
                  <a:ext uri="{FF2B5EF4-FFF2-40B4-BE49-F238E27FC236}">
                    <a16:creationId xmlns:a16="http://schemas.microsoft.com/office/drawing/2014/main" id="{39E35902-61AC-4DA7-914E-F0AB204F6898}"/>
                  </a:ext>
                </a:extLst>
              </p:cNvPr>
              <p:cNvCxnSpPr>
                <a:cxnSpLocks/>
              </p:cNvCxnSpPr>
              <p:nvPr/>
            </p:nvCxnSpPr>
            <p:spPr>
              <a:xfrm>
                <a:off x="1966869" y="4414413"/>
                <a:ext cx="0" cy="1364007"/>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B5962FE9-7647-47B2-A000-CEC06B150749}"/>
                  </a:ext>
                </a:extLst>
              </p:cNvPr>
              <p:cNvCxnSpPr>
                <a:cxnSpLocks/>
              </p:cNvCxnSpPr>
              <p:nvPr/>
            </p:nvCxnSpPr>
            <p:spPr>
              <a:xfrm flipV="1">
                <a:off x="1481323" y="5766514"/>
                <a:ext cx="489206" cy="493937"/>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6196B5D2-0CDB-449C-AE76-0E2D4A619F7F}"/>
                  </a:ext>
                </a:extLst>
              </p:cNvPr>
              <p:cNvCxnSpPr>
                <a:cxnSpLocks/>
              </p:cNvCxnSpPr>
              <p:nvPr/>
            </p:nvCxnSpPr>
            <p:spPr>
              <a:xfrm flipH="1" flipV="1">
                <a:off x="1964488" y="5778422"/>
                <a:ext cx="1362590" cy="1"/>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95" name="组合 294">
            <a:extLst>
              <a:ext uri="{FF2B5EF4-FFF2-40B4-BE49-F238E27FC236}">
                <a16:creationId xmlns:a16="http://schemas.microsoft.com/office/drawing/2014/main" id="{DDE4E986-CC51-4EBB-9346-0A55A649D401}"/>
              </a:ext>
            </a:extLst>
          </p:cNvPr>
          <p:cNvGrpSpPr/>
          <p:nvPr/>
        </p:nvGrpSpPr>
        <p:grpSpPr>
          <a:xfrm>
            <a:off x="5338558" y="4172951"/>
            <a:ext cx="939513" cy="2535276"/>
            <a:chOff x="5420009" y="2118470"/>
            <a:chExt cx="939513" cy="2535276"/>
          </a:xfrm>
        </p:grpSpPr>
        <p:sp>
          <p:nvSpPr>
            <p:cNvPr id="296" name="立方体 295">
              <a:extLst>
                <a:ext uri="{FF2B5EF4-FFF2-40B4-BE49-F238E27FC236}">
                  <a16:creationId xmlns:a16="http://schemas.microsoft.com/office/drawing/2014/main" id="{6B2CA8A3-1A6A-4B5C-9FAD-5D82F5B51BCE}"/>
                </a:ext>
              </a:extLst>
            </p:cNvPr>
            <p:cNvSpPr/>
            <p:nvPr/>
          </p:nvSpPr>
          <p:spPr>
            <a:xfrm rot="16200000">
              <a:off x="4668491" y="2962714"/>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7" name="图片 296" descr="图片包含 游戏机, 停止, 标志&#10;&#10;描述已自动生成">
              <a:extLst>
                <a:ext uri="{FF2B5EF4-FFF2-40B4-BE49-F238E27FC236}">
                  <a16:creationId xmlns:a16="http://schemas.microsoft.com/office/drawing/2014/main" id="{1E99188D-A715-4A0F-89E9-3F7D14E4CB13}"/>
                </a:ext>
              </a:extLst>
            </p:cNvPr>
            <p:cNvPicPr>
              <a:picLocks noChangeAspect="1"/>
            </p:cNvPicPr>
            <p:nvPr/>
          </p:nvPicPr>
          <p:blipFill>
            <a:blip r:embed="rId15">
              <a:clrChange>
                <a:clrFrom>
                  <a:srgbClr val="F4EFEA"/>
                </a:clrFrom>
                <a:clrTo>
                  <a:srgbClr val="F4EFEA">
                    <a:alpha val="0"/>
                  </a:srgbClr>
                </a:clrTo>
              </a:clrChange>
              <a:extLst>
                <a:ext uri="{28A0092B-C50C-407E-A947-70E740481C1C}">
                  <a14:useLocalDpi xmlns:a14="http://schemas.microsoft.com/office/drawing/2010/main" val="0"/>
                </a:ext>
              </a:extLst>
            </a:blip>
            <a:stretch>
              <a:fillRect/>
            </a:stretch>
          </p:blipFill>
          <p:spPr>
            <a:xfrm>
              <a:off x="5420009" y="2431571"/>
              <a:ext cx="873072" cy="2055500"/>
            </a:xfrm>
            <a:prstGeom prst="rect">
              <a:avLst/>
            </a:prstGeom>
          </p:spPr>
        </p:pic>
      </p:grpSp>
      <p:grpSp>
        <p:nvGrpSpPr>
          <p:cNvPr id="20" name="组合 19">
            <a:extLst>
              <a:ext uri="{FF2B5EF4-FFF2-40B4-BE49-F238E27FC236}">
                <a16:creationId xmlns:a16="http://schemas.microsoft.com/office/drawing/2014/main" id="{9F4E7822-6090-4870-8080-79795AC09D19}"/>
              </a:ext>
            </a:extLst>
          </p:cNvPr>
          <p:cNvGrpSpPr/>
          <p:nvPr/>
        </p:nvGrpSpPr>
        <p:grpSpPr>
          <a:xfrm>
            <a:off x="6059973" y="4233584"/>
            <a:ext cx="3204427" cy="2483049"/>
            <a:chOff x="6059973" y="3272527"/>
            <a:chExt cx="3204427" cy="2483049"/>
          </a:xfrm>
        </p:grpSpPr>
        <p:grpSp>
          <p:nvGrpSpPr>
            <p:cNvPr id="301" name="组合 300">
              <a:extLst>
                <a:ext uri="{FF2B5EF4-FFF2-40B4-BE49-F238E27FC236}">
                  <a16:creationId xmlns:a16="http://schemas.microsoft.com/office/drawing/2014/main" id="{828E40D9-9C58-46C4-AA13-C63DFF316197}"/>
                </a:ext>
              </a:extLst>
            </p:cNvPr>
            <p:cNvGrpSpPr/>
            <p:nvPr/>
          </p:nvGrpSpPr>
          <p:grpSpPr>
            <a:xfrm>
              <a:off x="6337545" y="3272527"/>
              <a:ext cx="2494484" cy="2367361"/>
              <a:chOff x="6601070" y="3429002"/>
              <a:chExt cx="2494484" cy="2367361"/>
            </a:xfrm>
          </p:grpSpPr>
          <p:sp>
            <p:nvSpPr>
              <p:cNvPr id="302" name="标题 1">
                <a:extLst>
                  <a:ext uri="{FF2B5EF4-FFF2-40B4-BE49-F238E27FC236}">
                    <a16:creationId xmlns:a16="http://schemas.microsoft.com/office/drawing/2014/main" id="{E252D66E-AEE6-4A90-AD4F-2A8EC001684C}"/>
                  </a:ext>
                </a:extLst>
              </p:cNvPr>
              <p:cNvSpPr txBox="1">
                <a:spLocks/>
              </p:cNvSpPr>
              <p:nvPr/>
            </p:nvSpPr>
            <p:spPr bwMode="auto">
              <a:xfrm>
                <a:off x="7397920" y="544514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03" name="标题 1">
                <a:extLst>
                  <a:ext uri="{FF2B5EF4-FFF2-40B4-BE49-F238E27FC236}">
                    <a16:creationId xmlns:a16="http://schemas.microsoft.com/office/drawing/2014/main" id="{672FA22F-B3E4-46B6-9FF6-A3E78402A4F9}"/>
                  </a:ext>
                </a:extLst>
              </p:cNvPr>
              <p:cNvSpPr txBox="1">
                <a:spLocks/>
              </p:cNvSpPr>
              <p:nvPr/>
            </p:nvSpPr>
            <p:spPr bwMode="auto">
              <a:xfrm>
                <a:off x="8094836"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304" name="组合 303">
                <a:extLst>
                  <a:ext uri="{FF2B5EF4-FFF2-40B4-BE49-F238E27FC236}">
                    <a16:creationId xmlns:a16="http://schemas.microsoft.com/office/drawing/2014/main" id="{888D5682-7C7F-4B10-A3A0-71FFA8170E02}"/>
                  </a:ext>
                </a:extLst>
              </p:cNvPr>
              <p:cNvGrpSpPr/>
              <p:nvPr/>
            </p:nvGrpSpPr>
            <p:grpSpPr>
              <a:xfrm>
                <a:off x="7170735" y="3429002"/>
                <a:ext cx="1924819" cy="2092164"/>
                <a:chOff x="7107235" y="3429002"/>
                <a:chExt cx="1924819" cy="2092164"/>
              </a:xfrm>
            </p:grpSpPr>
            <p:cxnSp>
              <p:nvCxnSpPr>
                <p:cNvPr id="316" name="直接箭头连接符 315">
                  <a:extLst>
                    <a:ext uri="{FF2B5EF4-FFF2-40B4-BE49-F238E27FC236}">
                      <a16:creationId xmlns:a16="http://schemas.microsoft.com/office/drawing/2014/main" id="{818C92B5-BB48-4CF0-AB11-4C5714AEDDB0}"/>
                    </a:ext>
                  </a:extLst>
                </p:cNvPr>
                <p:cNvCxnSpPr>
                  <a:cxnSpLocks/>
                </p:cNvCxnSpPr>
                <p:nvPr/>
              </p:nvCxnSpPr>
              <p:spPr>
                <a:xfrm>
                  <a:off x="7107235" y="5200650"/>
                  <a:ext cx="1924819" cy="0"/>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4544B962-3EFB-4BD8-B034-B7DB231846D7}"/>
                    </a:ext>
                  </a:extLst>
                </p:cNvPr>
                <p:cNvCxnSpPr>
                  <a:cxnSpLocks/>
                </p:cNvCxnSpPr>
                <p:nvPr/>
              </p:nvCxnSpPr>
              <p:spPr>
                <a:xfrm flipV="1">
                  <a:off x="7107235" y="3429002"/>
                  <a:ext cx="0" cy="2089148"/>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id="{296274A4-09E0-4D74-B414-2B7FCBF4144F}"/>
                    </a:ext>
                  </a:extLst>
                </p:cNvPr>
                <p:cNvCxnSpPr/>
                <p:nvPr/>
              </p:nvCxnSpPr>
              <p:spPr>
                <a:xfrm>
                  <a:off x="7460365" y="5107787"/>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257E32BF-92CC-4279-9195-5959865CDAF2}"/>
                    </a:ext>
                  </a:extLst>
                </p:cNvPr>
                <p:cNvCxnSpPr/>
                <p:nvPr/>
              </p:nvCxnSpPr>
              <p:spPr>
                <a:xfrm>
                  <a:off x="7807357"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1C844D48-D90E-4D1F-8F62-6D79E60DB955}"/>
                    </a:ext>
                  </a:extLst>
                </p:cNvPr>
                <p:cNvCxnSpPr/>
                <p:nvPr/>
              </p:nvCxnSpPr>
              <p:spPr>
                <a:xfrm>
                  <a:off x="8159831"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3B62E36E-29D4-4273-BE12-150533091D04}"/>
                    </a:ext>
                  </a:extLst>
                </p:cNvPr>
                <p:cNvCxnSpPr/>
                <p:nvPr/>
              </p:nvCxnSpPr>
              <p:spPr>
                <a:xfrm>
                  <a:off x="8859095" y="510921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1870EA9F-39B5-4231-9442-C00A125BAA30}"/>
                    </a:ext>
                  </a:extLst>
                </p:cNvPr>
                <p:cNvCxnSpPr/>
                <p:nvPr/>
              </p:nvCxnSpPr>
              <p:spPr>
                <a:xfrm>
                  <a:off x="8507494"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B2CA7DF2-D559-4FFF-B7D5-79755D482225}"/>
                    </a:ext>
                  </a:extLst>
                </p:cNvPr>
                <p:cNvCxnSpPr>
                  <a:cxnSpLocks/>
                </p:cNvCxnSpPr>
                <p:nvPr/>
              </p:nvCxnSpPr>
              <p:spPr>
                <a:xfrm rot="5400000">
                  <a:off x="7160120" y="484870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CF9BEC7F-F62A-4144-B108-3EC27BBF3D1F}"/>
                    </a:ext>
                  </a:extLst>
                </p:cNvPr>
                <p:cNvCxnSpPr>
                  <a:cxnSpLocks/>
                </p:cNvCxnSpPr>
                <p:nvPr/>
              </p:nvCxnSpPr>
              <p:spPr>
                <a:xfrm rot="5400000">
                  <a:off x="7160120" y="4516276"/>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70B01387-C2C4-4DB3-96B4-064072E4E8BF}"/>
                    </a:ext>
                  </a:extLst>
                </p:cNvPr>
                <p:cNvCxnSpPr>
                  <a:cxnSpLocks/>
                </p:cNvCxnSpPr>
                <p:nvPr/>
              </p:nvCxnSpPr>
              <p:spPr>
                <a:xfrm rot="5400000">
                  <a:off x="7160120" y="4212905"/>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4154E257-D9A3-47D8-8835-5612ACE70CE8}"/>
                    </a:ext>
                  </a:extLst>
                </p:cNvPr>
                <p:cNvCxnSpPr>
                  <a:cxnSpLocks/>
                </p:cNvCxnSpPr>
                <p:nvPr/>
              </p:nvCxnSpPr>
              <p:spPr>
                <a:xfrm rot="5400000">
                  <a:off x="7160120" y="357711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B5B0F26B-F2F5-471D-8A00-2B3CC183FB77}"/>
                    </a:ext>
                  </a:extLst>
                </p:cNvPr>
                <p:cNvCxnSpPr>
                  <a:cxnSpLocks/>
                </p:cNvCxnSpPr>
                <p:nvPr/>
              </p:nvCxnSpPr>
              <p:spPr>
                <a:xfrm rot="5400000">
                  <a:off x="7160120" y="387953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976609FA-EF8A-4EFF-A303-807D77AB0763}"/>
                    </a:ext>
                  </a:extLst>
                </p:cNvPr>
                <p:cNvCxnSpPr>
                  <a:cxnSpLocks/>
                </p:cNvCxnSpPr>
                <p:nvPr/>
              </p:nvCxnSpPr>
              <p:spPr>
                <a:xfrm rot="5400000">
                  <a:off x="7160120" y="547735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5" name="标题 1">
                <a:extLst>
                  <a:ext uri="{FF2B5EF4-FFF2-40B4-BE49-F238E27FC236}">
                    <a16:creationId xmlns:a16="http://schemas.microsoft.com/office/drawing/2014/main" id="{F2E9FC10-96A0-42BD-815C-DE35EDF8A0BD}"/>
                  </a:ext>
                </a:extLst>
              </p:cNvPr>
              <p:cNvSpPr txBox="1">
                <a:spLocks/>
              </p:cNvSpPr>
              <p:nvPr/>
            </p:nvSpPr>
            <p:spPr bwMode="auto">
              <a:xfrm>
                <a:off x="7042942" y="5442723"/>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06" name="标题 1">
                <a:extLst>
                  <a:ext uri="{FF2B5EF4-FFF2-40B4-BE49-F238E27FC236}">
                    <a16:creationId xmlns:a16="http://schemas.microsoft.com/office/drawing/2014/main" id="{8D24CA7E-DB26-46A7-B9E5-5C9CDC958E1A}"/>
                  </a:ext>
                </a:extLst>
              </p:cNvPr>
              <p:cNvSpPr txBox="1">
                <a:spLocks/>
              </p:cNvSpPr>
              <p:nvPr/>
            </p:nvSpPr>
            <p:spPr bwMode="auto">
              <a:xfrm>
                <a:off x="7747208" y="544635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07" name="标题 1">
                <a:extLst>
                  <a:ext uri="{FF2B5EF4-FFF2-40B4-BE49-F238E27FC236}">
                    <a16:creationId xmlns:a16="http://schemas.microsoft.com/office/drawing/2014/main" id="{AB9823AD-EF8A-44F5-BCEA-C319BB36BAAF}"/>
                  </a:ext>
                </a:extLst>
              </p:cNvPr>
              <p:cNvSpPr txBox="1">
                <a:spLocks/>
              </p:cNvSpPr>
              <p:nvPr/>
            </p:nvSpPr>
            <p:spPr bwMode="auto">
              <a:xfrm>
                <a:off x="8437730"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08" name="标题 1">
                <a:extLst>
                  <a:ext uri="{FF2B5EF4-FFF2-40B4-BE49-F238E27FC236}">
                    <a16:creationId xmlns:a16="http://schemas.microsoft.com/office/drawing/2014/main" id="{B1CEE9AC-EBA8-4B07-8425-CC3778711A9B}"/>
                  </a:ext>
                </a:extLst>
              </p:cNvPr>
              <p:cNvSpPr txBox="1">
                <a:spLocks/>
              </p:cNvSpPr>
              <p:nvPr/>
            </p:nvSpPr>
            <p:spPr bwMode="auto">
              <a:xfrm>
                <a:off x="8786740" y="5446131"/>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5</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309" name="标题 1">
                    <a:extLst>
                      <a:ext uri="{FF2B5EF4-FFF2-40B4-BE49-F238E27FC236}">
                        <a16:creationId xmlns:a16="http://schemas.microsoft.com/office/drawing/2014/main" id="{2110788B-21C5-461F-981F-10BC4D73BAEA}"/>
                      </a:ext>
                    </a:extLst>
                  </p:cNvPr>
                  <p:cNvSpPr txBox="1">
                    <a:spLocks/>
                  </p:cNvSpPr>
                  <p:nvPr/>
                </p:nvSpPr>
                <p:spPr bwMode="auto">
                  <a:xfrm>
                    <a:off x="6601070" y="5319463"/>
                    <a:ext cx="601912"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20" name="标题 1">
                    <a:extLst>
                      <a:ext uri="{FF2B5EF4-FFF2-40B4-BE49-F238E27FC236}">
                        <a16:creationId xmlns:a16="http://schemas.microsoft.com/office/drawing/2014/main" id="{6FA68EAA-69C7-47DF-A84B-72C85850AFE5}"/>
                      </a:ext>
                    </a:extLst>
                  </p:cNvPr>
                  <p:cNvSpPr txBox="1">
                    <a:spLocks noRot="1" noChangeAspect="1" noMove="1" noResize="1" noEditPoints="1" noAdjustHandles="1" noChangeArrowheads="1" noChangeShapeType="1" noTextEdit="1"/>
                  </p:cNvSpPr>
                  <p:nvPr/>
                </p:nvSpPr>
                <p:spPr bwMode="auto">
                  <a:xfrm>
                    <a:off x="6601070" y="5319463"/>
                    <a:ext cx="601912" cy="350004"/>
                  </a:xfrm>
                  <a:prstGeom prst="rect">
                    <a:avLst/>
                  </a:prstGeom>
                  <a:blipFill>
                    <a:blip r:embed="rId28"/>
                    <a:stretch>
                      <a:fillRect r="-4082"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10" name="标题 1">
                <a:extLst>
                  <a:ext uri="{FF2B5EF4-FFF2-40B4-BE49-F238E27FC236}">
                    <a16:creationId xmlns:a16="http://schemas.microsoft.com/office/drawing/2014/main" id="{93C3290A-1D3A-4F91-AE7A-A1BA8A6F4901}"/>
                  </a:ext>
                </a:extLst>
              </p:cNvPr>
              <p:cNvSpPr txBox="1">
                <a:spLocks/>
              </p:cNvSpPr>
              <p:nvPr/>
            </p:nvSpPr>
            <p:spPr bwMode="auto">
              <a:xfrm>
                <a:off x="6739815" y="4707112"/>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11" name="标题 1">
                <a:extLst>
                  <a:ext uri="{FF2B5EF4-FFF2-40B4-BE49-F238E27FC236}">
                    <a16:creationId xmlns:a16="http://schemas.microsoft.com/office/drawing/2014/main" id="{DE83EA94-7675-4EBB-873B-FD726B433CE0}"/>
                  </a:ext>
                </a:extLst>
              </p:cNvPr>
              <p:cNvSpPr txBox="1">
                <a:spLocks/>
              </p:cNvSpPr>
              <p:nvPr/>
            </p:nvSpPr>
            <p:spPr bwMode="auto">
              <a:xfrm>
                <a:off x="6737361" y="437933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12" name="标题 1">
                <a:extLst>
                  <a:ext uri="{FF2B5EF4-FFF2-40B4-BE49-F238E27FC236}">
                    <a16:creationId xmlns:a16="http://schemas.microsoft.com/office/drawing/2014/main" id="{7430E5AC-DDEB-46C0-8D07-462F232F12EB}"/>
                  </a:ext>
                </a:extLst>
              </p:cNvPr>
              <p:cNvSpPr txBox="1">
                <a:spLocks/>
              </p:cNvSpPr>
              <p:nvPr/>
            </p:nvSpPr>
            <p:spPr bwMode="auto">
              <a:xfrm>
                <a:off x="6737361" y="408346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0.6</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13" name="标题 1">
                <a:extLst>
                  <a:ext uri="{FF2B5EF4-FFF2-40B4-BE49-F238E27FC236}">
                    <a16:creationId xmlns:a16="http://schemas.microsoft.com/office/drawing/2014/main" id="{FB30EFAF-FD8E-441F-BCAF-8C3FC5A81176}"/>
                  </a:ext>
                </a:extLst>
              </p:cNvPr>
              <p:cNvSpPr txBox="1">
                <a:spLocks/>
              </p:cNvSpPr>
              <p:nvPr/>
            </p:nvSpPr>
            <p:spPr bwMode="auto">
              <a:xfrm>
                <a:off x="6737361" y="3749130"/>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0.8</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14" name="标题 1">
                <a:extLst>
                  <a:ext uri="{FF2B5EF4-FFF2-40B4-BE49-F238E27FC236}">
                    <a16:creationId xmlns:a16="http://schemas.microsoft.com/office/drawing/2014/main" id="{5E04A737-64FC-4A6F-A588-4B308B928FEC}"/>
                  </a:ext>
                </a:extLst>
              </p:cNvPr>
              <p:cNvSpPr txBox="1">
                <a:spLocks/>
              </p:cNvSpPr>
              <p:nvPr/>
            </p:nvSpPr>
            <p:spPr bwMode="auto">
              <a:xfrm>
                <a:off x="6737361" y="3443635"/>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15" name="标题 1">
                <a:extLst>
                  <a:ext uri="{FF2B5EF4-FFF2-40B4-BE49-F238E27FC236}">
                    <a16:creationId xmlns:a16="http://schemas.microsoft.com/office/drawing/2014/main" id="{ADB47A78-F85F-4B8B-AB63-CE4B7811AB8B}"/>
                  </a:ext>
                </a:extLst>
              </p:cNvPr>
              <p:cNvSpPr txBox="1">
                <a:spLocks/>
              </p:cNvSpPr>
              <p:nvPr/>
            </p:nvSpPr>
            <p:spPr bwMode="auto">
              <a:xfrm>
                <a:off x="6914638" y="502381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mc:AlternateContent xmlns:mc="http://schemas.openxmlformats.org/markup-compatibility/2006" xmlns:a14="http://schemas.microsoft.com/office/drawing/2010/main">
          <mc:Choice Requires="a14">
            <p:graphicFrame>
              <p:nvGraphicFramePr>
                <p:cNvPr id="329" name="对象 328">
                  <a:extLst>
                    <a:ext uri="{FF2B5EF4-FFF2-40B4-BE49-F238E27FC236}">
                      <a16:creationId xmlns:a16="http://schemas.microsoft.com/office/drawing/2014/main" id="{9F160C67-AC51-464E-9564-ADD361DCC4B7}"/>
                    </a:ext>
                  </a:extLst>
                </p:cNvPr>
                <p:cNvGraphicFramePr>
                  <a:graphicFrameLocks noChangeAspect="1"/>
                </p:cNvGraphicFramePr>
                <p:nvPr>
                  <p:extLst>
                    <p:ext uri="{D42A27DB-BD31-4B8C-83A1-F6EECF244321}">
                      <p14:modId xmlns:p14="http://schemas.microsoft.com/office/powerpoint/2010/main" val="3128875089"/>
                    </p:ext>
                  </p:extLst>
                </p:nvPr>
              </p:nvGraphicFramePr>
              <p:xfrm>
                <a:off x="8782282" y="4867344"/>
                <a:ext cx="382074" cy="477592"/>
              </p:xfrm>
              <a:graphic>
                <a:graphicData uri="http://schemas.openxmlformats.org/presentationml/2006/ole">
                  <mc:AlternateContent>
                    <mc:Choice xmlns:v="urn:schemas-microsoft-com:vml" Requires="v">
                      <p:oleObj name="Equation" r:id="rId18" imgW="203040" imgH="253800" progId="Equation.DSMT4">
                        <p:embed/>
                      </p:oleObj>
                    </mc:Choice>
                    <mc:Fallback>
                      <p:oleObj name="Equation" r:id="rId18"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19"/>
                            <a:stretch>
                              <a:fillRect/>
                            </a:stretch>
                          </p:blipFill>
                          <p:spPr>
                            <a:xfrm>
                              <a:off x="8782282" y="4867344"/>
                              <a:ext cx="382074" cy="477592"/>
                            </a:xfrm>
                            <a:prstGeom prst="rect">
                              <a:avLst/>
                            </a:prstGeom>
                          </p:spPr>
                        </p:pic>
                      </p:oleObj>
                    </mc:Fallback>
                  </mc:AlternateContent>
                </a:graphicData>
              </a:graphic>
            </p:graphicFrame>
          </mc:Choice>
          <mc:Fallback xmlns="">
            <p:graphicFrame>
              <p:nvGraphicFramePr>
                <p:cNvPr id="329" name="对象 328">
                  <a:extLst>
                    <a:ext uri="{FF2B5EF4-FFF2-40B4-BE49-F238E27FC236}">
                      <a16:creationId xmlns:a16="http://schemas.microsoft.com/office/drawing/2014/main" id="{9F160C67-AC51-464E-9564-ADD361DCC4B7}"/>
                    </a:ext>
                  </a:extLst>
                </p:cNvPr>
                <p:cNvGraphicFramePr>
                  <a:graphicFrameLocks noChangeAspect="1"/>
                </p:cNvGraphicFramePr>
                <p:nvPr>
                  <p:extLst>
                    <p:ext uri="{D42A27DB-BD31-4B8C-83A1-F6EECF244321}">
                      <p14:modId xmlns:p14="http://schemas.microsoft.com/office/powerpoint/2010/main" val="3128875089"/>
                    </p:ext>
                  </p:extLst>
                </p:nvPr>
              </p:nvGraphicFramePr>
              <p:xfrm>
                <a:off x="8782282" y="4867344"/>
                <a:ext cx="382074" cy="477592"/>
              </p:xfrm>
              <a:graphic>
                <a:graphicData uri="http://schemas.openxmlformats.org/presentationml/2006/ole">
                  <mc:AlternateContent>
                    <mc:Choice xmlns:v="urn:schemas-microsoft-com:vml" Requires="v">
                      <p:oleObj spid="_x0000_s76105" name="Equation" r:id="rId18" imgW="203040" imgH="253800" progId="Equation.DSMT4">
                        <p:embed/>
                      </p:oleObj>
                    </mc:Choice>
                    <mc:Fallback>
                      <p:oleObj name="Equation" r:id="rId18"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19"/>
                            <a:stretch>
                              <a:fillRect/>
                            </a:stretch>
                          </p:blipFill>
                          <p:spPr>
                            <a:xfrm>
                              <a:off x="8782282" y="4867344"/>
                              <a:ext cx="382074" cy="47759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30" name="对象 329">
                  <a:extLst>
                    <a:ext uri="{FF2B5EF4-FFF2-40B4-BE49-F238E27FC236}">
                      <a16:creationId xmlns:a16="http://schemas.microsoft.com/office/drawing/2014/main" id="{17BDB6C8-8310-4080-A91B-971B021A5359}"/>
                    </a:ext>
                  </a:extLst>
                </p:cNvPr>
                <p:cNvGraphicFramePr>
                  <a:graphicFrameLocks noChangeAspect="1"/>
                </p:cNvGraphicFramePr>
                <p:nvPr>
                  <p:extLst>
                    <p:ext uri="{D42A27DB-BD31-4B8C-83A1-F6EECF244321}">
                      <p14:modId xmlns:p14="http://schemas.microsoft.com/office/powerpoint/2010/main" val="4204184632"/>
                    </p:ext>
                  </p:extLst>
                </p:nvPr>
              </p:nvGraphicFramePr>
              <p:xfrm>
                <a:off x="8702561" y="5244260"/>
                <a:ext cx="464833" cy="511316"/>
              </p:xfrm>
              <a:graphic>
                <a:graphicData uri="http://schemas.openxmlformats.org/presentationml/2006/ole">
                  <mc:AlternateContent>
                    <mc:Choice xmlns:v="urn:schemas-microsoft-com:vml" Requires="v">
                      <p:oleObj name="Equation" r:id="rId20" imgW="380880" imgH="419040" progId="Equation.DSMT4">
                        <p:embed/>
                      </p:oleObj>
                    </mc:Choice>
                    <mc:Fallback>
                      <p:oleObj name="Equation" r:id="rId20"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19"/>
                            <a:stretch>
                              <a:fillRect/>
                            </a:stretch>
                          </p:blipFill>
                          <p:spPr>
                            <a:xfrm>
                              <a:off x="8702561" y="5244260"/>
                              <a:ext cx="464833" cy="511316"/>
                            </a:xfrm>
                            <a:prstGeom prst="rect">
                              <a:avLst/>
                            </a:prstGeom>
                          </p:spPr>
                        </p:pic>
                      </p:oleObj>
                    </mc:Fallback>
                  </mc:AlternateContent>
                </a:graphicData>
              </a:graphic>
            </p:graphicFrame>
          </mc:Choice>
          <mc:Fallback xmlns="">
            <p:graphicFrame>
              <p:nvGraphicFramePr>
                <p:cNvPr id="330" name="对象 329">
                  <a:extLst>
                    <a:ext uri="{FF2B5EF4-FFF2-40B4-BE49-F238E27FC236}">
                      <a16:creationId xmlns:a16="http://schemas.microsoft.com/office/drawing/2014/main" id="{17BDB6C8-8310-4080-A91B-971B021A5359}"/>
                    </a:ext>
                  </a:extLst>
                </p:cNvPr>
                <p:cNvGraphicFramePr>
                  <a:graphicFrameLocks noChangeAspect="1"/>
                </p:cNvGraphicFramePr>
                <p:nvPr>
                  <p:extLst>
                    <p:ext uri="{D42A27DB-BD31-4B8C-83A1-F6EECF244321}">
                      <p14:modId xmlns:p14="http://schemas.microsoft.com/office/powerpoint/2010/main" val="4204184632"/>
                    </p:ext>
                  </p:extLst>
                </p:nvPr>
              </p:nvGraphicFramePr>
              <p:xfrm>
                <a:off x="8702561" y="5244260"/>
                <a:ext cx="464833" cy="511316"/>
              </p:xfrm>
              <a:graphic>
                <a:graphicData uri="http://schemas.openxmlformats.org/presentationml/2006/ole">
                  <mc:AlternateContent>
                    <mc:Choice xmlns:v="urn:schemas-microsoft-com:vml" Requires="v">
                      <p:oleObj spid="_x0000_s76106" name="Equation" r:id="rId22" imgW="380880" imgH="419040" progId="Equation.DSMT4">
                        <p:embed/>
                      </p:oleObj>
                    </mc:Choice>
                    <mc:Fallback>
                      <p:oleObj name="Equation" r:id="rId22"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23"/>
                            <a:stretch>
                              <a:fillRect/>
                            </a:stretch>
                          </p:blipFill>
                          <p:spPr>
                            <a:xfrm>
                              <a:off x="8702561" y="5244260"/>
                              <a:ext cx="464833" cy="511316"/>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31" name="对象 330">
                  <a:extLst>
                    <a:ext uri="{FF2B5EF4-FFF2-40B4-BE49-F238E27FC236}">
                      <a16:creationId xmlns:a16="http://schemas.microsoft.com/office/drawing/2014/main" id="{9A876BDE-5BD3-4651-91F9-3714BA5543E2}"/>
                    </a:ext>
                  </a:extLst>
                </p:cNvPr>
                <p:cNvGraphicFramePr>
                  <a:graphicFrameLocks noChangeAspect="1"/>
                </p:cNvGraphicFramePr>
                <p:nvPr>
                  <p:extLst>
                    <p:ext uri="{D42A27DB-BD31-4B8C-83A1-F6EECF244321}">
                      <p14:modId xmlns:p14="http://schemas.microsoft.com/office/powerpoint/2010/main" val="3729503567"/>
                    </p:ext>
                  </p:extLst>
                </p:nvPr>
              </p:nvGraphicFramePr>
              <p:xfrm>
                <a:off x="6059973" y="3327504"/>
                <a:ext cx="555144" cy="308413"/>
              </p:xfrm>
              <a:graphic>
                <a:graphicData uri="http://schemas.openxmlformats.org/presentationml/2006/ole">
                  <mc:AlternateContent>
                    <mc:Choice xmlns:v="urn:schemas-microsoft-com:vml" Requires="v">
                      <p:oleObj name="Equation" r:id="rId29" imgW="342720" imgH="190440" progId="Equation.DSMT4">
                        <p:embed/>
                      </p:oleObj>
                    </mc:Choice>
                    <mc:Fallback>
                      <p:oleObj name="Equation" r:id="rId29"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25"/>
                            <a:stretch>
                              <a:fillRect/>
                            </a:stretch>
                          </p:blipFill>
                          <p:spPr>
                            <a:xfrm>
                              <a:off x="6059973" y="3327504"/>
                              <a:ext cx="555144" cy="308413"/>
                            </a:xfrm>
                            <a:prstGeom prst="rect">
                              <a:avLst/>
                            </a:prstGeom>
                          </p:spPr>
                        </p:pic>
                      </p:oleObj>
                    </mc:Fallback>
                  </mc:AlternateContent>
                </a:graphicData>
              </a:graphic>
            </p:graphicFrame>
          </mc:Choice>
          <mc:Fallback xmlns="">
            <p:graphicFrame>
              <p:nvGraphicFramePr>
                <p:cNvPr id="331" name="对象 330">
                  <a:extLst>
                    <a:ext uri="{FF2B5EF4-FFF2-40B4-BE49-F238E27FC236}">
                      <a16:creationId xmlns:a16="http://schemas.microsoft.com/office/drawing/2014/main" id="{9A876BDE-5BD3-4651-91F9-3714BA5543E2}"/>
                    </a:ext>
                  </a:extLst>
                </p:cNvPr>
                <p:cNvGraphicFramePr>
                  <a:graphicFrameLocks noChangeAspect="1"/>
                </p:cNvGraphicFramePr>
                <p:nvPr>
                  <p:extLst>
                    <p:ext uri="{D42A27DB-BD31-4B8C-83A1-F6EECF244321}">
                      <p14:modId xmlns:p14="http://schemas.microsoft.com/office/powerpoint/2010/main" val="3729503567"/>
                    </p:ext>
                  </p:extLst>
                </p:nvPr>
              </p:nvGraphicFramePr>
              <p:xfrm>
                <a:off x="6059973" y="3327504"/>
                <a:ext cx="555144" cy="308413"/>
              </p:xfrm>
              <a:graphic>
                <a:graphicData uri="http://schemas.openxmlformats.org/presentationml/2006/ole">
                  <mc:AlternateContent>
                    <mc:Choice xmlns:v="urn:schemas-microsoft-com:vml" Requires="v">
                      <p:oleObj spid="_x0000_s76107" name="Equation" r:id="rId32" imgW="342720" imgH="190440" progId="Equation.DSMT4">
                        <p:embed/>
                      </p:oleObj>
                    </mc:Choice>
                    <mc:Fallback>
                      <p:oleObj name="Equation" r:id="rId32"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27"/>
                            <a:stretch>
                              <a:fillRect/>
                            </a:stretch>
                          </p:blipFill>
                          <p:spPr>
                            <a:xfrm>
                              <a:off x="6059973" y="3327504"/>
                              <a:ext cx="555144" cy="308413"/>
                            </a:xfrm>
                            <a:prstGeom prst="rect">
                              <a:avLst/>
                            </a:prstGeom>
                          </p:spPr>
                        </p:pic>
                      </p:oleObj>
                    </mc:Fallback>
                  </mc:AlternateContent>
                </a:graphicData>
              </a:graphic>
            </p:graphicFrame>
          </mc:Fallback>
        </mc:AlternateContent>
        <p:grpSp>
          <p:nvGrpSpPr>
            <p:cNvPr id="332" name="组合 331">
              <a:extLst>
                <a:ext uri="{FF2B5EF4-FFF2-40B4-BE49-F238E27FC236}">
                  <a16:creationId xmlns:a16="http://schemas.microsoft.com/office/drawing/2014/main" id="{57E515C8-055A-4474-85BF-61D4FDDDEE9F}"/>
                </a:ext>
              </a:extLst>
            </p:cNvPr>
            <p:cNvGrpSpPr/>
            <p:nvPr/>
          </p:nvGrpSpPr>
          <p:grpSpPr>
            <a:xfrm>
              <a:off x="6735353" y="3837679"/>
              <a:ext cx="2523868" cy="1768766"/>
              <a:chOff x="6735353" y="3837679"/>
              <a:chExt cx="2523868" cy="1768766"/>
            </a:xfrm>
          </p:grpSpPr>
          <p:grpSp>
            <p:nvGrpSpPr>
              <p:cNvPr id="333" name="组合 332">
                <a:extLst>
                  <a:ext uri="{FF2B5EF4-FFF2-40B4-BE49-F238E27FC236}">
                    <a16:creationId xmlns:a16="http://schemas.microsoft.com/office/drawing/2014/main" id="{26E9AB46-45DE-43E6-BC94-6DC09D8C5D45}"/>
                  </a:ext>
                </a:extLst>
              </p:cNvPr>
              <p:cNvGrpSpPr/>
              <p:nvPr/>
            </p:nvGrpSpPr>
            <p:grpSpPr>
              <a:xfrm>
                <a:off x="6735353" y="3837679"/>
                <a:ext cx="2264788" cy="1768766"/>
                <a:chOff x="6735353" y="3837679"/>
                <a:chExt cx="2264788" cy="1768766"/>
              </a:xfrm>
            </p:grpSpPr>
            <p:sp>
              <p:nvSpPr>
                <p:cNvPr id="337" name="弧形 336">
                  <a:extLst>
                    <a:ext uri="{FF2B5EF4-FFF2-40B4-BE49-F238E27FC236}">
                      <a16:creationId xmlns:a16="http://schemas.microsoft.com/office/drawing/2014/main" id="{AE0239EA-7359-471C-B3B3-E1FB2F1D2E88}"/>
                    </a:ext>
                  </a:extLst>
                </p:cNvPr>
                <p:cNvSpPr/>
                <p:nvPr/>
              </p:nvSpPr>
              <p:spPr>
                <a:xfrm rot="8460000">
                  <a:off x="6912119" y="4142528"/>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8" name="弧形 337">
                  <a:extLst>
                    <a:ext uri="{FF2B5EF4-FFF2-40B4-BE49-F238E27FC236}">
                      <a16:creationId xmlns:a16="http://schemas.microsoft.com/office/drawing/2014/main" id="{9BD12DF4-1795-4428-BD93-233D78A78342}"/>
                    </a:ext>
                  </a:extLst>
                </p:cNvPr>
                <p:cNvSpPr/>
                <p:nvPr/>
              </p:nvSpPr>
              <p:spPr>
                <a:xfrm rot="19285505">
                  <a:off x="6735353" y="4922668"/>
                  <a:ext cx="883787" cy="683777"/>
                </a:xfrm>
                <a:prstGeom prst="arc">
                  <a:avLst>
                    <a:gd name="adj1" fmla="val 15635654"/>
                    <a:gd name="adj2" fmla="val 19254944"/>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9" name="弧形 338">
                  <a:extLst>
                    <a:ext uri="{FF2B5EF4-FFF2-40B4-BE49-F238E27FC236}">
                      <a16:creationId xmlns:a16="http://schemas.microsoft.com/office/drawing/2014/main" id="{6F2C869F-0810-466A-9212-DFAE7AFB6D7A}"/>
                    </a:ext>
                  </a:extLst>
                </p:cNvPr>
                <p:cNvSpPr/>
                <p:nvPr/>
              </p:nvSpPr>
              <p:spPr>
                <a:xfrm rot="19285505">
                  <a:off x="7425886" y="4618471"/>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0" name="弧形 339">
                  <a:extLst>
                    <a:ext uri="{FF2B5EF4-FFF2-40B4-BE49-F238E27FC236}">
                      <a16:creationId xmlns:a16="http://schemas.microsoft.com/office/drawing/2014/main" id="{20709CFA-89B6-4C64-B750-036CF570CC4D}"/>
                    </a:ext>
                  </a:extLst>
                </p:cNvPr>
                <p:cNvSpPr/>
                <p:nvPr/>
              </p:nvSpPr>
              <p:spPr>
                <a:xfrm rot="8460000">
                  <a:off x="7599061" y="3837679"/>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1" name="弧形 340">
                  <a:extLst>
                    <a:ext uri="{FF2B5EF4-FFF2-40B4-BE49-F238E27FC236}">
                      <a16:creationId xmlns:a16="http://schemas.microsoft.com/office/drawing/2014/main" id="{220B8D77-36EB-45AE-B18D-962DCAF7555E}"/>
                    </a:ext>
                  </a:extLst>
                </p:cNvPr>
                <p:cNvSpPr/>
                <p:nvPr/>
              </p:nvSpPr>
              <p:spPr>
                <a:xfrm rot="19285505">
                  <a:off x="8116354" y="4311092"/>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34" name="组合 333">
                <a:extLst>
                  <a:ext uri="{FF2B5EF4-FFF2-40B4-BE49-F238E27FC236}">
                    <a16:creationId xmlns:a16="http://schemas.microsoft.com/office/drawing/2014/main" id="{F1129D00-EBB0-4822-86F6-FD51F40B5F5E}"/>
                  </a:ext>
                </a:extLst>
              </p:cNvPr>
              <p:cNvGrpSpPr/>
              <p:nvPr/>
            </p:nvGrpSpPr>
            <p:grpSpPr>
              <a:xfrm>
                <a:off x="8484825" y="3920318"/>
                <a:ext cx="774396" cy="476193"/>
                <a:chOff x="8484825" y="4082244"/>
                <a:chExt cx="774396" cy="476193"/>
              </a:xfrm>
            </p:grpSpPr>
            <p:sp>
              <p:nvSpPr>
                <p:cNvPr id="335" name="标题 1">
                  <a:extLst>
                    <a:ext uri="{FF2B5EF4-FFF2-40B4-BE49-F238E27FC236}">
                      <a16:creationId xmlns:a16="http://schemas.microsoft.com/office/drawing/2014/main" id="{7BB8F5DB-6188-4E4A-AB92-612D3651413F}"/>
                    </a:ext>
                  </a:extLst>
                </p:cNvPr>
                <p:cNvSpPr txBox="1">
                  <a:spLocks/>
                </p:cNvSpPr>
                <p:nvPr/>
              </p:nvSpPr>
              <p:spPr bwMode="auto">
                <a:xfrm>
                  <a:off x="8551152" y="4082244"/>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sp>
              <p:nvSpPr>
                <p:cNvPr id="336" name="标题 1">
                  <a:extLst>
                    <a:ext uri="{FF2B5EF4-FFF2-40B4-BE49-F238E27FC236}">
                      <a16:creationId xmlns:a16="http://schemas.microsoft.com/office/drawing/2014/main" id="{919383C4-2E47-447A-8256-F466C658A7D5}"/>
                    </a:ext>
                  </a:extLst>
                </p:cNvPr>
                <p:cNvSpPr txBox="1">
                  <a:spLocks/>
                </p:cNvSpPr>
                <p:nvPr/>
              </p:nvSpPr>
              <p:spPr bwMode="auto">
                <a:xfrm>
                  <a:off x="8484825" y="4208433"/>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grpSp>
        </p:grpSp>
        <p:grpSp>
          <p:nvGrpSpPr>
            <p:cNvPr id="342" name="组合 341">
              <a:extLst>
                <a:ext uri="{FF2B5EF4-FFF2-40B4-BE49-F238E27FC236}">
                  <a16:creationId xmlns:a16="http://schemas.microsoft.com/office/drawing/2014/main" id="{5F7BF5CE-1F57-4E9F-8180-E746FFA8FDED}"/>
                </a:ext>
              </a:extLst>
            </p:cNvPr>
            <p:cNvGrpSpPr/>
            <p:nvPr/>
          </p:nvGrpSpPr>
          <p:grpSpPr>
            <a:xfrm>
              <a:off x="6727993" y="4144519"/>
              <a:ext cx="2536407" cy="1464212"/>
              <a:chOff x="6727993" y="4144519"/>
              <a:chExt cx="2536407" cy="1464212"/>
            </a:xfrm>
          </p:grpSpPr>
          <p:grpSp>
            <p:nvGrpSpPr>
              <p:cNvPr id="343" name="组合 342">
                <a:extLst>
                  <a:ext uri="{FF2B5EF4-FFF2-40B4-BE49-F238E27FC236}">
                    <a16:creationId xmlns:a16="http://schemas.microsoft.com/office/drawing/2014/main" id="{7D52A0C7-E299-4B0D-86F4-B3CA30A54769}"/>
                  </a:ext>
                </a:extLst>
              </p:cNvPr>
              <p:cNvGrpSpPr/>
              <p:nvPr/>
            </p:nvGrpSpPr>
            <p:grpSpPr>
              <a:xfrm>
                <a:off x="6727993" y="4144519"/>
                <a:ext cx="1941295" cy="1464212"/>
                <a:chOff x="6727993" y="4144519"/>
                <a:chExt cx="1941295" cy="1464212"/>
              </a:xfrm>
            </p:grpSpPr>
            <p:sp>
              <p:nvSpPr>
                <p:cNvPr id="347" name="弧形 346">
                  <a:extLst>
                    <a:ext uri="{FF2B5EF4-FFF2-40B4-BE49-F238E27FC236}">
                      <a16:creationId xmlns:a16="http://schemas.microsoft.com/office/drawing/2014/main" id="{E496019A-621D-42DF-8684-25AA8A5DD91B}"/>
                    </a:ext>
                  </a:extLst>
                </p:cNvPr>
                <p:cNvSpPr/>
                <p:nvPr/>
              </p:nvSpPr>
              <p:spPr>
                <a:xfrm rot="8460000">
                  <a:off x="7265724" y="4144519"/>
                  <a:ext cx="883787" cy="699795"/>
                </a:xfrm>
                <a:prstGeom prst="arc">
                  <a:avLst>
                    <a:gd name="adj1" fmla="val 15635654"/>
                    <a:gd name="adj2" fmla="val 19361864"/>
                  </a:avLst>
                </a:prstGeom>
                <a:ln w="127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8" name="弧形 347">
                  <a:extLst>
                    <a:ext uri="{FF2B5EF4-FFF2-40B4-BE49-F238E27FC236}">
                      <a16:creationId xmlns:a16="http://schemas.microsoft.com/office/drawing/2014/main" id="{1CF1DEE7-523A-4459-A532-A6DC3EF5F2A2}"/>
                    </a:ext>
                  </a:extLst>
                </p:cNvPr>
                <p:cNvSpPr/>
                <p:nvPr/>
              </p:nvSpPr>
              <p:spPr>
                <a:xfrm rot="19285505">
                  <a:off x="6727993" y="4924954"/>
                  <a:ext cx="883787" cy="683777"/>
                </a:xfrm>
                <a:prstGeom prst="arc">
                  <a:avLst>
                    <a:gd name="adj1" fmla="val 15635654"/>
                    <a:gd name="adj2" fmla="val 19254944"/>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9" name="弧形 348">
                  <a:extLst>
                    <a:ext uri="{FF2B5EF4-FFF2-40B4-BE49-F238E27FC236}">
                      <a16:creationId xmlns:a16="http://schemas.microsoft.com/office/drawing/2014/main" id="{08B01804-9C40-46D4-9C47-E35AA55009BC}"/>
                    </a:ext>
                  </a:extLst>
                </p:cNvPr>
                <p:cNvSpPr/>
                <p:nvPr/>
              </p:nvSpPr>
              <p:spPr>
                <a:xfrm rot="19285505">
                  <a:off x="7785501" y="4614184"/>
                  <a:ext cx="883787" cy="683777"/>
                </a:xfrm>
                <a:prstGeom prst="arc">
                  <a:avLst>
                    <a:gd name="adj1" fmla="val 15635654"/>
                    <a:gd name="adj2" fmla="val 19301887"/>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50" name="直接连接符 349">
                  <a:extLst>
                    <a:ext uri="{FF2B5EF4-FFF2-40B4-BE49-F238E27FC236}">
                      <a16:creationId xmlns:a16="http://schemas.microsoft.com/office/drawing/2014/main" id="{EBA79E69-CA10-401D-9278-AC4580A8603E}"/>
                    </a:ext>
                  </a:extLst>
                </p:cNvPr>
                <p:cNvCxnSpPr>
                  <a:cxnSpLocks/>
                </p:cNvCxnSpPr>
                <p:nvPr/>
              </p:nvCxnSpPr>
              <p:spPr>
                <a:xfrm>
                  <a:off x="7253193" y="4883047"/>
                  <a:ext cx="3636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id="{BDF75CA7-FA19-4AAF-BAD0-022EF2AD597D}"/>
                    </a:ext>
                  </a:extLst>
                </p:cNvPr>
                <p:cNvCxnSpPr>
                  <a:cxnSpLocks/>
                </p:cNvCxnSpPr>
                <p:nvPr/>
              </p:nvCxnSpPr>
              <p:spPr>
                <a:xfrm>
                  <a:off x="8306895" y="4572868"/>
                  <a:ext cx="3509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4" name="组合 343">
                <a:extLst>
                  <a:ext uri="{FF2B5EF4-FFF2-40B4-BE49-F238E27FC236}">
                    <a16:creationId xmlns:a16="http://schemas.microsoft.com/office/drawing/2014/main" id="{0E90D89F-1AF6-40B4-9121-760CD62974C1}"/>
                  </a:ext>
                </a:extLst>
              </p:cNvPr>
              <p:cNvGrpSpPr/>
              <p:nvPr/>
            </p:nvGrpSpPr>
            <p:grpSpPr>
              <a:xfrm>
                <a:off x="8490004" y="4305976"/>
                <a:ext cx="774396" cy="476193"/>
                <a:chOff x="8490004" y="4305976"/>
                <a:chExt cx="774396" cy="476193"/>
              </a:xfrm>
            </p:grpSpPr>
            <p:sp>
              <p:nvSpPr>
                <p:cNvPr id="345" name="标题 1">
                  <a:extLst>
                    <a:ext uri="{FF2B5EF4-FFF2-40B4-BE49-F238E27FC236}">
                      <a16:creationId xmlns:a16="http://schemas.microsoft.com/office/drawing/2014/main" id="{6F2D09A2-804D-48FC-BF5D-BC882A756659}"/>
                    </a:ext>
                  </a:extLst>
                </p:cNvPr>
                <p:cNvSpPr txBox="1">
                  <a:spLocks/>
                </p:cNvSpPr>
                <p:nvPr/>
              </p:nvSpPr>
              <p:spPr bwMode="auto">
                <a:xfrm>
                  <a:off x="8556331" y="4305976"/>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346" name="标题 1">
                  <a:extLst>
                    <a:ext uri="{FF2B5EF4-FFF2-40B4-BE49-F238E27FC236}">
                      <a16:creationId xmlns:a16="http://schemas.microsoft.com/office/drawing/2014/main" id="{1A5C1714-08F1-439E-A88E-53B7B26200B5}"/>
                    </a:ext>
                  </a:extLst>
                </p:cNvPr>
                <p:cNvSpPr txBox="1">
                  <a:spLocks/>
                </p:cNvSpPr>
                <p:nvPr/>
              </p:nvSpPr>
              <p:spPr bwMode="auto">
                <a:xfrm>
                  <a:off x="8490004" y="4432165"/>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p:grpSp>
      <p:sp>
        <p:nvSpPr>
          <p:cNvPr id="352" name="标题 1">
            <a:extLst>
              <a:ext uri="{FF2B5EF4-FFF2-40B4-BE49-F238E27FC236}">
                <a16:creationId xmlns:a16="http://schemas.microsoft.com/office/drawing/2014/main" id="{110E7FAD-96F5-44BD-A686-8AAC5D473EEA}"/>
              </a:ext>
            </a:extLst>
          </p:cNvPr>
          <p:cNvSpPr txBox="1">
            <a:spLocks/>
          </p:cNvSpPr>
          <p:nvPr/>
        </p:nvSpPr>
        <p:spPr bwMode="auto">
          <a:xfrm>
            <a:off x="974238" y="28373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研究目标及意义</a:t>
            </a:r>
          </a:p>
        </p:txBody>
      </p:sp>
      <p:sp>
        <p:nvSpPr>
          <p:cNvPr id="354" name="标题 1">
            <a:extLst>
              <a:ext uri="{FF2B5EF4-FFF2-40B4-BE49-F238E27FC236}">
                <a16:creationId xmlns:a16="http://schemas.microsoft.com/office/drawing/2014/main" id="{DBA60665-B3E2-4FD3-BE1F-EF1FD8E4D875}"/>
              </a:ext>
            </a:extLst>
          </p:cNvPr>
          <p:cNvSpPr txBox="1">
            <a:spLocks/>
          </p:cNvSpPr>
          <p:nvPr/>
        </p:nvSpPr>
        <p:spPr bwMode="auto">
          <a:xfrm>
            <a:off x="4364790" y="946397"/>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nvGrpSpPr>
          <p:cNvPr id="2" name="组合 1">
            <a:extLst>
              <a:ext uri="{FF2B5EF4-FFF2-40B4-BE49-F238E27FC236}">
                <a16:creationId xmlns:a16="http://schemas.microsoft.com/office/drawing/2014/main" id="{81676028-BEA2-4671-820C-A02F33263FE9}"/>
              </a:ext>
            </a:extLst>
          </p:cNvPr>
          <p:cNvGrpSpPr/>
          <p:nvPr/>
        </p:nvGrpSpPr>
        <p:grpSpPr>
          <a:xfrm>
            <a:off x="-124355" y="2852092"/>
            <a:ext cx="5361712" cy="355090"/>
            <a:chOff x="51048" y="2496629"/>
            <a:chExt cx="5361712" cy="355090"/>
          </a:xfrm>
        </p:grpSpPr>
        <p:sp>
          <p:nvSpPr>
            <p:cNvPr id="214" name="标题 1">
              <a:extLst>
                <a:ext uri="{FF2B5EF4-FFF2-40B4-BE49-F238E27FC236}">
                  <a16:creationId xmlns:a16="http://schemas.microsoft.com/office/drawing/2014/main" id="{52300A73-2FF9-43A4-BA55-F6FFBC250F7D}"/>
                </a:ext>
              </a:extLst>
            </p:cNvPr>
            <p:cNvSpPr txBox="1">
              <a:spLocks/>
            </p:cNvSpPr>
            <p:nvPr/>
          </p:nvSpPr>
          <p:spPr bwMode="auto">
            <a:xfrm>
              <a:off x="51048" y="2496629"/>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2.</a:t>
              </a:r>
              <a:r>
                <a:rPr lang="zh-CN" altLang="en-US" sz="1600" dirty="0">
                  <a:solidFill>
                    <a:srgbClr val="FF0000"/>
                  </a:solidFill>
                  <a:latin typeface="+mn-lt"/>
                  <a:ea typeface="黑体" panose="02010609060101010101" pitchFamily="49" charset="-122"/>
                  <a:cs typeface="Gisha" panose="020B0604020202020204" pitchFamily="34" charset="-79"/>
                </a:rPr>
                <a:t>通光方向波矢失配</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sp>
          <p:nvSpPr>
            <p:cNvPr id="215" name="标题 1">
              <a:extLst>
                <a:ext uri="{FF2B5EF4-FFF2-40B4-BE49-F238E27FC236}">
                  <a16:creationId xmlns:a16="http://schemas.microsoft.com/office/drawing/2014/main" id="{0E9B1484-ED7D-44D0-9769-529D274DC30A}"/>
                </a:ext>
              </a:extLst>
            </p:cNvPr>
            <p:cNvSpPr txBox="1">
              <a:spLocks/>
            </p:cNvSpPr>
            <p:nvPr/>
          </p:nvSpPr>
          <p:spPr bwMode="auto">
            <a:xfrm>
              <a:off x="3209235" y="2501715"/>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2.</a:t>
              </a:r>
              <a:r>
                <a:rPr lang="zh-CN" altLang="en-US" sz="1600" dirty="0">
                  <a:solidFill>
                    <a:srgbClr val="FF0000"/>
                  </a:solidFill>
                  <a:latin typeface="+mn-lt"/>
                  <a:ea typeface="黑体" panose="02010609060101010101" pitchFamily="49" charset="-122"/>
                  <a:cs typeface="Gisha" panose="020B0604020202020204" pitchFamily="34" charset="-79"/>
                </a:rPr>
                <a:t>通光方向波矢匹配</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grpSp>
        <p:nvGrpSpPr>
          <p:cNvPr id="218" name="组合 217">
            <a:extLst>
              <a:ext uri="{FF2B5EF4-FFF2-40B4-BE49-F238E27FC236}">
                <a16:creationId xmlns:a16="http://schemas.microsoft.com/office/drawing/2014/main" id="{F2DCFDEF-CDC7-458D-B4FC-D8296847A68D}"/>
              </a:ext>
            </a:extLst>
          </p:cNvPr>
          <p:cNvGrpSpPr/>
          <p:nvPr/>
        </p:nvGrpSpPr>
        <p:grpSpPr>
          <a:xfrm>
            <a:off x="-20571" y="2461351"/>
            <a:ext cx="5358537" cy="358265"/>
            <a:chOff x="51048" y="2493454"/>
            <a:chExt cx="5358537" cy="358265"/>
          </a:xfrm>
        </p:grpSpPr>
        <p:sp>
          <p:nvSpPr>
            <p:cNvPr id="219" name="标题 1">
              <a:extLst>
                <a:ext uri="{FF2B5EF4-FFF2-40B4-BE49-F238E27FC236}">
                  <a16:creationId xmlns:a16="http://schemas.microsoft.com/office/drawing/2014/main" id="{0FAEA66F-CBCE-4A6D-9E10-D51435406901}"/>
                </a:ext>
              </a:extLst>
            </p:cNvPr>
            <p:cNvSpPr txBox="1">
              <a:spLocks/>
            </p:cNvSpPr>
            <p:nvPr/>
          </p:nvSpPr>
          <p:spPr bwMode="auto">
            <a:xfrm>
              <a:off x="51048" y="2493454"/>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1.</a:t>
              </a:r>
              <a:r>
                <a:rPr lang="zh-CN" altLang="en-US" sz="1600" dirty="0">
                  <a:solidFill>
                    <a:srgbClr val="FF0000"/>
                  </a:solidFill>
                  <a:latin typeface="+mn-lt"/>
                  <a:ea typeface="黑体" panose="02010609060101010101" pitchFamily="49" charset="-122"/>
                  <a:cs typeface="Gisha" panose="020B0604020202020204" pitchFamily="34" charset="-79"/>
                </a:rPr>
                <a:t>只有两个维度倒格矢</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sp>
          <p:nvSpPr>
            <p:cNvPr id="248" name="标题 1">
              <a:extLst>
                <a:ext uri="{FF2B5EF4-FFF2-40B4-BE49-F238E27FC236}">
                  <a16:creationId xmlns:a16="http://schemas.microsoft.com/office/drawing/2014/main" id="{8E4DEC86-197B-4FB1-803A-7935A7CDFA27}"/>
                </a:ext>
              </a:extLst>
            </p:cNvPr>
            <p:cNvSpPr txBox="1">
              <a:spLocks/>
            </p:cNvSpPr>
            <p:nvPr/>
          </p:nvSpPr>
          <p:spPr bwMode="auto">
            <a:xfrm>
              <a:off x="3206060" y="2501715"/>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1.</a:t>
              </a:r>
              <a:r>
                <a:rPr lang="zh-CN" altLang="en-US" sz="1600" dirty="0">
                  <a:solidFill>
                    <a:srgbClr val="FF0000"/>
                  </a:solidFill>
                  <a:latin typeface="+mn-lt"/>
                  <a:ea typeface="黑体" panose="02010609060101010101" pitchFamily="49" charset="-122"/>
                  <a:cs typeface="Gisha" panose="020B0604020202020204" pitchFamily="34" charset="-79"/>
                </a:rPr>
                <a:t>提供三个维度倒格矢</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grpSp>
        <p:nvGrpSpPr>
          <p:cNvPr id="249" name="组合 248">
            <a:extLst>
              <a:ext uri="{FF2B5EF4-FFF2-40B4-BE49-F238E27FC236}">
                <a16:creationId xmlns:a16="http://schemas.microsoft.com/office/drawing/2014/main" id="{BE73C840-9892-4858-B38B-45080F04B585}"/>
              </a:ext>
            </a:extLst>
          </p:cNvPr>
          <p:cNvGrpSpPr/>
          <p:nvPr/>
        </p:nvGrpSpPr>
        <p:grpSpPr>
          <a:xfrm>
            <a:off x="-224504" y="3243331"/>
            <a:ext cx="5358537" cy="359853"/>
            <a:chOff x="51048" y="2501391"/>
            <a:chExt cx="5358537" cy="359853"/>
          </a:xfrm>
        </p:grpSpPr>
        <p:sp>
          <p:nvSpPr>
            <p:cNvPr id="250" name="标题 1">
              <a:extLst>
                <a:ext uri="{FF2B5EF4-FFF2-40B4-BE49-F238E27FC236}">
                  <a16:creationId xmlns:a16="http://schemas.microsoft.com/office/drawing/2014/main" id="{31D2BC9A-7FCA-4C84-B4EE-BAD7A1E45D0C}"/>
                </a:ext>
              </a:extLst>
            </p:cNvPr>
            <p:cNvSpPr txBox="1">
              <a:spLocks/>
            </p:cNvSpPr>
            <p:nvPr/>
          </p:nvSpPr>
          <p:spPr bwMode="auto">
            <a:xfrm>
              <a:off x="51048" y="2501391"/>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3.</a:t>
              </a:r>
              <a:r>
                <a:rPr lang="zh-CN" altLang="en-US" sz="1600" dirty="0">
                  <a:solidFill>
                    <a:srgbClr val="FF0000"/>
                  </a:solidFill>
                  <a:latin typeface="+mn-lt"/>
                  <a:ea typeface="黑体" panose="02010609060101010101" pitchFamily="49" charset="-122"/>
                  <a:cs typeface="Gisha" panose="020B0604020202020204" pitchFamily="34" charset="-79"/>
                </a:rPr>
                <a:t>二维全息效率低</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sp>
          <p:nvSpPr>
            <p:cNvPr id="251" name="标题 1">
              <a:extLst>
                <a:ext uri="{FF2B5EF4-FFF2-40B4-BE49-F238E27FC236}">
                  <a16:creationId xmlns:a16="http://schemas.microsoft.com/office/drawing/2014/main" id="{637D06F8-3F64-427C-89A9-FC8FC443418D}"/>
                </a:ext>
              </a:extLst>
            </p:cNvPr>
            <p:cNvSpPr txBox="1">
              <a:spLocks/>
            </p:cNvSpPr>
            <p:nvPr/>
          </p:nvSpPr>
          <p:spPr bwMode="auto">
            <a:xfrm>
              <a:off x="3206060" y="2511240"/>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3.</a:t>
              </a:r>
              <a:r>
                <a:rPr lang="zh-CN" altLang="en-US" sz="1600" dirty="0">
                  <a:solidFill>
                    <a:srgbClr val="FF0000"/>
                  </a:solidFill>
                  <a:latin typeface="+mn-lt"/>
                  <a:ea typeface="黑体" panose="02010609060101010101" pitchFamily="49" charset="-122"/>
                  <a:cs typeface="Gisha" panose="020B0604020202020204" pitchFamily="34" charset="-79"/>
                </a:rPr>
                <a:t>二维全息效率高</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grpSp>
        <p:nvGrpSpPr>
          <p:cNvPr id="264" name="组合 263">
            <a:extLst>
              <a:ext uri="{FF2B5EF4-FFF2-40B4-BE49-F238E27FC236}">
                <a16:creationId xmlns:a16="http://schemas.microsoft.com/office/drawing/2014/main" id="{A2AEF340-1FB4-41C1-BED7-3AD64FD00C04}"/>
              </a:ext>
            </a:extLst>
          </p:cNvPr>
          <p:cNvGrpSpPr/>
          <p:nvPr/>
        </p:nvGrpSpPr>
        <p:grpSpPr>
          <a:xfrm>
            <a:off x="-123310" y="3628671"/>
            <a:ext cx="5258524" cy="354442"/>
            <a:chOff x="44698" y="2512828"/>
            <a:chExt cx="5258524" cy="354442"/>
          </a:xfrm>
        </p:grpSpPr>
        <p:sp>
          <p:nvSpPr>
            <p:cNvPr id="266" name="标题 1">
              <a:extLst>
                <a:ext uri="{FF2B5EF4-FFF2-40B4-BE49-F238E27FC236}">
                  <a16:creationId xmlns:a16="http://schemas.microsoft.com/office/drawing/2014/main" id="{8676A66C-E00D-4B42-BD85-471AD7967CA9}"/>
                </a:ext>
              </a:extLst>
            </p:cNvPr>
            <p:cNvSpPr txBox="1">
              <a:spLocks/>
            </p:cNvSpPr>
            <p:nvPr/>
          </p:nvSpPr>
          <p:spPr bwMode="auto">
            <a:xfrm>
              <a:off x="44698" y="2517266"/>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4.</a:t>
              </a:r>
              <a:r>
                <a:rPr lang="zh-CN" altLang="en-US" sz="1600" dirty="0">
                  <a:solidFill>
                    <a:srgbClr val="FF0000"/>
                  </a:solidFill>
                  <a:latin typeface="+mn-lt"/>
                  <a:ea typeface="黑体" panose="02010609060101010101" pitchFamily="49" charset="-122"/>
                  <a:cs typeface="Gisha" panose="020B0604020202020204" pitchFamily="34" charset="-79"/>
                </a:rPr>
                <a:t>无法实现三维全息</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sp>
          <p:nvSpPr>
            <p:cNvPr id="267" name="标题 1">
              <a:extLst>
                <a:ext uri="{FF2B5EF4-FFF2-40B4-BE49-F238E27FC236}">
                  <a16:creationId xmlns:a16="http://schemas.microsoft.com/office/drawing/2014/main" id="{A0ED1750-A902-4807-84AD-093EDC8FB773}"/>
                </a:ext>
              </a:extLst>
            </p:cNvPr>
            <p:cNvSpPr txBox="1">
              <a:spLocks/>
            </p:cNvSpPr>
            <p:nvPr/>
          </p:nvSpPr>
          <p:spPr bwMode="auto">
            <a:xfrm>
              <a:off x="3099697" y="2512828"/>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4.</a:t>
              </a:r>
              <a:r>
                <a:rPr lang="zh-CN" altLang="en-US" sz="1600" dirty="0">
                  <a:solidFill>
                    <a:srgbClr val="FF0000"/>
                  </a:solidFill>
                  <a:latin typeface="+mn-lt"/>
                  <a:ea typeface="黑体" panose="02010609060101010101" pitchFamily="49" charset="-122"/>
                  <a:cs typeface="Gisha" panose="020B0604020202020204" pitchFamily="34" charset="-79"/>
                </a:rPr>
                <a:t>可实现三维全息</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grpSp>
        <p:nvGrpSpPr>
          <p:cNvPr id="268" name="组合 267">
            <a:extLst>
              <a:ext uri="{FF2B5EF4-FFF2-40B4-BE49-F238E27FC236}">
                <a16:creationId xmlns:a16="http://schemas.microsoft.com/office/drawing/2014/main" id="{99A99634-B40D-4A72-B717-92497AB84EB6}"/>
              </a:ext>
            </a:extLst>
          </p:cNvPr>
          <p:cNvGrpSpPr/>
          <p:nvPr/>
        </p:nvGrpSpPr>
        <p:grpSpPr>
          <a:xfrm>
            <a:off x="-129092" y="5305318"/>
            <a:ext cx="5372821" cy="351268"/>
            <a:chOff x="39939" y="2495365"/>
            <a:chExt cx="5372821" cy="351268"/>
          </a:xfrm>
        </p:grpSpPr>
        <p:sp>
          <p:nvSpPr>
            <p:cNvPr id="291" name="标题 1">
              <a:extLst>
                <a:ext uri="{FF2B5EF4-FFF2-40B4-BE49-F238E27FC236}">
                  <a16:creationId xmlns:a16="http://schemas.microsoft.com/office/drawing/2014/main" id="{2832394E-C08A-49A2-BC2E-6E62C15CE703}"/>
                </a:ext>
              </a:extLst>
            </p:cNvPr>
            <p:cNvSpPr txBox="1">
              <a:spLocks/>
            </p:cNvSpPr>
            <p:nvPr/>
          </p:nvSpPr>
          <p:spPr bwMode="auto">
            <a:xfrm>
              <a:off x="39939" y="2496629"/>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2.</a:t>
              </a:r>
              <a:r>
                <a:rPr lang="zh-CN" altLang="en-US" sz="1600" dirty="0">
                  <a:solidFill>
                    <a:srgbClr val="FF0000"/>
                  </a:solidFill>
                  <a:latin typeface="+mn-lt"/>
                  <a:ea typeface="黑体" panose="02010609060101010101" pitchFamily="49" charset="-122"/>
                  <a:cs typeface="Gisha" panose="020B0604020202020204" pitchFamily="34" charset="-79"/>
                </a:rPr>
                <a:t>通光方向波矢失配</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sp>
          <p:nvSpPr>
            <p:cNvPr id="292" name="标题 1">
              <a:extLst>
                <a:ext uri="{FF2B5EF4-FFF2-40B4-BE49-F238E27FC236}">
                  <a16:creationId xmlns:a16="http://schemas.microsoft.com/office/drawing/2014/main" id="{733C94A2-AAD5-4470-BF13-7FD0C5E10390}"/>
                </a:ext>
              </a:extLst>
            </p:cNvPr>
            <p:cNvSpPr txBox="1">
              <a:spLocks/>
            </p:cNvSpPr>
            <p:nvPr/>
          </p:nvSpPr>
          <p:spPr bwMode="auto">
            <a:xfrm>
              <a:off x="3209235" y="2495365"/>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2.</a:t>
              </a:r>
              <a:r>
                <a:rPr lang="zh-CN" altLang="en-US" sz="1600" dirty="0">
                  <a:solidFill>
                    <a:srgbClr val="FF0000"/>
                  </a:solidFill>
                  <a:latin typeface="+mn-lt"/>
                  <a:ea typeface="黑体" panose="02010609060101010101" pitchFamily="49" charset="-122"/>
                  <a:cs typeface="Gisha" panose="020B0604020202020204" pitchFamily="34" charset="-79"/>
                </a:rPr>
                <a:t>通光方向波矢匹配</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grpSp>
        <p:nvGrpSpPr>
          <p:cNvPr id="353" name="组合 352">
            <a:extLst>
              <a:ext uri="{FF2B5EF4-FFF2-40B4-BE49-F238E27FC236}">
                <a16:creationId xmlns:a16="http://schemas.microsoft.com/office/drawing/2014/main" id="{A14FA2BE-CAEC-42D4-BE76-7CD91865EC1B}"/>
              </a:ext>
            </a:extLst>
          </p:cNvPr>
          <p:cNvGrpSpPr/>
          <p:nvPr/>
        </p:nvGrpSpPr>
        <p:grpSpPr>
          <a:xfrm>
            <a:off x="-25308" y="4917752"/>
            <a:ext cx="5369646" cy="351268"/>
            <a:chOff x="39939" y="2495365"/>
            <a:chExt cx="5369646" cy="351268"/>
          </a:xfrm>
        </p:grpSpPr>
        <p:sp>
          <p:nvSpPr>
            <p:cNvPr id="355" name="标题 1">
              <a:extLst>
                <a:ext uri="{FF2B5EF4-FFF2-40B4-BE49-F238E27FC236}">
                  <a16:creationId xmlns:a16="http://schemas.microsoft.com/office/drawing/2014/main" id="{D6C61D2C-44A4-4F23-8C49-120B2A9A86C4}"/>
                </a:ext>
              </a:extLst>
            </p:cNvPr>
            <p:cNvSpPr txBox="1">
              <a:spLocks/>
            </p:cNvSpPr>
            <p:nvPr/>
          </p:nvSpPr>
          <p:spPr bwMode="auto">
            <a:xfrm>
              <a:off x="39939" y="2496629"/>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1.</a:t>
              </a:r>
              <a:r>
                <a:rPr lang="zh-CN" altLang="en-US" sz="1600" dirty="0">
                  <a:solidFill>
                    <a:srgbClr val="FF0000"/>
                  </a:solidFill>
                  <a:latin typeface="+mn-lt"/>
                  <a:ea typeface="黑体" panose="02010609060101010101" pitchFamily="49" charset="-122"/>
                  <a:cs typeface="Gisha" panose="020B0604020202020204" pitchFamily="34" charset="-79"/>
                </a:rPr>
                <a:t>只有两个维度倒格矢</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sp>
          <p:nvSpPr>
            <p:cNvPr id="356" name="标题 1">
              <a:extLst>
                <a:ext uri="{FF2B5EF4-FFF2-40B4-BE49-F238E27FC236}">
                  <a16:creationId xmlns:a16="http://schemas.microsoft.com/office/drawing/2014/main" id="{D2188645-0C98-4D97-92F9-7AB773F1765E}"/>
                </a:ext>
              </a:extLst>
            </p:cNvPr>
            <p:cNvSpPr txBox="1">
              <a:spLocks/>
            </p:cNvSpPr>
            <p:nvPr/>
          </p:nvSpPr>
          <p:spPr bwMode="auto">
            <a:xfrm>
              <a:off x="3206060" y="2495365"/>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1.</a:t>
              </a:r>
              <a:r>
                <a:rPr lang="zh-CN" altLang="en-US" sz="1600" dirty="0">
                  <a:solidFill>
                    <a:srgbClr val="FF0000"/>
                  </a:solidFill>
                  <a:latin typeface="+mn-lt"/>
                  <a:ea typeface="黑体" panose="02010609060101010101" pitchFamily="49" charset="-122"/>
                  <a:cs typeface="Gisha" panose="020B0604020202020204" pitchFamily="34" charset="-79"/>
                </a:rPr>
                <a:t>提供三个维度倒格矢</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grpSp>
        <p:nvGrpSpPr>
          <p:cNvPr id="357" name="组合 356">
            <a:extLst>
              <a:ext uri="{FF2B5EF4-FFF2-40B4-BE49-F238E27FC236}">
                <a16:creationId xmlns:a16="http://schemas.microsoft.com/office/drawing/2014/main" id="{5D81AA82-AB38-465F-84A1-AB3672A2F742}"/>
              </a:ext>
            </a:extLst>
          </p:cNvPr>
          <p:cNvGrpSpPr/>
          <p:nvPr/>
        </p:nvGrpSpPr>
        <p:grpSpPr>
          <a:xfrm>
            <a:off x="-129234" y="5691795"/>
            <a:ext cx="5474428" cy="351268"/>
            <a:chOff x="-64843" y="2495365"/>
            <a:chExt cx="5474428" cy="351268"/>
          </a:xfrm>
        </p:grpSpPr>
        <p:sp>
          <p:nvSpPr>
            <p:cNvPr id="358" name="标题 1">
              <a:extLst>
                <a:ext uri="{FF2B5EF4-FFF2-40B4-BE49-F238E27FC236}">
                  <a16:creationId xmlns:a16="http://schemas.microsoft.com/office/drawing/2014/main" id="{E54A4DC1-B76F-462D-B450-BE30FC7C2312}"/>
                </a:ext>
              </a:extLst>
            </p:cNvPr>
            <p:cNvSpPr txBox="1">
              <a:spLocks/>
            </p:cNvSpPr>
            <p:nvPr/>
          </p:nvSpPr>
          <p:spPr bwMode="auto">
            <a:xfrm>
              <a:off x="-64843" y="2496629"/>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3.</a:t>
              </a:r>
              <a:r>
                <a:rPr lang="zh-CN" altLang="en-US" sz="1600" dirty="0">
                  <a:solidFill>
                    <a:srgbClr val="FF0000"/>
                  </a:solidFill>
                  <a:latin typeface="+mn-lt"/>
                  <a:ea typeface="黑体" panose="02010609060101010101" pitchFamily="49" charset="-122"/>
                  <a:cs typeface="Gisha" panose="020B0604020202020204" pitchFamily="34" charset="-79"/>
                </a:rPr>
                <a:t>只能实现一维全息</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sp>
          <p:nvSpPr>
            <p:cNvPr id="359" name="标题 1">
              <a:extLst>
                <a:ext uri="{FF2B5EF4-FFF2-40B4-BE49-F238E27FC236}">
                  <a16:creationId xmlns:a16="http://schemas.microsoft.com/office/drawing/2014/main" id="{4467C8F9-212B-40F1-B154-ECB41A1EEC5E}"/>
                </a:ext>
              </a:extLst>
            </p:cNvPr>
            <p:cNvSpPr txBox="1">
              <a:spLocks/>
            </p:cNvSpPr>
            <p:nvPr/>
          </p:nvSpPr>
          <p:spPr bwMode="auto">
            <a:xfrm>
              <a:off x="3206060" y="2495365"/>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3.</a:t>
              </a:r>
              <a:r>
                <a:rPr lang="zh-CN" altLang="en-US" sz="1600" dirty="0">
                  <a:solidFill>
                    <a:srgbClr val="FF0000"/>
                  </a:solidFill>
                  <a:latin typeface="+mn-lt"/>
                  <a:ea typeface="黑体" panose="02010609060101010101" pitchFamily="49" charset="-122"/>
                  <a:cs typeface="Gisha" panose="020B0604020202020204" pitchFamily="34" charset="-79"/>
                </a:rPr>
                <a:t>可调控二维光场分布</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grpSp>
        <p:nvGrpSpPr>
          <p:cNvPr id="360" name="组合 359">
            <a:extLst>
              <a:ext uri="{FF2B5EF4-FFF2-40B4-BE49-F238E27FC236}">
                <a16:creationId xmlns:a16="http://schemas.microsoft.com/office/drawing/2014/main" id="{4488639F-DDE2-4FC4-9A52-3375D99F22C2}"/>
              </a:ext>
            </a:extLst>
          </p:cNvPr>
          <p:cNvGrpSpPr/>
          <p:nvPr/>
        </p:nvGrpSpPr>
        <p:grpSpPr>
          <a:xfrm>
            <a:off x="-129635" y="6071725"/>
            <a:ext cx="5271221" cy="361440"/>
            <a:chOff x="36764" y="2496629"/>
            <a:chExt cx="5271221" cy="361440"/>
          </a:xfrm>
        </p:grpSpPr>
        <p:sp>
          <p:nvSpPr>
            <p:cNvPr id="361" name="标题 1">
              <a:extLst>
                <a:ext uri="{FF2B5EF4-FFF2-40B4-BE49-F238E27FC236}">
                  <a16:creationId xmlns:a16="http://schemas.microsoft.com/office/drawing/2014/main" id="{0F3EDC7E-898A-4B95-B092-BD63B80EFC9F}"/>
                </a:ext>
              </a:extLst>
            </p:cNvPr>
            <p:cNvSpPr txBox="1">
              <a:spLocks/>
            </p:cNvSpPr>
            <p:nvPr/>
          </p:nvSpPr>
          <p:spPr bwMode="auto">
            <a:xfrm>
              <a:off x="36764" y="2496629"/>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4.</a:t>
              </a:r>
              <a:r>
                <a:rPr lang="zh-CN" altLang="en-US" sz="1600" dirty="0">
                  <a:solidFill>
                    <a:srgbClr val="FF0000"/>
                  </a:solidFill>
                  <a:latin typeface="+mn-lt"/>
                  <a:ea typeface="黑体" panose="02010609060101010101" pitchFamily="49" charset="-122"/>
                  <a:cs typeface="Gisha" panose="020B0604020202020204" pitchFamily="34" charset="-79"/>
                </a:rPr>
                <a:t>无法实现三维全息</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sp>
          <p:nvSpPr>
            <p:cNvPr id="362" name="标题 1">
              <a:extLst>
                <a:ext uri="{FF2B5EF4-FFF2-40B4-BE49-F238E27FC236}">
                  <a16:creationId xmlns:a16="http://schemas.microsoft.com/office/drawing/2014/main" id="{2BDF722A-8D7B-4BD0-9E3A-D377F1ED1BB7}"/>
                </a:ext>
              </a:extLst>
            </p:cNvPr>
            <p:cNvSpPr txBox="1">
              <a:spLocks/>
            </p:cNvSpPr>
            <p:nvPr/>
          </p:nvSpPr>
          <p:spPr bwMode="auto">
            <a:xfrm>
              <a:off x="3104460" y="2508065"/>
              <a:ext cx="220352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FF0000"/>
                  </a:solidFill>
                  <a:latin typeface="+mn-lt"/>
                  <a:ea typeface="黑体" panose="02010609060101010101" pitchFamily="49" charset="-122"/>
                  <a:cs typeface="Gisha" panose="020B0604020202020204" pitchFamily="34" charset="-79"/>
                </a:rPr>
                <a:t>4.</a:t>
              </a:r>
              <a:r>
                <a:rPr lang="zh-CN" altLang="en-US" sz="1600" dirty="0">
                  <a:solidFill>
                    <a:srgbClr val="FF0000"/>
                  </a:solidFill>
                  <a:latin typeface="+mn-lt"/>
                  <a:ea typeface="黑体" panose="02010609060101010101" pitchFamily="49" charset="-122"/>
                  <a:cs typeface="Gisha" panose="020B0604020202020204" pitchFamily="34" charset="-79"/>
                </a:rPr>
                <a:t>可实现三维全息</a:t>
              </a:r>
              <a:endParaRPr lang="zh-CN" altLang="en-US" sz="1600" i="1" dirty="0">
                <a:solidFill>
                  <a:srgbClr val="FF0000"/>
                </a:solidFill>
                <a:latin typeface="+mn-lt"/>
                <a:ea typeface="黑体" panose="02010609060101010101" pitchFamily="49" charset="-122"/>
                <a:cs typeface="Gisha" panose="020B0604020202020204" pitchFamily="34" charset="-79"/>
              </a:endParaRPr>
            </a:p>
          </p:txBody>
        </p:sp>
      </p:grpSp>
      <p:sp>
        <p:nvSpPr>
          <p:cNvPr id="385" name="标题 1">
            <a:extLst>
              <a:ext uri="{FF2B5EF4-FFF2-40B4-BE49-F238E27FC236}">
                <a16:creationId xmlns:a16="http://schemas.microsoft.com/office/drawing/2014/main" id="{D7BE0885-C01C-4DBB-8902-F254F59F2ECA}"/>
              </a:ext>
            </a:extLst>
          </p:cNvPr>
          <p:cNvSpPr txBox="1">
            <a:spLocks/>
          </p:cNvSpPr>
          <p:nvPr/>
        </p:nvSpPr>
        <p:spPr bwMode="auto">
          <a:xfrm>
            <a:off x="974237" y="280716"/>
            <a:ext cx="4437517"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研究内容及技术路线</a:t>
            </a:r>
          </a:p>
        </p:txBody>
      </p:sp>
      <p:grpSp>
        <p:nvGrpSpPr>
          <p:cNvPr id="252" name="组合 251">
            <a:extLst>
              <a:ext uri="{FF2B5EF4-FFF2-40B4-BE49-F238E27FC236}">
                <a16:creationId xmlns:a16="http://schemas.microsoft.com/office/drawing/2014/main" id="{9FE1ED1A-EB1C-44E8-8C8A-5DE29B5AA10F}"/>
              </a:ext>
            </a:extLst>
          </p:cNvPr>
          <p:cNvGrpSpPr/>
          <p:nvPr/>
        </p:nvGrpSpPr>
        <p:grpSpPr>
          <a:xfrm>
            <a:off x="31809" y="6491415"/>
            <a:ext cx="437891" cy="299556"/>
            <a:chOff x="8539422" y="6009541"/>
            <a:chExt cx="437891" cy="299556"/>
          </a:xfrm>
        </p:grpSpPr>
        <p:sp>
          <p:nvSpPr>
            <p:cNvPr id="255" name="卷形: 垂直 254">
              <a:extLst>
                <a:ext uri="{FF2B5EF4-FFF2-40B4-BE49-F238E27FC236}">
                  <a16:creationId xmlns:a16="http://schemas.microsoft.com/office/drawing/2014/main" id="{98B2145A-0D77-4FD5-B1D5-6C5371D9CE88}"/>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6" name="标题 1">
              <a:extLst>
                <a:ext uri="{FF2B5EF4-FFF2-40B4-BE49-F238E27FC236}">
                  <a16:creationId xmlns:a16="http://schemas.microsoft.com/office/drawing/2014/main" id="{3AE951BE-A4C0-460A-9518-97582272C2EF}"/>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20</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3717521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grpId="0" nodeType="withEffect">
                                  <p:stCondLst>
                                    <p:cond delay="0"/>
                                  </p:stCondLst>
                                  <p:childTnLst>
                                    <p:animEffect transition="out" filter="fade">
                                      <p:cBhvr>
                                        <p:cTn id="6" dur="500"/>
                                        <p:tgtEl>
                                          <p:spTgt spid="352"/>
                                        </p:tgtEl>
                                      </p:cBhvr>
                                    </p:animEffect>
                                    <p:anim calcmode="lin" valueType="num">
                                      <p:cBhvr>
                                        <p:cTn id="7" dur="500"/>
                                        <p:tgtEl>
                                          <p:spTgt spid="352"/>
                                        </p:tgtEl>
                                        <p:attrNameLst>
                                          <p:attrName>ppt_x</p:attrName>
                                        </p:attrNameLst>
                                      </p:cBhvr>
                                      <p:tavLst>
                                        <p:tav tm="0">
                                          <p:val>
                                            <p:strVal val="ppt_x"/>
                                          </p:val>
                                        </p:tav>
                                        <p:tav tm="100000">
                                          <p:val>
                                            <p:strVal val="ppt_x"/>
                                          </p:val>
                                        </p:tav>
                                      </p:tavLst>
                                    </p:anim>
                                    <p:anim calcmode="lin" valueType="num">
                                      <p:cBhvr>
                                        <p:cTn id="8" dur="500"/>
                                        <p:tgtEl>
                                          <p:spTgt spid="352"/>
                                        </p:tgtEl>
                                        <p:attrNameLst>
                                          <p:attrName>ppt_y</p:attrName>
                                        </p:attrNameLst>
                                      </p:cBhvr>
                                      <p:tavLst>
                                        <p:tav tm="0">
                                          <p:val>
                                            <p:strVal val="ppt_y"/>
                                          </p:val>
                                        </p:tav>
                                        <p:tav tm="100000">
                                          <p:val>
                                            <p:strVal val="ppt_y+.1"/>
                                          </p:val>
                                        </p:tav>
                                      </p:tavLst>
                                    </p:anim>
                                    <p:set>
                                      <p:cBhvr>
                                        <p:cTn id="9" dur="1" fill="hold">
                                          <p:stCondLst>
                                            <p:cond delay="499"/>
                                          </p:stCondLst>
                                        </p:cTn>
                                        <p:tgtEl>
                                          <p:spTgt spid="352"/>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2" presetClass="exit" presetSubtype="2" fill="hold" nodeType="withEffect">
                                  <p:stCondLst>
                                    <p:cond delay="0"/>
                                  </p:stCondLst>
                                  <p:childTnLst>
                                    <p:anim calcmode="lin" valueType="num">
                                      <p:cBhvr additive="base">
                                        <p:cTn id="16" dur="500"/>
                                        <p:tgtEl>
                                          <p:spTgt spid="104"/>
                                        </p:tgtEl>
                                        <p:attrNameLst>
                                          <p:attrName>ppt_x</p:attrName>
                                        </p:attrNameLst>
                                      </p:cBhvr>
                                      <p:tavLst>
                                        <p:tav tm="0">
                                          <p:val>
                                            <p:strVal val="ppt_x"/>
                                          </p:val>
                                        </p:tav>
                                        <p:tav tm="100000">
                                          <p:val>
                                            <p:strVal val="1+ppt_w/2"/>
                                          </p:val>
                                        </p:tav>
                                      </p:tavLst>
                                    </p:anim>
                                    <p:anim calcmode="lin" valueType="num">
                                      <p:cBhvr additive="base">
                                        <p:cTn id="17" dur="500"/>
                                        <p:tgtEl>
                                          <p:spTgt spid="104"/>
                                        </p:tgtEl>
                                        <p:attrNameLst>
                                          <p:attrName>ppt_y</p:attrName>
                                        </p:attrNameLst>
                                      </p:cBhvr>
                                      <p:tavLst>
                                        <p:tav tm="0">
                                          <p:val>
                                            <p:strVal val="ppt_y"/>
                                          </p:val>
                                        </p:tav>
                                        <p:tav tm="100000">
                                          <p:val>
                                            <p:strVal val="ppt_y"/>
                                          </p:val>
                                        </p:tav>
                                      </p:tavLst>
                                    </p:anim>
                                    <p:set>
                                      <p:cBhvr>
                                        <p:cTn id="18" dur="1" fill="hold">
                                          <p:stCondLst>
                                            <p:cond delay="499"/>
                                          </p:stCondLst>
                                        </p:cTn>
                                        <p:tgtEl>
                                          <p:spTgt spid="104"/>
                                        </p:tgtEl>
                                        <p:attrNameLst>
                                          <p:attrName>style.visibility</p:attrName>
                                        </p:attrNameLst>
                                      </p:cBhvr>
                                      <p:to>
                                        <p:strVal val="hidden"/>
                                      </p:to>
                                    </p:set>
                                  </p:childTnLst>
                                </p:cTn>
                              </p:par>
                              <p:par>
                                <p:cTn id="19" presetID="2" presetClass="exit" presetSubtype="2" fill="hold" grpId="0" nodeType="withEffect">
                                  <p:stCondLst>
                                    <p:cond delay="0"/>
                                  </p:stCondLst>
                                  <p:childTnLst>
                                    <p:anim calcmode="lin" valueType="num">
                                      <p:cBhvr additive="base">
                                        <p:cTn id="20" dur="500"/>
                                        <p:tgtEl>
                                          <p:spTgt spid="92"/>
                                        </p:tgtEl>
                                        <p:attrNameLst>
                                          <p:attrName>ppt_x</p:attrName>
                                        </p:attrNameLst>
                                      </p:cBhvr>
                                      <p:tavLst>
                                        <p:tav tm="0">
                                          <p:val>
                                            <p:strVal val="ppt_x"/>
                                          </p:val>
                                        </p:tav>
                                        <p:tav tm="100000">
                                          <p:val>
                                            <p:strVal val="1+ppt_w/2"/>
                                          </p:val>
                                        </p:tav>
                                      </p:tavLst>
                                    </p:anim>
                                    <p:anim calcmode="lin" valueType="num">
                                      <p:cBhvr additive="base">
                                        <p:cTn id="21" dur="500"/>
                                        <p:tgtEl>
                                          <p:spTgt spid="92"/>
                                        </p:tgtEl>
                                        <p:attrNameLst>
                                          <p:attrName>ppt_y</p:attrName>
                                        </p:attrNameLst>
                                      </p:cBhvr>
                                      <p:tavLst>
                                        <p:tav tm="0">
                                          <p:val>
                                            <p:strVal val="ppt_y"/>
                                          </p:val>
                                        </p:tav>
                                        <p:tav tm="100000">
                                          <p:val>
                                            <p:strVal val="ppt_y"/>
                                          </p:val>
                                        </p:tav>
                                      </p:tavLst>
                                    </p:anim>
                                    <p:set>
                                      <p:cBhvr>
                                        <p:cTn id="22" dur="1" fill="hold">
                                          <p:stCondLst>
                                            <p:cond delay="499"/>
                                          </p:stCondLst>
                                        </p:cTn>
                                        <p:tgtEl>
                                          <p:spTgt spid="92"/>
                                        </p:tgtEl>
                                        <p:attrNameLst>
                                          <p:attrName>style.visibility</p:attrName>
                                        </p:attrNameLst>
                                      </p:cBhvr>
                                      <p:to>
                                        <p:strVal val="hidden"/>
                                      </p:to>
                                    </p:set>
                                  </p:childTnLst>
                                </p:cTn>
                              </p:par>
                              <p:par>
                                <p:cTn id="23" presetID="2" presetClass="exit" presetSubtype="2" fill="hold" grpId="0" nodeType="withEffect">
                                  <p:stCondLst>
                                    <p:cond delay="0"/>
                                  </p:stCondLst>
                                  <p:childTnLst>
                                    <p:anim calcmode="lin" valueType="num">
                                      <p:cBhvr additive="base">
                                        <p:cTn id="24" dur="500"/>
                                        <p:tgtEl>
                                          <p:spTgt spid="119"/>
                                        </p:tgtEl>
                                        <p:attrNameLst>
                                          <p:attrName>ppt_x</p:attrName>
                                        </p:attrNameLst>
                                      </p:cBhvr>
                                      <p:tavLst>
                                        <p:tav tm="0">
                                          <p:val>
                                            <p:strVal val="ppt_x"/>
                                          </p:val>
                                        </p:tav>
                                        <p:tav tm="100000">
                                          <p:val>
                                            <p:strVal val="1+ppt_w/2"/>
                                          </p:val>
                                        </p:tav>
                                      </p:tavLst>
                                    </p:anim>
                                    <p:anim calcmode="lin" valueType="num">
                                      <p:cBhvr additive="base">
                                        <p:cTn id="25" dur="500"/>
                                        <p:tgtEl>
                                          <p:spTgt spid="119"/>
                                        </p:tgtEl>
                                        <p:attrNameLst>
                                          <p:attrName>ppt_y</p:attrName>
                                        </p:attrNameLst>
                                      </p:cBhvr>
                                      <p:tavLst>
                                        <p:tav tm="0">
                                          <p:val>
                                            <p:strVal val="ppt_y"/>
                                          </p:val>
                                        </p:tav>
                                        <p:tav tm="100000">
                                          <p:val>
                                            <p:strVal val="ppt_y"/>
                                          </p:val>
                                        </p:tav>
                                      </p:tavLst>
                                    </p:anim>
                                    <p:set>
                                      <p:cBhvr>
                                        <p:cTn id="26" dur="1" fill="hold">
                                          <p:stCondLst>
                                            <p:cond delay="499"/>
                                          </p:stCondLst>
                                        </p:cTn>
                                        <p:tgtEl>
                                          <p:spTgt spid="119"/>
                                        </p:tgtEl>
                                        <p:attrNameLst>
                                          <p:attrName>style.visibility</p:attrName>
                                        </p:attrNameLst>
                                      </p:cBhvr>
                                      <p:to>
                                        <p:strVal val="hidden"/>
                                      </p:to>
                                    </p:set>
                                  </p:childTnLst>
                                </p:cTn>
                              </p:par>
                              <p:par>
                                <p:cTn id="27" presetID="2" presetClass="exit" presetSubtype="2" fill="hold" nodeType="withEffect">
                                  <p:stCondLst>
                                    <p:cond delay="0"/>
                                  </p:stCondLst>
                                  <p:childTnLst>
                                    <p:anim calcmode="lin" valueType="num">
                                      <p:cBhvr additive="base">
                                        <p:cTn id="28" dur="500"/>
                                        <p:tgtEl>
                                          <p:spTgt spid="7"/>
                                        </p:tgtEl>
                                        <p:attrNameLst>
                                          <p:attrName>ppt_x</p:attrName>
                                        </p:attrNameLst>
                                      </p:cBhvr>
                                      <p:tavLst>
                                        <p:tav tm="0">
                                          <p:val>
                                            <p:strVal val="ppt_x"/>
                                          </p:val>
                                        </p:tav>
                                        <p:tav tm="100000">
                                          <p:val>
                                            <p:strVal val="1+ppt_w/2"/>
                                          </p:val>
                                        </p:tav>
                                      </p:tavLst>
                                    </p:anim>
                                    <p:anim calcmode="lin" valueType="num">
                                      <p:cBhvr additive="base">
                                        <p:cTn id="29" dur="500"/>
                                        <p:tgtEl>
                                          <p:spTgt spid="7"/>
                                        </p:tgtEl>
                                        <p:attrNameLst>
                                          <p:attrName>ppt_y</p:attrName>
                                        </p:attrNameLst>
                                      </p:cBhvr>
                                      <p:tavLst>
                                        <p:tav tm="0">
                                          <p:val>
                                            <p:strVal val="ppt_y"/>
                                          </p:val>
                                        </p:tav>
                                        <p:tav tm="100000">
                                          <p:val>
                                            <p:strVal val="ppt_y"/>
                                          </p:val>
                                        </p:tav>
                                      </p:tavLst>
                                    </p:anim>
                                    <p:set>
                                      <p:cBhvr>
                                        <p:cTn id="30" dur="1" fill="hold">
                                          <p:stCondLst>
                                            <p:cond delay="499"/>
                                          </p:stCondLst>
                                        </p:cTn>
                                        <p:tgtEl>
                                          <p:spTgt spid="7"/>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68"/>
                                        </p:tgtEl>
                                        <p:attrNameLst>
                                          <p:attrName>ppt_x</p:attrName>
                                        </p:attrNameLst>
                                      </p:cBhvr>
                                      <p:tavLst>
                                        <p:tav tm="0">
                                          <p:val>
                                            <p:strVal val="ppt_x"/>
                                          </p:val>
                                        </p:tav>
                                        <p:tav tm="100000">
                                          <p:val>
                                            <p:strVal val="1+ppt_w/2"/>
                                          </p:val>
                                        </p:tav>
                                      </p:tavLst>
                                    </p:anim>
                                    <p:anim calcmode="lin" valueType="num">
                                      <p:cBhvr additive="base">
                                        <p:cTn id="33" dur="500"/>
                                        <p:tgtEl>
                                          <p:spTgt spid="68"/>
                                        </p:tgtEl>
                                        <p:attrNameLst>
                                          <p:attrName>ppt_y</p:attrName>
                                        </p:attrNameLst>
                                      </p:cBhvr>
                                      <p:tavLst>
                                        <p:tav tm="0">
                                          <p:val>
                                            <p:strVal val="ppt_y"/>
                                          </p:val>
                                        </p:tav>
                                        <p:tav tm="100000">
                                          <p:val>
                                            <p:strVal val="ppt_y"/>
                                          </p:val>
                                        </p:tav>
                                      </p:tavLst>
                                    </p:anim>
                                    <p:set>
                                      <p:cBhvr>
                                        <p:cTn id="34" dur="1" fill="hold">
                                          <p:stCondLst>
                                            <p:cond delay="499"/>
                                          </p:stCondLst>
                                        </p:cTn>
                                        <p:tgtEl>
                                          <p:spTgt spid="68"/>
                                        </p:tgtEl>
                                        <p:attrNameLst>
                                          <p:attrName>style.visibility</p:attrName>
                                        </p:attrNameLst>
                                      </p:cBhvr>
                                      <p:to>
                                        <p:strVal val="hidden"/>
                                      </p:to>
                                    </p:set>
                                  </p:childTnLst>
                                </p:cTn>
                              </p:par>
                              <p:par>
                                <p:cTn id="35" presetID="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95"/>
                                        </p:tgtEl>
                                        <p:attrNameLst>
                                          <p:attrName>style.visibility</p:attrName>
                                        </p:attrNameLst>
                                      </p:cBhvr>
                                      <p:to>
                                        <p:strVal val="visible"/>
                                      </p:to>
                                    </p:set>
                                    <p:anim calcmode="lin" valueType="num">
                                      <p:cBhvr additive="base">
                                        <p:cTn id="41" dur="500" fill="hold"/>
                                        <p:tgtEl>
                                          <p:spTgt spid="295"/>
                                        </p:tgtEl>
                                        <p:attrNameLst>
                                          <p:attrName>ppt_x</p:attrName>
                                        </p:attrNameLst>
                                      </p:cBhvr>
                                      <p:tavLst>
                                        <p:tav tm="0">
                                          <p:val>
                                            <p:strVal val="0-#ppt_w/2"/>
                                          </p:val>
                                        </p:tav>
                                        <p:tav tm="100000">
                                          <p:val>
                                            <p:strVal val="#ppt_x"/>
                                          </p:val>
                                        </p:tav>
                                      </p:tavLst>
                                    </p:anim>
                                    <p:anim calcmode="lin" valueType="num">
                                      <p:cBhvr additive="base">
                                        <p:cTn id="42" dur="500" fill="hold"/>
                                        <p:tgtEl>
                                          <p:spTgt spid="295"/>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281"/>
                                        </p:tgtEl>
                                        <p:attrNameLst>
                                          <p:attrName>style.visibility</p:attrName>
                                        </p:attrNameLst>
                                      </p:cBhvr>
                                      <p:to>
                                        <p:strVal val="visible"/>
                                      </p:to>
                                    </p:set>
                                    <p:anim calcmode="lin" valueType="num">
                                      <p:cBhvr additive="base">
                                        <p:cTn id="45" dur="500" fill="hold"/>
                                        <p:tgtEl>
                                          <p:spTgt spid="281"/>
                                        </p:tgtEl>
                                        <p:attrNameLst>
                                          <p:attrName>ppt_x</p:attrName>
                                        </p:attrNameLst>
                                      </p:cBhvr>
                                      <p:tavLst>
                                        <p:tav tm="0">
                                          <p:val>
                                            <p:strVal val="0-#ppt_w/2"/>
                                          </p:val>
                                        </p:tav>
                                        <p:tav tm="100000">
                                          <p:val>
                                            <p:strVal val="#ppt_x"/>
                                          </p:val>
                                        </p:tav>
                                      </p:tavLst>
                                    </p:anim>
                                    <p:anim calcmode="lin" valueType="num">
                                      <p:cBhvr additive="base">
                                        <p:cTn id="46" dur="500" fill="hold"/>
                                        <p:tgtEl>
                                          <p:spTgt spid="281"/>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0-#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0-#ppt_w/2"/>
                                          </p:val>
                                        </p:tav>
                                        <p:tav tm="100000">
                                          <p:val>
                                            <p:strVal val="#ppt_x"/>
                                          </p:val>
                                        </p:tav>
                                      </p:tavLst>
                                    </p:anim>
                                    <p:anim calcmode="lin" valueType="num">
                                      <p:cBhvr additive="base">
                                        <p:cTn id="5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18"/>
                                        </p:tgtEl>
                                        <p:attrNameLst>
                                          <p:attrName>style.visibility</p:attrName>
                                        </p:attrNameLst>
                                      </p:cBhvr>
                                      <p:to>
                                        <p:strVal val="visible"/>
                                      </p:to>
                                    </p:set>
                                    <p:animEffect transition="in" filter="wipe(up)">
                                      <p:cBhvr>
                                        <p:cTn id="59" dur="200"/>
                                        <p:tgtEl>
                                          <p:spTgt spid="218"/>
                                        </p:tgtEl>
                                      </p:cBhvr>
                                    </p:animEffect>
                                  </p:childTnLst>
                                </p:cTn>
                              </p:par>
                            </p:childTnLst>
                          </p:cTn>
                        </p:par>
                        <p:par>
                          <p:cTn id="60" fill="hold">
                            <p:stCondLst>
                              <p:cond delay="2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200"/>
                                        <p:tgtEl>
                                          <p:spTgt spid="2"/>
                                        </p:tgtEl>
                                      </p:cBhvr>
                                    </p:animEffect>
                                  </p:childTnLst>
                                </p:cTn>
                              </p:par>
                            </p:childTnLst>
                          </p:cTn>
                        </p:par>
                        <p:par>
                          <p:cTn id="64" fill="hold">
                            <p:stCondLst>
                              <p:cond delay="400"/>
                            </p:stCondLst>
                            <p:childTnLst>
                              <p:par>
                                <p:cTn id="65" presetID="22" presetClass="entr" presetSubtype="1" fill="hold" nodeType="afterEffect">
                                  <p:stCondLst>
                                    <p:cond delay="0"/>
                                  </p:stCondLst>
                                  <p:childTnLst>
                                    <p:set>
                                      <p:cBhvr>
                                        <p:cTn id="66" dur="1" fill="hold">
                                          <p:stCondLst>
                                            <p:cond delay="0"/>
                                          </p:stCondLst>
                                        </p:cTn>
                                        <p:tgtEl>
                                          <p:spTgt spid="249"/>
                                        </p:tgtEl>
                                        <p:attrNameLst>
                                          <p:attrName>style.visibility</p:attrName>
                                        </p:attrNameLst>
                                      </p:cBhvr>
                                      <p:to>
                                        <p:strVal val="visible"/>
                                      </p:to>
                                    </p:set>
                                    <p:animEffect transition="in" filter="wipe(up)">
                                      <p:cBhvr>
                                        <p:cTn id="67" dur="200"/>
                                        <p:tgtEl>
                                          <p:spTgt spid="249"/>
                                        </p:tgtEl>
                                      </p:cBhvr>
                                    </p:animEffect>
                                  </p:childTnLst>
                                </p:cTn>
                              </p:par>
                            </p:childTnLst>
                          </p:cTn>
                        </p:par>
                        <p:par>
                          <p:cTn id="68" fill="hold">
                            <p:stCondLst>
                              <p:cond delay="600"/>
                            </p:stCondLst>
                            <p:childTnLst>
                              <p:par>
                                <p:cTn id="69" presetID="22" presetClass="entr" presetSubtype="1" fill="hold" nodeType="afterEffect">
                                  <p:stCondLst>
                                    <p:cond delay="0"/>
                                  </p:stCondLst>
                                  <p:childTnLst>
                                    <p:set>
                                      <p:cBhvr>
                                        <p:cTn id="70" dur="1" fill="hold">
                                          <p:stCondLst>
                                            <p:cond delay="0"/>
                                          </p:stCondLst>
                                        </p:cTn>
                                        <p:tgtEl>
                                          <p:spTgt spid="264"/>
                                        </p:tgtEl>
                                        <p:attrNameLst>
                                          <p:attrName>style.visibility</p:attrName>
                                        </p:attrNameLst>
                                      </p:cBhvr>
                                      <p:to>
                                        <p:strVal val="visible"/>
                                      </p:to>
                                    </p:set>
                                    <p:animEffect transition="in" filter="wipe(up)">
                                      <p:cBhvr>
                                        <p:cTn id="71" dur="200"/>
                                        <p:tgtEl>
                                          <p:spTgt spid="264"/>
                                        </p:tgtEl>
                                      </p:cBhvr>
                                    </p:animEffect>
                                  </p:childTnLst>
                                </p:cTn>
                              </p:par>
                            </p:childTnLst>
                          </p:cTn>
                        </p:par>
                        <p:par>
                          <p:cTn id="72" fill="hold">
                            <p:stCondLst>
                              <p:cond delay="800"/>
                            </p:stCondLst>
                            <p:childTnLst>
                              <p:par>
                                <p:cTn id="73" presetID="22" presetClass="entr" presetSubtype="1" fill="hold" nodeType="afterEffect">
                                  <p:stCondLst>
                                    <p:cond delay="0"/>
                                  </p:stCondLst>
                                  <p:childTnLst>
                                    <p:set>
                                      <p:cBhvr>
                                        <p:cTn id="74" dur="1" fill="hold">
                                          <p:stCondLst>
                                            <p:cond delay="0"/>
                                          </p:stCondLst>
                                        </p:cTn>
                                        <p:tgtEl>
                                          <p:spTgt spid="353"/>
                                        </p:tgtEl>
                                        <p:attrNameLst>
                                          <p:attrName>style.visibility</p:attrName>
                                        </p:attrNameLst>
                                      </p:cBhvr>
                                      <p:to>
                                        <p:strVal val="visible"/>
                                      </p:to>
                                    </p:set>
                                    <p:animEffect transition="in" filter="wipe(up)">
                                      <p:cBhvr>
                                        <p:cTn id="75" dur="200"/>
                                        <p:tgtEl>
                                          <p:spTgt spid="353"/>
                                        </p:tgtEl>
                                      </p:cBhvr>
                                    </p:animEffect>
                                  </p:childTnLst>
                                </p:cTn>
                              </p:par>
                            </p:childTnLst>
                          </p:cTn>
                        </p:par>
                        <p:par>
                          <p:cTn id="76" fill="hold">
                            <p:stCondLst>
                              <p:cond delay="1000"/>
                            </p:stCondLst>
                            <p:childTnLst>
                              <p:par>
                                <p:cTn id="77" presetID="22" presetClass="entr" presetSubtype="1" fill="hold" nodeType="afterEffect">
                                  <p:stCondLst>
                                    <p:cond delay="0"/>
                                  </p:stCondLst>
                                  <p:childTnLst>
                                    <p:set>
                                      <p:cBhvr>
                                        <p:cTn id="78" dur="1" fill="hold">
                                          <p:stCondLst>
                                            <p:cond delay="0"/>
                                          </p:stCondLst>
                                        </p:cTn>
                                        <p:tgtEl>
                                          <p:spTgt spid="268"/>
                                        </p:tgtEl>
                                        <p:attrNameLst>
                                          <p:attrName>style.visibility</p:attrName>
                                        </p:attrNameLst>
                                      </p:cBhvr>
                                      <p:to>
                                        <p:strVal val="visible"/>
                                      </p:to>
                                    </p:set>
                                    <p:animEffect transition="in" filter="wipe(up)">
                                      <p:cBhvr>
                                        <p:cTn id="79" dur="200"/>
                                        <p:tgtEl>
                                          <p:spTgt spid="268"/>
                                        </p:tgtEl>
                                      </p:cBhvr>
                                    </p:animEffect>
                                  </p:childTnLst>
                                </p:cTn>
                              </p:par>
                            </p:childTnLst>
                          </p:cTn>
                        </p:par>
                        <p:par>
                          <p:cTn id="80" fill="hold">
                            <p:stCondLst>
                              <p:cond delay="1200"/>
                            </p:stCondLst>
                            <p:childTnLst>
                              <p:par>
                                <p:cTn id="81" presetID="22" presetClass="entr" presetSubtype="1" fill="hold" nodeType="afterEffect">
                                  <p:stCondLst>
                                    <p:cond delay="0"/>
                                  </p:stCondLst>
                                  <p:childTnLst>
                                    <p:set>
                                      <p:cBhvr>
                                        <p:cTn id="82" dur="1" fill="hold">
                                          <p:stCondLst>
                                            <p:cond delay="0"/>
                                          </p:stCondLst>
                                        </p:cTn>
                                        <p:tgtEl>
                                          <p:spTgt spid="357"/>
                                        </p:tgtEl>
                                        <p:attrNameLst>
                                          <p:attrName>style.visibility</p:attrName>
                                        </p:attrNameLst>
                                      </p:cBhvr>
                                      <p:to>
                                        <p:strVal val="visible"/>
                                      </p:to>
                                    </p:set>
                                    <p:animEffect transition="in" filter="wipe(up)">
                                      <p:cBhvr>
                                        <p:cTn id="83" dur="200"/>
                                        <p:tgtEl>
                                          <p:spTgt spid="357"/>
                                        </p:tgtEl>
                                      </p:cBhvr>
                                    </p:animEffect>
                                  </p:childTnLst>
                                </p:cTn>
                              </p:par>
                            </p:childTnLst>
                          </p:cTn>
                        </p:par>
                        <p:par>
                          <p:cTn id="84" fill="hold">
                            <p:stCondLst>
                              <p:cond delay="1400"/>
                            </p:stCondLst>
                            <p:childTnLst>
                              <p:par>
                                <p:cTn id="85" presetID="22" presetClass="entr" presetSubtype="1" fill="hold" nodeType="afterEffect">
                                  <p:stCondLst>
                                    <p:cond delay="0"/>
                                  </p:stCondLst>
                                  <p:childTnLst>
                                    <p:set>
                                      <p:cBhvr>
                                        <p:cTn id="86" dur="1" fill="hold">
                                          <p:stCondLst>
                                            <p:cond delay="0"/>
                                          </p:stCondLst>
                                        </p:cTn>
                                        <p:tgtEl>
                                          <p:spTgt spid="360"/>
                                        </p:tgtEl>
                                        <p:attrNameLst>
                                          <p:attrName>style.visibility</p:attrName>
                                        </p:attrNameLst>
                                      </p:cBhvr>
                                      <p:to>
                                        <p:strVal val="visible"/>
                                      </p:to>
                                    </p:set>
                                    <p:animEffect transition="in" filter="wipe(up)">
                                      <p:cBhvr>
                                        <p:cTn id="87" dur="200"/>
                                        <p:tgtEl>
                                          <p:spTgt spid="360"/>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xit" presetSubtype="0" fill="hold" nodeType="clickEffect">
                                  <p:stCondLst>
                                    <p:cond delay="0"/>
                                  </p:stCondLst>
                                  <p:childTnLst>
                                    <p:animEffect transition="out" filter="fade">
                                      <p:cBhvr>
                                        <p:cTn id="91" dur="500"/>
                                        <p:tgtEl>
                                          <p:spTgt spid="20"/>
                                        </p:tgtEl>
                                      </p:cBhvr>
                                    </p:animEffect>
                                    <p:anim calcmode="lin" valueType="num">
                                      <p:cBhvr>
                                        <p:cTn id="92" dur="500"/>
                                        <p:tgtEl>
                                          <p:spTgt spid="20"/>
                                        </p:tgtEl>
                                        <p:attrNameLst>
                                          <p:attrName>ppt_x</p:attrName>
                                        </p:attrNameLst>
                                      </p:cBhvr>
                                      <p:tavLst>
                                        <p:tav tm="0">
                                          <p:val>
                                            <p:strVal val="ppt_x"/>
                                          </p:val>
                                        </p:tav>
                                        <p:tav tm="100000">
                                          <p:val>
                                            <p:strVal val="ppt_x"/>
                                          </p:val>
                                        </p:tav>
                                      </p:tavLst>
                                    </p:anim>
                                    <p:anim calcmode="lin" valueType="num">
                                      <p:cBhvr>
                                        <p:cTn id="93" dur="500"/>
                                        <p:tgtEl>
                                          <p:spTgt spid="20"/>
                                        </p:tgtEl>
                                        <p:attrNameLst>
                                          <p:attrName>ppt_y</p:attrName>
                                        </p:attrNameLst>
                                      </p:cBhvr>
                                      <p:tavLst>
                                        <p:tav tm="0">
                                          <p:val>
                                            <p:strVal val="ppt_y"/>
                                          </p:val>
                                        </p:tav>
                                        <p:tav tm="100000">
                                          <p:val>
                                            <p:strVal val="ppt_y+.1"/>
                                          </p:val>
                                        </p:tav>
                                      </p:tavLst>
                                    </p:anim>
                                    <p:set>
                                      <p:cBhvr>
                                        <p:cTn id="94" dur="1" fill="hold">
                                          <p:stCondLst>
                                            <p:cond delay="499"/>
                                          </p:stCondLst>
                                        </p:cTn>
                                        <p:tgtEl>
                                          <p:spTgt spid="20"/>
                                        </p:tgtEl>
                                        <p:attrNameLst>
                                          <p:attrName>style.visibility</p:attrName>
                                        </p:attrNameLst>
                                      </p:cBhvr>
                                      <p:to>
                                        <p:strVal val="hidden"/>
                                      </p:to>
                                    </p:set>
                                  </p:childTnLst>
                                </p:cTn>
                              </p:par>
                              <p:par>
                                <p:cTn id="95" presetID="42" presetClass="exit" presetSubtype="0" fill="hold" nodeType="withEffect">
                                  <p:stCondLst>
                                    <p:cond delay="0"/>
                                  </p:stCondLst>
                                  <p:childTnLst>
                                    <p:animEffect transition="out" filter="fade">
                                      <p:cBhvr>
                                        <p:cTn id="96" dur="500"/>
                                        <p:tgtEl>
                                          <p:spTgt spid="295"/>
                                        </p:tgtEl>
                                      </p:cBhvr>
                                    </p:animEffect>
                                    <p:anim calcmode="lin" valueType="num">
                                      <p:cBhvr>
                                        <p:cTn id="97" dur="500"/>
                                        <p:tgtEl>
                                          <p:spTgt spid="295"/>
                                        </p:tgtEl>
                                        <p:attrNameLst>
                                          <p:attrName>ppt_x</p:attrName>
                                        </p:attrNameLst>
                                      </p:cBhvr>
                                      <p:tavLst>
                                        <p:tav tm="0">
                                          <p:val>
                                            <p:strVal val="ppt_x"/>
                                          </p:val>
                                        </p:tav>
                                        <p:tav tm="100000">
                                          <p:val>
                                            <p:strVal val="ppt_x"/>
                                          </p:val>
                                        </p:tav>
                                      </p:tavLst>
                                    </p:anim>
                                    <p:anim calcmode="lin" valueType="num">
                                      <p:cBhvr>
                                        <p:cTn id="98" dur="500"/>
                                        <p:tgtEl>
                                          <p:spTgt spid="295"/>
                                        </p:tgtEl>
                                        <p:attrNameLst>
                                          <p:attrName>ppt_y</p:attrName>
                                        </p:attrNameLst>
                                      </p:cBhvr>
                                      <p:tavLst>
                                        <p:tav tm="0">
                                          <p:val>
                                            <p:strVal val="ppt_y"/>
                                          </p:val>
                                        </p:tav>
                                        <p:tav tm="100000">
                                          <p:val>
                                            <p:strVal val="ppt_y+.1"/>
                                          </p:val>
                                        </p:tav>
                                      </p:tavLst>
                                    </p:anim>
                                    <p:set>
                                      <p:cBhvr>
                                        <p:cTn id="99" dur="1" fill="hold">
                                          <p:stCondLst>
                                            <p:cond delay="499"/>
                                          </p:stCondLst>
                                        </p:cTn>
                                        <p:tgtEl>
                                          <p:spTgt spid="295"/>
                                        </p:tgtEl>
                                        <p:attrNameLst>
                                          <p:attrName>style.visibility</p:attrName>
                                        </p:attrNameLst>
                                      </p:cBhvr>
                                      <p:to>
                                        <p:strVal val="hidden"/>
                                      </p:to>
                                    </p:set>
                                  </p:childTnLst>
                                </p:cTn>
                              </p:par>
                              <p:par>
                                <p:cTn id="100" presetID="42" presetClass="exit" presetSubtype="0" fill="hold" nodeType="withEffect">
                                  <p:stCondLst>
                                    <p:cond delay="0"/>
                                  </p:stCondLst>
                                  <p:childTnLst>
                                    <p:animEffect transition="out" filter="fade">
                                      <p:cBhvr>
                                        <p:cTn id="101" dur="500"/>
                                        <p:tgtEl>
                                          <p:spTgt spid="281"/>
                                        </p:tgtEl>
                                      </p:cBhvr>
                                    </p:animEffect>
                                    <p:anim calcmode="lin" valueType="num">
                                      <p:cBhvr>
                                        <p:cTn id="102" dur="500"/>
                                        <p:tgtEl>
                                          <p:spTgt spid="281"/>
                                        </p:tgtEl>
                                        <p:attrNameLst>
                                          <p:attrName>ppt_x</p:attrName>
                                        </p:attrNameLst>
                                      </p:cBhvr>
                                      <p:tavLst>
                                        <p:tav tm="0">
                                          <p:val>
                                            <p:strVal val="ppt_x"/>
                                          </p:val>
                                        </p:tav>
                                        <p:tav tm="100000">
                                          <p:val>
                                            <p:strVal val="ppt_x"/>
                                          </p:val>
                                        </p:tav>
                                      </p:tavLst>
                                    </p:anim>
                                    <p:anim calcmode="lin" valueType="num">
                                      <p:cBhvr>
                                        <p:cTn id="103" dur="500"/>
                                        <p:tgtEl>
                                          <p:spTgt spid="281"/>
                                        </p:tgtEl>
                                        <p:attrNameLst>
                                          <p:attrName>ppt_y</p:attrName>
                                        </p:attrNameLst>
                                      </p:cBhvr>
                                      <p:tavLst>
                                        <p:tav tm="0">
                                          <p:val>
                                            <p:strVal val="ppt_y"/>
                                          </p:val>
                                        </p:tav>
                                        <p:tav tm="100000">
                                          <p:val>
                                            <p:strVal val="ppt_y+.1"/>
                                          </p:val>
                                        </p:tav>
                                      </p:tavLst>
                                    </p:anim>
                                    <p:set>
                                      <p:cBhvr>
                                        <p:cTn id="104" dur="1" fill="hold">
                                          <p:stCondLst>
                                            <p:cond delay="499"/>
                                          </p:stCondLst>
                                        </p:cTn>
                                        <p:tgtEl>
                                          <p:spTgt spid="281"/>
                                        </p:tgtEl>
                                        <p:attrNameLst>
                                          <p:attrName>style.visibility</p:attrName>
                                        </p:attrNameLst>
                                      </p:cBhvr>
                                      <p:to>
                                        <p:strVal val="hidden"/>
                                      </p:to>
                                    </p:set>
                                  </p:childTnLst>
                                </p:cTn>
                              </p:par>
                              <p:par>
                                <p:cTn id="105" presetID="42" presetClass="exit" presetSubtype="0" fill="hold" nodeType="withEffect">
                                  <p:stCondLst>
                                    <p:cond delay="0"/>
                                  </p:stCondLst>
                                  <p:childTnLst>
                                    <p:animEffect transition="out" filter="fade">
                                      <p:cBhvr>
                                        <p:cTn id="106" dur="500"/>
                                        <p:tgtEl>
                                          <p:spTgt spid="16"/>
                                        </p:tgtEl>
                                      </p:cBhvr>
                                    </p:animEffect>
                                    <p:anim calcmode="lin" valueType="num">
                                      <p:cBhvr>
                                        <p:cTn id="107" dur="500"/>
                                        <p:tgtEl>
                                          <p:spTgt spid="16"/>
                                        </p:tgtEl>
                                        <p:attrNameLst>
                                          <p:attrName>ppt_x</p:attrName>
                                        </p:attrNameLst>
                                      </p:cBhvr>
                                      <p:tavLst>
                                        <p:tav tm="0">
                                          <p:val>
                                            <p:strVal val="ppt_x"/>
                                          </p:val>
                                        </p:tav>
                                        <p:tav tm="100000">
                                          <p:val>
                                            <p:strVal val="ppt_x"/>
                                          </p:val>
                                        </p:tav>
                                      </p:tavLst>
                                    </p:anim>
                                    <p:anim calcmode="lin" valueType="num">
                                      <p:cBhvr>
                                        <p:cTn id="108" dur="500"/>
                                        <p:tgtEl>
                                          <p:spTgt spid="16"/>
                                        </p:tgtEl>
                                        <p:attrNameLst>
                                          <p:attrName>ppt_y</p:attrName>
                                        </p:attrNameLst>
                                      </p:cBhvr>
                                      <p:tavLst>
                                        <p:tav tm="0">
                                          <p:val>
                                            <p:strVal val="ppt_y"/>
                                          </p:val>
                                        </p:tav>
                                        <p:tav tm="100000">
                                          <p:val>
                                            <p:strVal val="ppt_y+.1"/>
                                          </p:val>
                                        </p:tav>
                                      </p:tavLst>
                                    </p:anim>
                                    <p:set>
                                      <p:cBhvr>
                                        <p:cTn id="109" dur="1" fill="hold">
                                          <p:stCondLst>
                                            <p:cond delay="499"/>
                                          </p:stCondLst>
                                        </p:cTn>
                                        <p:tgtEl>
                                          <p:spTgt spid="16"/>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500"/>
                                        <p:tgtEl>
                                          <p:spTgt spid="10"/>
                                        </p:tgtEl>
                                      </p:cBhvr>
                                    </p:animEffect>
                                    <p:anim calcmode="lin" valueType="num">
                                      <p:cBhvr>
                                        <p:cTn id="112" dur="500"/>
                                        <p:tgtEl>
                                          <p:spTgt spid="10"/>
                                        </p:tgtEl>
                                        <p:attrNameLst>
                                          <p:attrName>ppt_x</p:attrName>
                                        </p:attrNameLst>
                                      </p:cBhvr>
                                      <p:tavLst>
                                        <p:tav tm="0">
                                          <p:val>
                                            <p:strVal val="ppt_x"/>
                                          </p:val>
                                        </p:tav>
                                        <p:tav tm="100000">
                                          <p:val>
                                            <p:strVal val="ppt_x"/>
                                          </p:val>
                                        </p:tav>
                                      </p:tavLst>
                                    </p:anim>
                                    <p:anim calcmode="lin" valueType="num">
                                      <p:cBhvr>
                                        <p:cTn id="113" dur="500"/>
                                        <p:tgtEl>
                                          <p:spTgt spid="10"/>
                                        </p:tgtEl>
                                        <p:attrNameLst>
                                          <p:attrName>ppt_y</p:attrName>
                                        </p:attrNameLst>
                                      </p:cBhvr>
                                      <p:tavLst>
                                        <p:tav tm="0">
                                          <p:val>
                                            <p:strVal val="ppt_y"/>
                                          </p:val>
                                        </p:tav>
                                        <p:tav tm="100000">
                                          <p:val>
                                            <p:strVal val="ppt_y+.1"/>
                                          </p:val>
                                        </p:tav>
                                      </p:tavLst>
                                    </p:anim>
                                    <p:set>
                                      <p:cBhvr>
                                        <p:cTn id="114" dur="1" fill="hold">
                                          <p:stCondLst>
                                            <p:cond delay="499"/>
                                          </p:stCondLst>
                                        </p:cTn>
                                        <p:tgtEl>
                                          <p:spTgt spid="10"/>
                                        </p:tgtEl>
                                        <p:attrNameLst>
                                          <p:attrName>style.visibility</p:attrName>
                                        </p:attrNameLst>
                                      </p:cBhvr>
                                      <p:to>
                                        <p:strVal val="hidden"/>
                                      </p:to>
                                    </p:set>
                                  </p:childTnLst>
                                </p:cTn>
                              </p:par>
                              <p:par>
                                <p:cTn id="115" presetID="42" presetClass="exit" presetSubtype="0" fill="hold" nodeType="withEffect">
                                  <p:stCondLst>
                                    <p:cond delay="0"/>
                                  </p:stCondLst>
                                  <p:childTnLst>
                                    <p:animEffect transition="out" filter="fade">
                                      <p:cBhvr>
                                        <p:cTn id="116" dur="500"/>
                                        <p:tgtEl>
                                          <p:spTgt spid="15"/>
                                        </p:tgtEl>
                                      </p:cBhvr>
                                    </p:animEffect>
                                    <p:anim calcmode="lin" valueType="num">
                                      <p:cBhvr>
                                        <p:cTn id="117" dur="500"/>
                                        <p:tgtEl>
                                          <p:spTgt spid="15"/>
                                        </p:tgtEl>
                                        <p:attrNameLst>
                                          <p:attrName>ppt_x</p:attrName>
                                        </p:attrNameLst>
                                      </p:cBhvr>
                                      <p:tavLst>
                                        <p:tav tm="0">
                                          <p:val>
                                            <p:strVal val="ppt_x"/>
                                          </p:val>
                                        </p:tav>
                                        <p:tav tm="100000">
                                          <p:val>
                                            <p:strVal val="ppt_x"/>
                                          </p:val>
                                        </p:tav>
                                      </p:tavLst>
                                    </p:anim>
                                    <p:anim calcmode="lin" valueType="num">
                                      <p:cBhvr>
                                        <p:cTn id="118" dur="500"/>
                                        <p:tgtEl>
                                          <p:spTgt spid="15"/>
                                        </p:tgtEl>
                                        <p:attrNameLst>
                                          <p:attrName>ppt_y</p:attrName>
                                        </p:attrNameLst>
                                      </p:cBhvr>
                                      <p:tavLst>
                                        <p:tav tm="0">
                                          <p:val>
                                            <p:strVal val="ppt_y"/>
                                          </p:val>
                                        </p:tav>
                                        <p:tav tm="100000">
                                          <p:val>
                                            <p:strVal val="ppt_y+.1"/>
                                          </p:val>
                                        </p:tav>
                                      </p:tavLst>
                                    </p:anim>
                                    <p:set>
                                      <p:cBhvr>
                                        <p:cTn id="119" dur="1" fill="hold">
                                          <p:stCondLst>
                                            <p:cond delay="499"/>
                                          </p:stCondLst>
                                        </p:cTn>
                                        <p:tgtEl>
                                          <p:spTgt spid="15"/>
                                        </p:tgtEl>
                                        <p:attrNameLst>
                                          <p:attrName>style.visibility</p:attrName>
                                        </p:attrNameLst>
                                      </p:cBhvr>
                                      <p:to>
                                        <p:strVal val="hidden"/>
                                      </p:to>
                                    </p:set>
                                  </p:childTnLst>
                                </p:cTn>
                              </p:par>
                              <p:par>
                                <p:cTn id="120" presetID="42" presetClass="exit" presetSubtype="0" fill="hold" nodeType="withEffect">
                                  <p:stCondLst>
                                    <p:cond delay="0"/>
                                  </p:stCondLst>
                                  <p:childTnLst>
                                    <p:animEffect transition="out" filter="fade">
                                      <p:cBhvr>
                                        <p:cTn id="121" dur="500"/>
                                        <p:tgtEl>
                                          <p:spTgt spid="17"/>
                                        </p:tgtEl>
                                      </p:cBhvr>
                                    </p:animEffect>
                                    <p:anim calcmode="lin" valueType="num">
                                      <p:cBhvr>
                                        <p:cTn id="122" dur="500"/>
                                        <p:tgtEl>
                                          <p:spTgt spid="17"/>
                                        </p:tgtEl>
                                        <p:attrNameLst>
                                          <p:attrName>ppt_x</p:attrName>
                                        </p:attrNameLst>
                                      </p:cBhvr>
                                      <p:tavLst>
                                        <p:tav tm="0">
                                          <p:val>
                                            <p:strVal val="ppt_x"/>
                                          </p:val>
                                        </p:tav>
                                        <p:tav tm="100000">
                                          <p:val>
                                            <p:strVal val="ppt_x"/>
                                          </p:val>
                                        </p:tav>
                                      </p:tavLst>
                                    </p:anim>
                                    <p:anim calcmode="lin" valueType="num">
                                      <p:cBhvr>
                                        <p:cTn id="123" dur="500"/>
                                        <p:tgtEl>
                                          <p:spTgt spid="17"/>
                                        </p:tgtEl>
                                        <p:attrNameLst>
                                          <p:attrName>ppt_y</p:attrName>
                                        </p:attrNameLst>
                                      </p:cBhvr>
                                      <p:tavLst>
                                        <p:tav tm="0">
                                          <p:val>
                                            <p:strVal val="ppt_y"/>
                                          </p:val>
                                        </p:tav>
                                        <p:tav tm="100000">
                                          <p:val>
                                            <p:strVal val="ppt_y+.1"/>
                                          </p:val>
                                        </p:tav>
                                      </p:tavLst>
                                    </p:anim>
                                    <p:set>
                                      <p:cBhvr>
                                        <p:cTn id="124" dur="1" fill="hold">
                                          <p:stCondLst>
                                            <p:cond delay="499"/>
                                          </p:stCondLst>
                                        </p:cTn>
                                        <p:tgtEl>
                                          <p:spTgt spid="17"/>
                                        </p:tgtEl>
                                        <p:attrNameLst>
                                          <p:attrName>style.visibility</p:attrName>
                                        </p:attrNameLst>
                                      </p:cBhvr>
                                      <p:to>
                                        <p:strVal val="hidden"/>
                                      </p:to>
                                    </p:set>
                                  </p:childTnLst>
                                </p:cTn>
                              </p:par>
                              <p:par>
                                <p:cTn id="125" presetID="42" presetClass="exit" presetSubtype="0" fill="hold" nodeType="withEffect">
                                  <p:stCondLst>
                                    <p:cond delay="0"/>
                                  </p:stCondLst>
                                  <p:childTnLst>
                                    <p:animEffect transition="out" filter="fade">
                                      <p:cBhvr>
                                        <p:cTn id="126" dur="500"/>
                                        <p:tgtEl>
                                          <p:spTgt spid="12"/>
                                        </p:tgtEl>
                                      </p:cBhvr>
                                    </p:animEffect>
                                    <p:anim calcmode="lin" valueType="num">
                                      <p:cBhvr>
                                        <p:cTn id="127" dur="500"/>
                                        <p:tgtEl>
                                          <p:spTgt spid="12"/>
                                        </p:tgtEl>
                                        <p:attrNameLst>
                                          <p:attrName>ppt_x</p:attrName>
                                        </p:attrNameLst>
                                      </p:cBhvr>
                                      <p:tavLst>
                                        <p:tav tm="0">
                                          <p:val>
                                            <p:strVal val="ppt_x"/>
                                          </p:val>
                                        </p:tav>
                                        <p:tav tm="100000">
                                          <p:val>
                                            <p:strVal val="ppt_x"/>
                                          </p:val>
                                        </p:tav>
                                      </p:tavLst>
                                    </p:anim>
                                    <p:anim calcmode="lin" valueType="num">
                                      <p:cBhvr>
                                        <p:cTn id="128" dur="500"/>
                                        <p:tgtEl>
                                          <p:spTgt spid="12"/>
                                        </p:tgtEl>
                                        <p:attrNameLst>
                                          <p:attrName>ppt_y</p:attrName>
                                        </p:attrNameLst>
                                      </p:cBhvr>
                                      <p:tavLst>
                                        <p:tav tm="0">
                                          <p:val>
                                            <p:strVal val="ppt_y"/>
                                          </p:val>
                                        </p:tav>
                                        <p:tav tm="100000">
                                          <p:val>
                                            <p:strVal val="ppt_y+.1"/>
                                          </p:val>
                                        </p:tav>
                                      </p:tavLst>
                                    </p:anim>
                                    <p:set>
                                      <p:cBhvr>
                                        <p:cTn id="129" dur="1" fill="hold">
                                          <p:stCondLst>
                                            <p:cond delay="499"/>
                                          </p:stCondLst>
                                        </p:cTn>
                                        <p:tgtEl>
                                          <p:spTgt spid="12"/>
                                        </p:tgtEl>
                                        <p:attrNameLst>
                                          <p:attrName>style.visibility</p:attrName>
                                        </p:attrNameLst>
                                      </p:cBhvr>
                                      <p:to>
                                        <p:strVal val="hidden"/>
                                      </p:to>
                                    </p:set>
                                  </p:childTnLst>
                                </p:cTn>
                              </p:par>
                              <p:par>
                                <p:cTn id="130" presetID="42" presetClass="exit" presetSubtype="0" fill="hold" nodeType="withEffect">
                                  <p:stCondLst>
                                    <p:cond delay="0"/>
                                  </p:stCondLst>
                                  <p:childTnLst>
                                    <p:animEffect transition="out" filter="fade">
                                      <p:cBhvr>
                                        <p:cTn id="131" dur="500"/>
                                        <p:tgtEl>
                                          <p:spTgt spid="8"/>
                                        </p:tgtEl>
                                      </p:cBhvr>
                                    </p:animEffect>
                                    <p:anim calcmode="lin" valueType="num">
                                      <p:cBhvr>
                                        <p:cTn id="132" dur="500"/>
                                        <p:tgtEl>
                                          <p:spTgt spid="8"/>
                                        </p:tgtEl>
                                        <p:attrNameLst>
                                          <p:attrName>ppt_x</p:attrName>
                                        </p:attrNameLst>
                                      </p:cBhvr>
                                      <p:tavLst>
                                        <p:tav tm="0">
                                          <p:val>
                                            <p:strVal val="ppt_x"/>
                                          </p:val>
                                        </p:tav>
                                        <p:tav tm="100000">
                                          <p:val>
                                            <p:strVal val="ppt_x"/>
                                          </p:val>
                                        </p:tav>
                                      </p:tavLst>
                                    </p:anim>
                                    <p:anim calcmode="lin" valueType="num">
                                      <p:cBhvr>
                                        <p:cTn id="133" dur="500"/>
                                        <p:tgtEl>
                                          <p:spTgt spid="8"/>
                                        </p:tgtEl>
                                        <p:attrNameLst>
                                          <p:attrName>ppt_y</p:attrName>
                                        </p:attrNameLst>
                                      </p:cBhvr>
                                      <p:tavLst>
                                        <p:tav tm="0">
                                          <p:val>
                                            <p:strVal val="ppt_y"/>
                                          </p:val>
                                        </p:tav>
                                        <p:tav tm="100000">
                                          <p:val>
                                            <p:strVal val="ppt_y+.1"/>
                                          </p:val>
                                        </p:tav>
                                      </p:tavLst>
                                    </p:anim>
                                    <p:set>
                                      <p:cBhvr>
                                        <p:cTn id="134" dur="1" fill="hold">
                                          <p:stCondLst>
                                            <p:cond delay="499"/>
                                          </p:stCondLst>
                                        </p:cTn>
                                        <p:tgtEl>
                                          <p:spTgt spid="8"/>
                                        </p:tgtEl>
                                        <p:attrNameLst>
                                          <p:attrName>style.visibility</p:attrName>
                                        </p:attrNameLst>
                                      </p:cBhvr>
                                      <p:to>
                                        <p:strVal val="hidden"/>
                                      </p:to>
                                    </p:set>
                                  </p:childTnLst>
                                </p:cTn>
                              </p:par>
                              <p:par>
                                <p:cTn id="135" presetID="42" presetClass="exit" presetSubtype="0" fill="hold" nodeType="withEffect">
                                  <p:stCondLst>
                                    <p:cond delay="0"/>
                                  </p:stCondLst>
                                  <p:childTnLst>
                                    <p:animEffect transition="out" filter="fade">
                                      <p:cBhvr>
                                        <p:cTn id="136" dur="500"/>
                                        <p:tgtEl>
                                          <p:spTgt spid="14"/>
                                        </p:tgtEl>
                                      </p:cBhvr>
                                    </p:animEffect>
                                    <p:anim calcmode="lin" valueType="num">
                                      <p:cBhvr>
                                        <p:cTn id="137" dur="500"/>
                                        <p:tgtEl>
                                          <p:spTgt spid="14"/>
                                        </p:tgtEl>
                                        <p:attrNameLst>
                                          <p:attrName>ppt_x</p:attrName>
                                        </p:attrNameLst>
                                      </p:cBhvr>
                                      <p:tavLst>
                                        <p:tav tm="0">
                                          <p:val>
                                            <p:strVal val="ppt_x"/>
                                          </p:val>
                                        </p:tav>
                                        <p:tav tm="100000">
                                          <p:val>
                                            <p:strVal val="ppt_x"/>
                                          </p:val>
                                        </p:tav>
                                      </p:tavLst>
                                    </p:anim>
                                    <p:anim calcmode="lin" valueType="num">
                                      <p:cBhvr>
                                        <p:cTn id="138" dur="500"/>
                                        <p:tgtEl>
                                          <p:spTgt spid="14"/>
                                        </p:tgtEl>
                                        <p:attrNameLst>
                                          <p:attrName>ppt_y</p:attrName>
                                        </p:attrNameLst>
                                      </p:cBhvr>
                                      <p:tavLst>
                                        <p:tav tm="0">
                                          <p:val>
                                            <p:strVal val="ppt_y"/>
                                          </p:val>
                                        </p:tav>
                                        <p:tav tm="100000">
                                          <p:val>
                                            <p:strVal val="ppt_y+.1"/>
                                          </p:val>
                                        </p:tav>
                                      </p:tavLst>
                                    </p:anim>
                                    <p:set>
                                      <p:cBhvr>
                                        <p:cTn id="139" dur="1" fill="hold">
                                          <p:stCondLst>
                                            <p:cond delay="499"/>
                                          </p:stCondLst>
                                        </p:cTn>
                                        <p:tgtEl>
                                          <p:spTgt spid="14"/>
                                        </p:tgtEl>
                                        <p:attrNameLst>
                                          <p:attrName>style.visibility</p:attrName>
                                        </p:attrNameLst>
                                      </p:cBhvr>
                                      <p:to>
                                        <p:strVal val="hidden"/>
                                      </p:to>
                                    </p:set>
                                  </p:childTnLst>
                                </p:cTn>
                              </p:par>
                              <p:par>
                                <p:cTn id="140" presetID="42" presetClass="exit" presetSubtype="0" fill="hold" grpId="0" nodeType="withEffect">
                                  <p:stCondLst>
                                    <p:cond delay="0"/>
                                  </p:stCondLst>
                                  <p:childTnLst>
                                    <p:animEffect transition="out" filter="fade">
                                      <p:cBhvr>
                                        <p:cTn id="141" dur="500"/>
                                        <p:tgtEl>
                                          <p:spTgt spid="132"/>
                                        </p:tgtEl>
                                      </p:cBhvr>
                                    </p:animEffect>
                                    <p:anim calcmode="lin" valueType="num">
                                      <p:cBhvr>
                                        <p:cTn id="142" dur="500"/>
                                        <p:tgtEl>
                                          <p:spTgt spid="132"/>
                                        </p:tgtEl>
                                        <p:attrNameLst>
                                          <p:attrName>ppt_x</p:attrName>
                                        </p:attrNameLst>
                                      </p:cBhvr>
                                      <p:tavLst>
                                        <p:tav tm="0">
                                          <p:val>
                                            <p:strVal val="ppt_x"/>
                                          </p:val>
                                        </p:tav>
                                        <p:tav tm="100000">
                                          <p:val>
                                            <p:strVal val="ppt_x"/>
                                          </p:val>
                                        </p:tav>
                                      </p:tavLst>
                                    </p:anim>
                                    <p:anim calcmode="lin" valueType="num">
                                      <p:cBhvr>
                                        <p:cTn id="143" dur="500"/>
                                        <p:tgtEl>
                                          <p:spTgt spid="132"/>
                                        </p:tgtEl>
                                        <p:attrNameLst>
                                          <p:attrName>ppt_y</p:attrName>
                                        </p:attrNameLst>
                                      </p:cBhvr>
                                      <p:tavLst>
                                        <p:tav tm="0">
                                          <p:val>
                                            <p:strVal val="ppt_y"/>
                                          </p:val>
                                        </p:tav>
                                        <p:tav tm="100000">
                                          <p:val>
                                            <p:strVal val="ppt_y+.1"/>
                                          </p:val>
                                        </p:tav>
                                      </p:tavLst>
                                    </p:anim>
                                    <p:set>
                                      <p:cBhvr>
                                        <p:cTn id="144" dur="1" fill="hold">
                                          <p:stCondLst>
                                            <p:cond delay="499"/>
                                          </p:stCondLst>
                                        </p:cTn>
                                        <p:tgtEl>
                                          <p:spTgt spid="132"/>
                                        </p:tgtEl>
                                        <p:attrNameLst>
                                          <p:attrName>style.visibility</p:attrName>
                                        </p:attrNameLst>
                                      </p:cBhvr>
                                      <p:to>
                                        <p:strVal val="hidden"/>
                                      </p:to>
                                    </p:set>
                                  </p:childTnLst>
                                </p:cTn>
                              </p:par>
                              <p:par>
                                <p:cTn id="145" presetID="42" presetClass="exit" presetSubtype="0" fill="hold" grpId="0" nodeType="withEffect">
                                  <p:stCondLst>
                                    <p:cond delay="0"/>
                                  </p:stCondLst>
                                  <p:childTnLst>
                                    <p:animEffect transition="out" filter="fade">
                                      <p:cBhvr>
                                        <p:cTn id="146" dur="500"/>
                                        <p:tgtEl>
                                          <p:spTgt spid="109"/>
                                        </p:tgtEl>
                                      </p:cBhvr>
                                    </p:animEffect>
                                    <p:anim calcmode="lin" valueType="num">
                                      <p:cBhvr>
                                        <p:cTn id="147" dur="500"/>
                                        <p:tgtEl>
                                          <p:spTgt spid="109"/>
                                        </p:tgtEl>
                                        <p:attrNameLst>
                                          <p:attrName>ppt_x</p:attrName>
                                        </p:attrNameLst>
                                      </p:cBhvr>
                                      <p:tavLst>
                                        <p:tav tm="0">
                                          <p:val>
                                            <p:strVal val="ppt_x"/>
                                          </p:val>
                                        </p:tav>
                                        <p:tav tm="100000">
                                          <p:val>
                                            <p:strVal val="ppt_x"/>
                                          </p:val>
                                        </p:tav>
                                      </p:tavLst>
                                    </p:anim>
                                    <p:anim calcmode="lin" valueType="num">
                                      <p:cBhvr>
                                        <p:cTn id="148" dur="500"/>
                                        <p:tgtEl>
                                          <p:spTgt spid="109"/>
                                        </p:tgtEl>
                                        <p:attrNameLst>
                                          <p:attrName>ppt_y</p:attrName>
                                        </p:attrNameLst>
                                      </p:cBhvr>
                                      <p:tavLst>
                                        <p:tav tm="0">
                                          <p:val>
                                            <p:strVal val="ppt_y"/>
                                          </p:val>
                                        </p:tav>
                                        <p:tav tm="100000">
                                          <p:val>
                                            <p:strVal val="ppt_y+.1"/>
                                          </p:val>
                                        </p:tav>
                                      </p:tavLst>
                                    </p:anim>
                                    <p:set>
                                      <p:cBhvr>
                                        <p:cTn id="149" dur="1" fill="hold">
                                          <p:stCondLst>
                                            <p:cond delay="499"/>
                                          </p:stCondLst>
                                        </p:cTn>
                                        <p:tgtEl>
                                          <p:spTgt spid="109"/>
                                        </p:tgtEl>
                                        <p:attrNameLst>
                                          <p:attrName>style.visibility</p:attrName>
                                        </p:attrNameLst>
                                      </p:cBhvr>
                                      <p:to>
                                        <p:strVal val="hidden"/>
                                      </p:to>
                                    </p:set>
                                  </p:childTnLst>
                                </p:cTn>
                              </p:par>
                              <p:par>
                                <p:cTn id="150" presetID="42" presetClass="exit" presetSubtype="0" fill="hold" grpId="0" nodeType="withEffect">
                                  <p:stCondLst>
                                    <p:cond delay="0"/>
                                  </p:stCondLst>
                                  <p:childTnLst>
                                    <p:animEffect transition="out" filter="fade">
                                      <p:cBhvr>
                                        <p:cTn id="151" dur="500"/>
                                        <p:tgtEl>
                                          <p:spTgt spid="354"/>
                                        </p:tgtEl>
                                      </p:cBhvr>
                                    </p:animEffect>
                                    <p:anim calcmode="lin" valueType="num">
                                      <p:cBhvr>
                                        <p:cTn id="152" dur="500"/>
                                        <p:tgtEl>
                                          <p:spTgt spid="354"/>
                                        </p:tgtEl>
                                        <p:attrNameLst>
                                          <p:attrName>ppt_x</p:attrName>
                                        </p:attrNameLst>
                                      </p:cBhvr>
                                      <p:tavLst>
                                        <p:tav tm="0">
                                          <p:val>
                                            <p:strVal val="ppt_x"/>
                                          </p:val>
                                        </p:tav>
                                        <p:tav tm="100000">
                                          <p:val>
                                            <p:strVal val="ppt_x"/>
                                          </p:val>
                                        </p:tav>
                                      </p:tavLst>
                                    </p:anim>
                                    <p:anim calcmode="lin" valueType="num">
                                      <p:cBhvr>
                                        <p:cTn id="153" dur="500"/>
                                        <p:tgtEl>
                                          <p:spTgt spid="354"/>
                                        </p:tgtEl>
                                        <p:attrNameLst>
                                          <p:attrName>ppt_y</p:attrName>
                                        </p:attrNameLst>
                                      </p:cBhvr>
                                      <p:tavLst>
                                        <p:tav tm="0">
                                          <p:val>
                                            <p:strVal val="ppt_y"/>
                                          </p:val>
                                        </p:tav>
                                        <p:tav tm="100000">
                                          <p:val>
                                            <p:strVal val="ppt_y+.1"/>
                                          </p:val>
                                        </p:tav>
                                      </p:tavLst>
                                    </p:anim>
                                    <p:set>
                                      <p:cBhvr>
                                        <p:cTn id="154" dur="1" fill="hold">
                                          <p:stCondLst>
                                            <p:cond delay="499"/>
                                          </p:stCondLst>
                                        </p:cTn>
                                        <p:tgtEl>
                                          <p:spTgt spid="354"/>
                                        </p:tgtEl>
                                        <p:attrNameLst>
                                          <p:attrName>style.visibility</p:attrName>
                                        </p:attrNameLst>
                                      </p:cBhvr>
                                      <p:to>
                                        <p:strVal val="hidden"/>
                                      </p:to>
                                    </p:set>
                                  </p:childTnLst>
                                </p:cTn>
                              </p:par>
                              <p:par>
                                <p:cTn id="155" presetID="42" presetClass="exit" presetSubtype="0" fill="hold" grpId="0" nodeType="withEffect">
                                  <p:stCondLst>
                                    <p:cond delay="0"/>
                                  </p:stCondLst>
                                  <p:childTnLst>
                                    <p:animEffect transition="out" filter="fade">
                                      <p:cBhvr>
                                        <p:cTn id="156" dur="500"/>
                                        <p:tgtEl>
                                          <p:spTgt spid="77"/>
                                        </p:tgtEl>
                                      </p:cBhvr>
                                    </p:animEffect>
                                    <p:anim calcmode="lin" valueType="num">
                                      <p:cBhvr>
                                        <p:cTn id="157" dur="500"/>
                                        <p:tgtEl>
                                          <p:spTgt spid="77"/>
                                        </p:tgtEl>
                                        <p:attrNameLst>
                                          <p:attrName>ppt_x</p:attrName>
                                        </p:attrNameLst>
                                      </p:cBhvr>
                                      <p:tavLst>
                                        <p:tav tm="0">
                                          <p:val>
                                            <p:strVal val="ppt_x"/>
                                          </p:val>
                                        </p:tav>
                                        <p:tav tm="100000">
                                          <p:val>
                                            <p:strVal val="ppt_x"/>
                                          </p:val>
                                        </p:tav>
                                      </p:tavLst>
                                    </p:anim>
                                    <p:anim calcmode="lin" valueType="num">
                                      <p:cBhvr>
                                        <p:cTn id="158" dur="500"/>
                                        <p:tgtEl>
                                          <p:spTgt spid="77"/>
                                        </p:tgtEl>
                                        <p:attrNameLst>
                                          <p:attrName>ppt_y</p:attrName>
                                        </p:attrNameLst>
                                      </p:cBhvr>
                                      <p:tavLst>
                                        <p:tav tm="0">
                                          <p:val>
                                            <p:strVal val="ppt_y"/>
                                          </p:val>
                                        </p:tav>
                                        <p:tav tm="100000">
                                          <p:val>
                                            <p:strVal val="ppt_y+.1"/>
                                          </p:val>
                                        </p:tav>
                                      </p:tavLst>
                                    </p:anim>
                                    <p:set>
                                      <p:cBhvr>
                                        <p:cTn id="159" dur="1" fill="hold">
                                          <p:stCondLst>
                                            <p:cond delay="499"/>
                                          </p:stCondLst>
                                        </p:cTn>
                                        <p:tgtEl>
                                          <p:spTgt spid="77"/>
                                        </p:tgtEl>
                                        <p:attrNameLst>
                                          <p:attrName>style.visibility</p:attrName>
                                        </p:attrNameLst>
                                      </p:cBhvr>
                                      <p:to>
                                        <p:strVal val="hidden"/>
                                      </p:to>
                                    </p:set>
                                  </p:childTnLst>
                                </p:cTn>
                              </p:par>
                              <p:par>
                                <p:cTn id="160" presetID="42" presetClass="exit" presetSubtype="0" fill="hold" grpId="0" nodeType="withEffect">
                                  <p:stCondLst>
                                    <p:cond delay="0"/>
                                  </p:stCondLst>
                                  <p:childTnLst>
                                    <p:animEffect transition="out" filter="fade">
                                      <p:cBhvr>
                                        <p:cTn id="161" dur="500"/>
                                        <p:tgtEl>
                                          <p:spTgt spid="138"/>
                                        </p:tgtEl>
                                      </p:cBhvr>
                                    </p:animEffect>
                                    <p:anim calcmode="lin" valueType="num">
                                      <p:cBhvr>
                                        <p:cTn id="162" dur="500"/>
                                        <p:tgtEl>
                                          <p:spTgt spid="138"/>
                                        </p:tgtEl>
                                        <p:attrNameLst>
                                          <p:attrName>ppt_x</p:attrName>
                                        </p:attrNameLst>
                                      </p:cBhvr>
                                      <p:tavLst>
                                        <p:tav tm="0">
                                          <p:val>
                                            <p:strVal val="ppt_x"/>
                                          </p:val>
                                        </p:tav>
                                        <p:tav tm="100000">
                                          <p:val>
                                            <p:strVal val="ppt_x"/>
                                          </p:val>
                                        </p:tav>
                                      </p:tavLst>
                                    </p:anim>
                                    <p:anim calcmode="lin" valueType="num">
                                      <p:cBhvr>
                                        <p:cTn id="163" dur="500"/>
                                        <p:tgtEl>
                                          <p:spTgt spid="138"/>
                                        </p:tgtEl>
                                        <p:attrNameLst>
                                          <p:attrName>ppt_y</p:attrName>
                                        </p:attrNameLst>
                                      </p:cBhvr>
                                      <p:tavLst>
                                        <p:tav tm="0">
                                          <p:val>
                                            <p:strVal val="ppt_y"/>
                                          </p:val>
                                        </p:tav>
                                        <p:tav tm="100000">
                                          <p:val>
                                            <p:strVal val="ppt_y+.1"/>
                                          </p:val>
                                        </p:tav>
                                      </p:tavLst>
                                    </p:anim>
                                    <p:set>
                                      <p:cBhvr>
                                        <p:cTn id="164" dur="1" fill="hold">
                                          <p:stCondLst>
                                            <p:cond delay="499"/>
                                          </p:stCondLst>
                                        </p:cTn>
                                        <p:tgtEl>
                                          <p:spTgt spid="138"/>
                                        </p:tgtEl>
                                        <p:attrNameLst>
                                          <p:attrName>style.visibility</p:attrName>
                                        </p:attrNameLst>
                                      </p:cBhvr>
                                      <p:to>
                                        <p:strVal val="hidden"/>
                                      </p:to>
                                    </p:set>
                                  </p:childTnLst>
                                </p:cTn>
                              </p:par>
                              <p:par>
                                <p:cTn id="165" presetID="42" presetClass="exit" presetSubtype="0" fill="hold" grpId="0" nodeType="withEffect">
                                  <p:stCondLst>
                                    <p:cond delay="0"/>
                                  </p:stCondLst>
                                  <p:childTnLst>
                                    <p:animEffect transition="out" filter="fade">
                                      <p:cBhvr>
                                        <p:cTn id="166" dur="500"/>
                                        <p:tgtEl>
                                          <p:spTgt spid="137"/>
                                        </p:tgtEl>
                                      </p:cBhvr>
                                    </p:animEffect>
                                    <p:anim calcmode="lin" valueType="num">
                                      <p:cBhvr>
                                        <p:cTn id="167" dur="500"/>
                                        <p:tgtEl>
                                          <p:spTgt spid="137"/>
                                        </p:tgtEl>
                                        <p:attrNameLst>
                                          <p:attrName>ppt_x</p:attrName>
                                        </p:attrNameLst>
                                      </p:cBhvr>
                                      <p:tavLst>
                                        <p:tav tm="0">
                                          <p:val>
                                            <p:strVal val="ppt_x"/>
                                          </p:val>
                                        </p:tav>
                                        <p:tav tm="100000">
                                          <p:val>
                                            <p:strVal val="ppt_x"/>
                                          </p:val>
                                        </p:tav>
                                      </p:tavLst>
                                    </p:anim>
                                    <p:anim calcmode="lin" valueType="num">
                                      <p:cBhvr>
                                        <p:cTn id="168" dur="500"/>
                                        <p:tgtEl>
                                          <p:spTgt spid="137"/>
                                        </p:tgtEl>
                                        <p:attrNameLst>
                                          <p:attrName>ppt_y</p:attrName>
                                        </p:attrNameLst>
                                      </p:cBhvr>
                                      <p:tavLst>
                                        <p:tav tm="0">
                                          <p:val>
                                            <p:strVal val="ppt_y"/>
                                          </p:val>
                                        </p:tav>
                                        <p:tav tm="100000">
                                          <p:val>
                                            <p:strVal val="ppt_y+.1"/>
                                          </p:val>
                                        </p:tav>
                                      </p:tavLst>
                                    </p:anim>
                                    <p:set>
                                      <p:cBhvr>
                                        <p:cTn id="169" dur="1" fill="hold">
                                          <p:stCondLst>
                                            <p:cond delay="499"/>
                                          </p:stCondLst>
                                        </p:cTn>
                                        <p:tgtEl>
                                          <p:spTgt spid="137"/>
                                        </p:tgtEl>
                                        <p:attrNameLst>
                                          <p:attrName>style.visibility</p:attrName>
                                        </p:attrNameLst>
                                      </p:cBhvr>
                                      <p:to>
                                        <p:strVal val="hidden"/>
                                      </p:to>
                                    </p:set>
                                  </p:childTnLst>
                                </p:cTn>
                              </p:par>
                              <p:par>
                                <p:cTn id="170" presetID="42" presetClass="exit" presetSubtype="0" fill="hold" grpId="0" nodeType="withEffect">
                                  <p:stCondLst>
                                    <p:cond delay="0"/>
                                  </p:stCondLst>
                                  <p:childTnLst>
                                    <p:animEffect transition="out" filter="fade">
                                      <p:cBhvr>
                                        <p:cTn id="171" dur="500"/>
                                        <p:tgtEl>
                                          <p:spTgt spid="78"/>
                                        </p:tgtEl>
                                      </p:cBhvr>
                                    </p:animEffect>
                                    <p:anim calcmode="lin" valueType="num">
                                      <p:cBhvr>
                                        <p:cTn id="172" dur="500"/>
                                        <p:tgtEl>
                                          <p:spTgt spid="78"/>
                                        </p:tgtEl>
                                        <p:attrNameLst>
                                          <p:attrName>ppt_x</p:attrName>
                                        </p:attrNameLst>
                                      </p:cBhvr>
                                      <p:tavLst>
                                        <p:tav tm="0">
                                          <p:val>
                                            <p:strVal val="ppt_x"/>
                                          </p:val>
                                        </p:tav>
                                        <p:tav tm="100000">
                                          <p:val>
                                            <p:strVal val="ppt_x"/>
                                          </p:val>
                                        </p:tav>
                                      </p:tavLst>
                                    </p:anim>
                                    <p:anim calcmode="lin" valueType="num">
                                      <p:cBhvr>
                                        <p:cTn id="173" dur="500"/>
                                        <p:tgtEl>
                                          <p:spTgt spid="78"/>
                                        </p:tgtEl>
                                        <p:attrNameLst>
                                          <p:attrName>ppt_y</p:attrName>
                                        </p:attrNameLst>
                                      </p:cBhvr>
                                      <p:tavLst>
                                        <p:tav tm="0">
                                          <p:val>
                                            <p:strVal val="ppt_y"/>
                                          </p:val>
                                        </p:tav>
                                        <p:tav tm="100000">
                                          <p:val>
                                            <p:strVal val="ppt_y+.1"/>
                                          </p:val>
                                        </p:tav>
                                      </p:tavLst>
                                    </p:anim>
                                    <p:set>
                                      <p:cBhvr>
                                        <p:cTn id="174" dur="1" fill="hold">
                                          <p:stCondLst>
                                            <p:cond delay="499"/>
                                          </p:stCondLst>
                                        </p:cTn>
                                        <p:tgtEl>
                                          <p:spTgt spid="78"/>
                                        </p:tgtEl>
                                        <p:attrNameLst>
                                          <p:attrName>style.visibility</p:attrName>
                                        </p:attrNameLst>
                                      </p:cBhvr>
                                      <p:to>
                                        <p:strVal val="hidden"/>
                                      </p:to>
                                    </p:set>
                                  </p:childTnLst>
                                </p:cTn>
                              </p:par>
                              <p:par>
                                <p:cTn id="175" presetID="42" presetClass="exit" presetSubtype="0" fill="hold" grpId="0" nodeType="withEffect">
                                  <p:stCondLst>
                                    <p:cond delay="0"/>
                                  </p:stCondLst>
                                  <p:childTnLst>
                                    <p:animEffect transition="out" filter="fade">
                                      <p:cBhvr>
                                        <p:cTn id="176" dur="500"/>
                                        <p:tgtEl>
                                          <p:spTgt spid="76"/>
                                        </p:tgtEl>
                                      </p:cBhvr>
                                    </p:animEffect>
                                    <p:anim calcmode="lin" valueType="num">
                                      <p:cBhvr>
                                        <p:cTn id="177" dur="500"/>
                                        <p:tgtEl>
                                          <p:spTgt spid="76"/>
                                        </p:tgtEl>
                                        <p:attrNameLst>
                                          <p:attrName>ppt_x</p:attrName>
                                        </p:attrNameLst>
                                      </p:cBhvr>
                                      <p:tavLst>
                                        <p:tav tm="0">
                                          <p:val>
                                            <p:strVal val="ppt_x"/>
                                          </p:val>
                                        </p:tav>
                                        <p:tav tm="100000">
                                          <p:val>
                                            <p:strVal val="ppt_x"/>
                                          </p:val>
                                        </p:tav>
                                      </p:tavLst>
                                    </p:anim>
                                    <p:anim calcmode="lin" valueType="num">
                                      <p:cBhvr>
                                        <p:cTn id="178" dur="500"/>
                                        <p:tgtEl>
                                          <p:spTgt spid="76"/>
                                        </p:tgtEl>
                                        <p:attrNameLst>
                                          <p:attrName>ppt_y</p:attrName>
                                        </p:attrNameLst>
                                      </p:cBhvr>
                                      <p:tavLst>
                                        <p:tav tm="0">
                                          <p:val>
                                            <p:strVal val="ppt_y"/>
                                          </p:val>
                                        </p:tav>
                                        <p:tav tm="100000">
                                          <p:val>
                                            <p:strVal val="ppt_y+.1"/>
                                          </p:val>
                                        </p:tav>
                                      </p:tavLst>
                                    </p:anim>
                                    <p:set>
                                      <p:cBhvr>
                                        <p:cTn id="179" dur="1" fill="hold">
                                          <p:stCondLst>
                                            <p:cond delay="499"/>
                                          </p:stCondLst>
                                        </p:cTn>
                                        <p:tgtEl>
                                          <p:spTgt spid="76"/>
                                        </p:tgtEl>
                                        <p:attrNameLst>
                                          <p:attrName>style.visibility</p:attrName>
                                        </p:attrNameLst>
                                      </p:cBhvr>
                                      <p:to>
                                        <p:strVal val="hidden"/>
                                      </p:to>
                                    </p:set>
                                  </p:childTnLst>
                                </p:cTn>
                              </p:par>
                              <p:par>
                                <p:cTn id="180" presetID="42" presetClass="exit" presetSubtype="0" fill="hold" nodeType="withEffect">
                                  <p:stCondLst>
                                    <p:cond delay="0"/>
                                  </p:stCondLst>
                                  <p:childTnLst>
                                    <p:animEffect transition="out" filter="fade">
                                      <p:cBhvr>
                                        <p:cTn id="181" dur="500"/>
                                        <p:tgtEl>
                                          <p:spTgt spid="218"/>
                                        </p:tgtEl>
                                      </p:cBhvr>
                                    </p:animEffect>
                                    <p:anim calcmode="lin" valueType="num">
                                      <p:cBhvr>
                                        <p:cTn id="182" dur="500"/>
                                        <p:tgtEl>
                                          <p:spTgt spid="218"/>
                                        </p:tgtEl>
                                        <p:attrNameLst>
                                          <p:attrName>ppt_x</p:attrName>
                                        </p:attrNameLst>
                                      </p:cBhvr>
                                      <p:tavLst>
                                        <p:tav tm="0">
                                          <p:val>
                                            <p:strVal val="ppt_x"/>
                                          </p:val>
                                        </p:tav>
                                        <p:tav tm="100000">
                                          <p:val>
                                            <p:strVal val="ppt_x"/>
                                          </p:val>
                                        </p:tav>
                                      </p:tavLst>
                                    </p:anim>
                                    <p:anim calcmode="lin" valueType="num">
                                      <p:cBhvr>
                                        <p:cTn id="183" dur="500"/>
                                        <p:tgtEl>
                                          <p:spTgt spid="218"/>
                                        </p:tgtEl>
                                        <p:attrNameLst>
                                          <p:attrName>ppt_y</p:attrName>
                                        </p:attrNameLst>
                                      </p:cBhvr>
                                      <p:tavLst>
                                        <p:tav tm="0">
                                          <p:val>
                                            <p:strVal val="ppt_y"/>
                                          </p:val>
                                        </p:tav>
                                        <p:tav tm="100000">
                                          <p:val>
                                            <p:strVal val="ppt_y+.1"/>
                                          </p:val>
                                        </p:tav>
                                      </p:tavLst>
                                    </p:anim>
                                    <p:set>
                                      <p:cBhvr>
                                        <p:cTn id="184" dur="1" fill="hold">
                                          <p:stCondLst>
                                            <p:cond delay="499"/>
                                          </p:stCondLst>
                                        </p:cTn>
                                        <p:tgtEl>
                                          <p:spTgt spid="218"/>
                                        </p:tgtEl>
                                        <p:attrNameLst>
                                          <p:attrName>style.visibility</p:attrName>
                                        </p:attrNameLst>
                                      </p:cBhvr>
                                      <p:to>
                                        <p:strVal val="hidden"/>
                                      </p:to>
                                    </p:set>
                                  </p:childTnLst>
                                </p:cTn>
                              </p:par>
                              <p:par>
                                <p:cTn id="185" presetID="42" presetClass="exit" presetSubtype="0" fill="hold" nodeType="withEffect">
                                  <p:stCondLst>
                                    <p:cond delay="0"/>
                                  </p:stCondLst>
                                  <p:childTnLst>
                                    <p:animEffect transition="out" filter="fade">
                                      <p:cBhvr>
                                        <p:cTn id="186" dur="500"/>
                                        <p:tgtEl>
                                          <p:spTgt spid="2"/>
                                        </p:tgtEl>
                                      </p:cBhvr>
                                    </p:animEffect>
                                    <p:anim calcmode="lin" valueType="num">
                                      <p:cBhvr>
                                        <p:cTn id="187" dur="500"/>
                                        <p:tgtEl>
                                          <p:spTgt spid="2"/>
                                        </p:tgtEl>
                                        <p:attrNameLst>
                                          <p:attrName>ppt_x</p:attrName>
                                        </p:attrNameLst>
                                      </p:cBhvr>
                                      <p:tavLst>
                                        <p:tav tm="0">
                                          <p:val>
                                            <p:strVal val="ppt_x"/>
                                          </p:val>
                                        </p:tav>
                                        <p:tav tm="100000">
                                          <p:val>
                                            <p:strVal val="ppt_x"/>
                                          </p:val>
                                        </p:tav>
                                      </p:tavLst>
                                    </p:anim>
                                    <p:anim calcmode="lin" valueType="num">
                                      <p:cBhvr>
                                        <p:cTn id="188" dur="500"/>
                                        <p:tgtEl>
                                          <p:spTgt spid="2"/>
                                        </p:tgtEl>
                                        <p:attrNameLst>
                                          <p:attrName>ppt_y</p:attrName>
                                        </p:attrNameLst>
                                      </p:cBhvr>
                                      <p:tavLst>
                                        <p:tav tm="0">
                                          <p:val>
                                            <p:strVal val="ppt_y"/>
                                          </p:val>
                                        </p:tav>
                                        <p:tav tm="100000">
                                          <p:val>
                                            <p:strVal val="ppt_y+.1"/>
                                          </p:val>
                                        </p:tav>
                                      </p:tavLst>
                                    </p:anim>
                                    <p:set>
                                      <p:cBhvr>
                                        <p:cTn id="189" dur="1" fill="hold">
                                          <p:stCondLst>
                                            <p:cond delay="499"/>
                                          </p:stCondLst>
                                        </p:cTn>
                                        <p:tgtEl>
                                          <p:spTgt spid="2"/>
                                        </p:tgtEl>
                                        <p:attrNameLst>
                                          <p:attrName>style.visibility</p:attrName>
                                        </p:attrNameLst>
                                      </p:cBhvr>
                                      <p:to>
                                        <p:strVal val="hidden"/>
                                      </p:to>
                                    </p:set>
                                  </p:childTnLst>
                                </p:cTn>
                              </p:par>
                              <p:par>
                                <p:cTn id="190" presetID="42" presetClass="exit" presetSubtype="0" fill="hold" nodeType="withEffect">
                                  <p:stCondLst>
                                    <p:cond delay="0"/>
                                  </p:stCondLst>
                                  <p:childTnLst>
                                    <p:animEffect transition="out" filter="fade">
                                      <p:cBhvr>
                                        <p:cTn id="191" dur="500"/>
                                        <p:tgtEl>
                                          <p:spTgt spid="249"/>
                                        </p:tgtEl>
                                      </p:cBhvr>
                                    </p:animEffect>
                                    <p:anim calcmode="lin" valueType="num">
                                      <p:cBhvr>
                                        <p:cTn id="192" dur="500"/>
                                        <p:tgtEl>
                                          <p:spTgt spid="249"/>
                                        </p:tgtEl>
                                        <p:attrNameLst>
                                          <p:attrName>ppt_x</p:attrName>
                                        </p:attrNameLst>
                                      </p:cBhvr>
                                      <p:tavLst>
                                        <p:tav tm="0">
                                          <p:val>
                                            <p:strVal val="ppt_x"/>
                                          </p:val>
                                        </p:tav>
                                        <p:tav tm="100000">
                                          <p:val>
                                            <p:strVal val="ppt_x"/>
                                          </p:val>
                                        </p:tav>
                                      </p:tavLst>
                                    </p:anim>
                                    <p:anim calcmode="lin" valueType="num">
                                      <p:cBhvr>
                                        <p:cTn id="193" dur="500"/>
                                        <p:tgtEl>
                                          <p:spTgt spid="249"/>
                                        </p:tgtEl>
                                        <p:attrNameLst>
                                          <p:attrName>ppt_y</p:attrName>
                                        </p:attrNameLst>
                                      </p:cBhvr>
                                      <p:tavLst>
                                        <p:tav tm="0">
                                          <p:val>
                                            <p:strVal val="ppt_y"/>
                                          </p:val>
                                        </p:tav>
                                        <p:tav tm="100000">
                                          <p:val>
                                            <p:strVal val="ppt_y+.1"/>
                                          </p:val>
                                        </p:tav>
                                      </p:tavLst>
                                    </p:anim>
                                    <p:set>
                                      <p:cBhvr>
                                        <p:cTn id="194" dur="1" fill="hold">
                                          <p:stCondLst>
                                            <p:cond delay="499"/>
                                          </p:stCondLst>
                                        </p:cTn>
                                        <p:tgtEl>
                                          <p:spTgt spid="249"/>
                                        </p:tgtEl>
                                        <p:attrNameLst>
                                          <p:attrName>style.visibility</p:attrName>
                                        </p:attrNameLst>
                                      </p:cBhvr>
                                      <p:to>
                                        <p:strVal val="hidden"/>
                                      </p:to>
                                    </p:set>
                                  </p:childTnLst>
                                </p:cTn>
                              </p:par>
                              <p:par>
                                <p:cTn id="195" presetID="42" presetClass="exit" presetSubtype="0" fill="hold" nodeType="withEffect">
                                  <p:stCondLst>
                                    <p:cond delay="0"/>
                                  </p:stCondLst>
                                  <p:childTnLst>
                                    <p:animEffect transition="out" filter="fade">
                                      <p:cBhvr>
                                        <p:cTn id="196" dur="500"/>
                                        <p:tgtEl>
                                          <p:spTgt spid="264"/>
                                        </p:tgtEl>
                                      </p:cBhvr>
                                    </p:animEffect>
                                    <p:anim calcmode="lin" valueType="num">
                                      <p:cBhvr>
                                        <p:cTn id="197" dur="500"/>
                                        <p:tgtEl>
                                          <p:spTgt spid="264"/>
                                        </p:tgtEl>
                                        <p:attrNameLst>
                                          <p:attrName>ppt_x</p:attrName>
                                        </p:attrNameLst>
                                      </p:cBhvr>
                                      <p:tavLst>
                                        <p:tav tm="0">
                                          <p:val>
                                            <p:strVal val="ppt_x"/>
                                          </p:val>
                                        </p:tav>
                                        <p:tav tm="100000">
                                          <p:val>
                                            <p:strVal val="ppt_x"/>
                                          </p:val>
                                        </p:tav>
                                      </p:tavLst>
                                    </p:anim>
                                    <p:anim calcmode="lin" valueType="num">
                                      <p:cBhvr>
                                        <p:cTn id="198" dur="500"/>
                                        <p:tgtEl>
                                          <p:spTgt spid="264"/>
                                        </p:tgtEl>
                                        <p:attrNameLst>
                                          <p:attrName>ppt_y</p:attrName>
                                        </p:attrNameLst>
                                      </p:cBhvr>
                                      <p:tavLst>
                                        <p:tav tm="0">
                                          <p:val>
                                            <p:strVal val="ppt_y"/>
                                          </p:val>
                                        </p:tav>
                                        <p:tav tm="100000">
                                          <p:val>
                                            <p:strVal val="ppt_y+.1"/>
                                          </p:val>
                                        </p:tav>
                                      </p:tavLst>
                                    </p:anim>
                                    <p:set>
                                      <p:cBhvr>
                                        <p:cTn id="199" dur="1" fill="hold">
                                          <p:stCondLst>
                                            <p:cond delay="499"/>
                                          </p:stCondLst>
                                        </p:cTn>
                                        <p:tgtEl>
                                          <p:spTgt spid="264"/>
                                        </p:tgtEl>
                                        <p:attrNameLst>
                                          <p:attrName>style.visibility</p:attrName>
                                        </p:attrNameLst>
                                      </p:cBhvr>
                                      <p:to>
                                        <p:strVal val="hidden"/>
                                      </p:to>
                                    </p:set>
                                  </p:childTnLst>
                                </p:cTn>
                              </p:par>
                              <p:par>
                                <p:cTn id="200" presetID="42" presetClass="exit" presetSubtype="0" fill="hold" nodeType="withEffect">
                                  <p:stCondLst>
                                    <p:cond delay="0"/>
                                  </p:stCondLst>
                                  <p:childTnLst>
                                    <p:animEffect transition="out" filter="fade">
                                      <p:cBhvr>
                                        <p:cTn id="201" dur="500"/>
                                        <p:tgtEl>
                                          <p:spTgt spid="353"/>
                                        </p:tgtEl>
                                      </p:cBhvr>
                                    </p:animEffect>
                                    <p:anim calcmode="lin" valueType="num">
                                      <p:cBhvr>
                                        <p:cTn id="202" dur="500"/>
                                        <p:tgtEl>
                                          <p:spTgt spid="353"/>
                                        </p:tgtEl>
                                        <p:attrNameLst>
                                          <p:attrName>ppt_x</p:attrName>
                                        </p:attrNameLst>
                                      </p:cBhvr>
                                      <p:tavLst>
                                        <p:tav tm="0">
                                          <p:val>
                                            <p:strVal val="ppt_x"/>
                                          </p:val>
                                        </p:tav>
                                        <p:tav tm="100000">
                                          <p:val>
                                            <p:strVal val="ppt_x"/>
                                          </p:val>
                                        </p:tav>
                                      </p:tavLst>
                                    </p:anim>
                                    <p:anim calcmode="lin" valueType="num">
                                      <p:cBhvr>
                                        <p:cTn id="203" dur="500"/>
                                        <p:tgtEl>
                                          <p:spTgt spid="353"/>
                                        </p:tgtEl>
                                        <p:attrNameLst>
                                          <p:attrName>ppt_y</p:attrName>
                                        </p:attrNameLst>
                                      </p:cBhvr>
                                      <p:tavLst>
                                        <p:tav tm="0">
                                          <p:val>
                                            <p:strVal val="ppt_y"/>
                                          </p:val>
                                        </p:tav>
                                        <p:tav tm="100000">
                                          <p:val>
                                            <p:strVal val="ppt_y+.1"/>
                                          </p:val>
                                        </p:tav>
                                      </p:tavLst>
                                    </p:anim>
                                    <p:set>
                                      <p:cBhvr>
                                        <p:cTn id="204" dur="1" fill="hold">
                                          <p:stCondLst>
                                            <p:cond delay="499"/>
                                          </p:stCondLst>
                                        </p:cTn>
                                        <p:tgtEl>
                                          <p:spTgt spid="353"/>
                                        </p:tgtEl>
                                        <p:attrNameLst>
                                          <p:attrName>style.visibility</p:attrName>
                                        </p:attrNameLst>
                                      </p:cBhvr>
                                      <p:to>
                                        <p:strVal val="hidden"/>
                                      </p:to>
                                    </p:set>
                                  </p:childTnLst>
                                </p:cTn>
                              </p:par>
                              <p:par>
                                <p:cTn id="205" presetID="42" presetClass="exit" presetSubtype="0" fill="hold" nodeType="withEffect">
                                  <p:stCondLst>
                                    <p:cond delay="0"/>
                                  </p:stCondLst>
                                  <p:childTnLst>
                                    <p:animEffect transition="out" filter="fade">
                                      <p:cBhvr>
                                        <p:cTn id="206" dur="500"/>
                                        <p:tgtEl>
                                          <p:spTgt spid="268"/>
                                        </p:tgtEl>
                                      </p:cBhvr>
                                    </p:animEffect>
                                    <p:anim calcmode="lin" valueType="num">
                                      <p:cBhvr>
                                        <p:cTn id="207" dur="500"/>
                                        <p:tgtEl>
                                          <p:spTgt spid="268"/>
                                        </p:tgtEl>
                                        <p:attrNameLst>
                                          <p:attrName>ppt_x</p:attrName>
                                        </p:attrNameLst>
                                      </p:cBhvr>
                                      <p:tavLst>
                                        <p:tav tm="0">
                                          <p:val>
                                            <p:strVal val="ppt_x"/>
                                          </p:val>
                                        </p:tav>
                                        <p:tav tm="100000">
                                          <p:val>
                                            <p:strVal val="ppt_x"/>
                                          </p:val>
                                        </p:tav>
                                      </p:tavLst>
                                    </p:anim>
                                    <p:anim calcmode="lin" valueType="num">
                                      <p:cBhvr>
                                        <p:cTn id="208" dur="500"/>
                                        <p:tgtEl>
                                          <p:spTgt spid="268"/>
                                        </p:tgtEl>
                                        <p:attrNameLst>
                                          <p:attrName>ppt_y</p:attrName>
                                        </p:attrNameLst>
                                      </p:cBhvr>
                                      <p:tavLst>
                                        <p:tav tm="0">
                                          <p:val>
                                            <p:strVal val="ppt_y"/>
                                          </p:val>
                                        </p:tav>
                                        <p:tav tm="100000">
                                          <p:val>
                                            <p:strVal val="ppt_y+.1"/>
                                          </p:val>
                                        </p:tav>
                                      </p:tavLst>
                                    </p:anim>
                                    <p:set>
                                      <p:cBhvr>
                                        <p:cTn id="209" dur="1" fill="hold">
                                          <p:stCondLst>
                                            <p:cond delay="499"/>
                                          </p:stCondLst>
                                        </p:cTn>
                                        <p:tgtEl>
                                          <p:spTgt spid="268"/>
                                        </p:tgtEl>
                                        <p:attrNameLst>
                                          <p:attrName>style.visibility</p:attrName>
                                        </p:attrNameLst>
                                      </p:cBhvr>
                                      <p:to>
                                        <p:strVal val="hidden"/>
                                      </p:to>
                                    </p:set>
                                  </p:childTnLst>
                                </p:cTn>
                              </p:par>
                              <p:par>
                                <p:cTn id="210" presetID="42" presetClass="exit" presetSubtype="0" fill="hold" nodeType="withEffect">
                                  <p:stCondLst>
                                    <p:cond delay="0"/>
                                  </p:stCondLst>
                                  <p:childTnLst>
                                    <p:animEffect transition="out" filter="fade">
                                      <p:cBhvr>
                                        <p:cTn id="211" dur="500"/>
                                        <p:tgtEl>
                                          <p:spTgt spid="357"/>
                                        </p:tgtEl>
                                      </p:cBhvr>
                                    </p:animEffect>
                                    <p:anim calcmode="lin" valueType="num">
                                      <p:cBhvr>
                                        <p:cTn id="212" dur="500"/>
                                        <p:tgtEl>
                                          <p:spTgt spid="357"/>
                                        </p:tgtEl>
                                        <p:attrNameLst>
                                          <p:attrName>ppt_x</p:attrName>
                                        </p:attrNameLst>
                                      </p:cBhvr>
                                      <p:tavLst>
                                        <p:tav tm="0">
                                          <p:val>
                                            <p:strVal val="ppt_x"/>
                                          </p:val>
                                        </p:tav>
                                        <p:tav tm="100000">
                                          <p:val>
                                            <p:strVal val="ppt_x"/>
                                          </p:val>
                                        </p:tav>
                                      </p:tavLst>
                                    </p:anim>
                                    <p:anim calcmode="lin" valueType="num">
                                      <p:cBhvr>
                                        <p:cTn id="213" dur="500"/>
                                        <p:tgtEl>
                                          <p:spTgt spid="357"/>
                                        </p:tgtEl>
                                        <p:attrNameLst>
                                          <p:attrName>ppt_y</p:attrName>
                                        </p:attrNameLst>
                                      </p:cBhvr>
                                      <p:tavLst>
                                        <p:tav tm="0">
                                          <p:val>
                                            <p:strVal val="ppt_y"/>
                                          </p:val>
                                        </p:tav>
                                        <p:tav tm="100000">
                                          <p:val>
                                            <p:strVal val="ppt_y+.1"/>
                                          </p:val>
                                        </p:tav>
                                      </p:tavLst>
                                    </p:anim>
                                    <p:set>
                                      <p:cBhvr>
                                        <p:cTn id="214" dur="1" fill="hold">
                                          <p:stCondLst>
                                            <p:cond delay="499"/>
                                          </p:stCondLst>
                                        </p:cTn>
                                        <p:tgtEl>
                                          <p:spTgt spid="357"/>
                                        </p:tgtEl>
                                        <p:attrNameLst>
                                          <p:attrName>style.visibility</p:attrName>
                                        </p:attrNameLst>
                                      </p:cBhvr>
                                      <p:to>
                                        <p:strVal val="hidden"/>
                                      </p:to>
                                    </p:set>
                                  </p:childTnLst>
                                </p:cTn>
                              </p:par>
                              <p:par>
                                <p:cTn id="215" presetID="42" presetClass="exit" presetSubtype="0" fill="hold" nodeType="withEffect">
                                  <p:stCondLst>
                                    <p:cond delay="0"/>
                                  </p:stCondLst>
                                  <p:childTnLst>
                                    <p:animEffect transition="out" filter="fade">
                                      <p:cBhvr>
                                        <p:cTn id="216" dur="500"/>
                                        <p:tgtEl>
                                          <p:spTgt spid="360"/>
                                        </p:tgtEl>
                                      </p:cBhvr>
                                    </p:animEffect>
                                    <p:anim calcmode="lin" valueType="num">
                                      <p:cBhvr>
                                        <p:cTn id="217" dur="500"/>
                                        <p:tgtEl>
                                          <p:spTgt spid="360"/>
                                        </p:tgtEl>
                                        <p:attrNameLst>
                                          <p:attrName>ppt_x</p:attrName>
                                        </p:attrNameLst>
                                      </p:cBhvr>
                                      <p:tavLst>
                                        <p:tav tm="0">
                                          <p:val>
                                            <p:strVal val="ppt_x"/>
                                          </p:val>
                                        </p:tav>
                                        <p:tav tm="100000">
                                          <p:val>
                                            <p:strVal val="ppt_x"/>
                                          </p:val>
                                        </p:tav>
                                      </p:tavLst>
                                    </p:anim>
                                    <p:anim calcmode="lin" valueType="num">
                                      <p:cBhvr>
                                        <p:cTn id="218" dur="500"/>
                                        <p:tgtEl>
                                          <p:spTgt spid="360"/>
                                        </p:tgtEl>
                                        <p:attrNameLst>
                                          <p:attrName>ppt_y</p:attrName>
                                        </p:attrNameLst>
                                      </p:cBhvr>
                                      <p:tavLst>
                                        <p:tav tm="0">
                                          <p:val>
                                            <p:strVal val="ppt_y"/>
                                          </p:val>
                                        </p:tav>
                                        <p:tav tm="100000">
                                          <p:val>
                                            <p:strVal val="ppt_y+.1"/>
                                          </p:val>
                                        </p:tav>
                                      </p:tavLst>
                                    </p:anim>
                                    <p:set>
                                      <p:cBhvr>
                                        <p:cTn id="219" dur="1" fill="hold">
                                          <p:stCondLst>
                                            <p:cond delay="499"/>
                                          </p:stCondLst>
                                        </p:cTn>
                                        <p:tgtEl>
                                          <p:spTgt spid="360"/>
                                        </p:tgtEl>
                                        <p:attrNameLst>
                                          <p:attrName>style.visibility</p:attrName>
                                        </p:attrNameLst>
                                      </p:cBhvr>
                                      <p:to>
                                        <p:strVal val="hidden"/>
                                      </p:to>
                                    </p:set>
                                  </p:childTnLst>
                                </p:cTn>
                              </p:par>
                              <p:par>
                                <p:cTn id="220" presetID="42" presetClass="exit" presetSubtype="0" fill="hold" grpId="1" nodeType="withEffect">
                                  <p:stCondLst>
                                    <p:cond delay="0"/>
                                  </p:stCondLst>
                                  <p:childTnLst>
                                    <p:animEffect transition="out" filter="fade">
                                      <p:cBhvr>
                                        <p:cTn id="221" dur="500"/>
                                        <p:tgtEl>
                                          <p:spTgt spid="3"/>
                                        </p:tgtEl>
                                      </p:cBhvr>
                                    </p:animEffect>
                                    <p:anim calcmode="lin" valueType="num">
                                      <p:cBhvr>
                                        <p:cTn id="222" dur="500"/>
                                        <p:tgtEl>
                                          <p:spTgt spid="3"/>
                                        </p:tgtEl>
                                        <p:attrNameLst>
                                          <p:attrName>ppt_x</p:attrName>
                                        </p:attrNameLst>
                                      </p:cBhvr>
                                      <p:tavLst>
                                        <p:tav tm="0">
                                          <p:val>
                                            <p:strVal val="ppt_x"/>
                                          </p:val>
                                        </p:tav>
                                        <p:tav tm="100000">
                                          <p:val>
                                            <p:strVal val="ppt_x"/>
                                          </p:val>
                                        </p:tav>
                                      </p:tavLst>
                                    </p:anim>
                                    <p:anim calcmode="lin" valueType="num">
                                      <p:cBhvr>
                                        <p:cTn id="223" dur="500"/>
                                        <p:tgtEl>
                                          <p:spTgt spid="3"/>
                                        </p:tgtEl>
                                        <p:attrNameLst>
                                          <p:attrName>ppt_y</p:attrName>
                                        </p:attrNameLst>
                                      </p:cBhvr>
                                      <p:tavLst>
                                        <p:tav tm="0">
                                          <p:val>
                                            <p:strVal val="ppt_y"/>
                                          </p:val>
                                        </p:tav>
                                        <p:tav tm="100000">
                                          <p:val>
                                            <p:strVal val="ppt_y+.1"/>
                                          </p:val>
                                        </p:tav>
                                      </p:tavLst>
                                    </p:anim>
                                    <p:set>
                                      <p:cBhvr>
                                        <p:cTn id="224" dur="1" fill="hold">
                                          <p:stCondLst>
                                            <p:cond delay="499"/>
                                          </p:stCondLst>
                                        </p:cTn>
                                        <p:tgtEl>
                                          <p:spTgt spid="3"/>
                                        </p:tgtEl>
                                        <p:attrNameLst>
                                          <p:attrName>style.visibility</p:attrName>
                                        </p:attrNameLst>
                                      </p:cBhvr>
                                      <p:to>
                                        <p:strVal val="hidden"/>
                                      </p:to>
                                    </p:set>
                                  </p:childTnLst>
                                </p:cTn>
                              </p:par>
                              <p:par>
                                <p:cTn id="225" presetID="10" presetClass="entr" presetSubtype="0" fill="hold" grpId="0" nodeType="withEffect">
                                  <p:stCondLst>
                                    <p:cond delay="0"/>
                                  </p:stCondLst>
                                  <p:childTnLst>
                                    <p:set>
                                      <p:cBhvr>
                                        <p:cTn id="226" dur="1" fill="hold">
                                          <p:stCondLst>
                                            <p:cond delay="0"/>
                                          </p:stCondLst>
                                        </p:cTn>
                                        <p:tgtEl>
                                          <p:spTgt spid="385"/>
                                        </p:tgtEl>
                                        <p:attrNameLst>
                                          <p:attrName>style.visibility</p:attrName>
                                        </p:attrNameLst>
                                      </p:cBhvr>
                                      <p:to>
                                        <p:strVal val="visible"/>
                                      </p:to>
                                    </p:set>
                                    <p:animEffect transition="in" filter="fade">
                                      <p:cBhvr>
                                        <p:cTn id="227" dur="500"/>
                                        <p:tgtEl>
                                          <p:spTgt spid="385"/>
                                        </p:tgtEl>
                                      </p:cBhvr>
                                    </p:animEffect>
                                  </p:childTnLst>
                                </p:cTn>
                              </p:par>
                              <p:par>
                                <p:cTn id="228" presetID="42" presetClass="exit" presetSubtype="0" fill="hold" grpId="0" nodeType="withEffect">
                                  <p:stCondLst>
                                    <p:cond delay="0"/>
                                  </p:stCondLst>
                                  <p:childTnLst>
                                    <p:animEffect transition="out" filter="fade">
                                      <p:cBhvr>
                                        <p:cTn id="229" dur="500"/>
                                        <p:tgtEl>
                                          <p:spTgt spid="55"/>
                                        </p:tgtEl>
                                      </p:cBhvr>
                                    </p:animEffect>
                                    <p:anim calcmode="lin" valueType="num">
                                      <p:cBhvr>
                                        <p:cTn id="230" dur="500"/>
                                        <p:tgtEl>
                                          <p:spTgt spid="55"/>
                                        </p:tgtEl>
                                        <p:attrNameLst>
                                          <p:attrName>ppt_x</p:attrName>
                                        </p:attrNameLst>
                                      </p:cBhvr>
                                      <p:tavLst>
                                        <p:tav tm="0">
                                          <p:val>
                                            <p:strVal val="ppt_x"/>
                                          </p:val>
                                        </p:tav>
                                        <p:tav tm="100000">
                                          <p:val>
                                            <p:strVal val="ppt_x"/>
                                          </p:val>
                                        </p:tav>
                                      </p:tavLst>
                                    </p:anim>
                                    <p:anim calcmode="lin" valueType="num">
                                      <p:cBhvr>
                                        <p:cTn id="231" dur="500"/>
                                        <p:tgtEl>
                                          <p:spTgt spid="55"/>
                                        </p:tgtEl>
                                        <p:attrNameLst>
                                          <p:attrName>ppt_y</p:attrName>
                                        </p:attrNameLst>
                                      </p:cBhvr>
                                      <p:tavLst>
                                        <p:tav tm="0">
                                          <p:val>
                                            <p:strVal val="ppt_y"/>
                                          </p:val>
                                        </p:tav>
                                        <p:tav tm="100000">
                                          <p:val>
                                            <p:strVal val="ppt_y+.1"/>
                                          </p:val>
                                        </p:tav>
                                      </p:tavLst>
                                    </p:anim>
                                    <p:set>
                                      <p:cBhvr>
                                        <p:cTn id="23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9" grpId="0"/>
      <p:bldP spid="55" grpId="0"/>
      <p:bldP spid="77" grpId="0"/>
      <p:bldP spid="78" grpId="0"/>
      <p:bldP spid="92" grpId="0"/>
      <p:bldP spid="76" grpId="0"/>
      <p:bldP spid="119" grpId="0"/>
      <p:bldP spid="132" grpId="0"/>
      <p:bldP spid="137" grpId="0"/>
      <p:bldP spid="138" grpId="0"/>
      <p:bldP spid="352" grpId="0"/>
      <p:bldP spid="354" grpId="0"/>
      <p:bldP spid="3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7" y="280716"/>
            <a:ext cx="4437517"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研究内容及技术路线</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grpSp>
        <p:nvGrpSpPr>
          <p:cNvPr id="8" name="组合 7">
            <a:extLst>
              <a:ext uri="{FF2B5EF4-FFF2-40B4-BE49-F238E27FC236}">
                <a16:creationId xmlns:a16="http://schemas.microsoft.com/office/drawing/2014/main" id="{C9432436-4279-45CC-8475-EF80547BCA6E}"/>
              </a:ext>
            </a:extLst>
          </p:cNvPr>
          <p:cNvGrpSpPr/>
          <p:nvPr/>
        </p:nvGrpSpPr>
        <p:grpSpPr>
          <a:xfrm>
            <a:off x="-19438" y="2195120"/>
            <a:ext cx="9399878" cy="3880147"/>
            <a:chOff x="-19438" y="2195120"/>
            <a:chExt cx="9399878" cy="3880147"/>
          </a:xfrm>
        </p:grpSpPr>
        <p:grpSp>
          <p:nvGrpSpPr>
            <p:cNvPr id="289" name="组合 288">
              <a:extLst>
                <a:ext uri="{FF2B5EF4-FFF2-40B4-BE49-F238E27FC236}">
                  <a16:creationId xmlns:a16="http://schemas.microsoft.com/office/drawing/2014/main" id="{13051BFE-71E4-4A60-8A3E-163D4B11F65D}"/>
                </a:ext>
              </a:extLst>
            </p:cNvPr>
            <p:cNvGrpSpPr/>
            <p:nvPr/>
          </p:nvGrpSpPr>
          <p:grpSpPr>
            <a:xfrm>
              <a:off x="1743433" y="2195120"/>
              <a:ext cx="4818933" cy="929005"/>
              <a:chOff x="196772" y="4464287"/>
              <a:chExt cx="4818933" cy="929005"/>
            </a:xfrm>
          </p:grpSpPr>
          <p:sp>
            <p:nvSpPr>
              <p:cNvPr id="298" name="矩形 297">
                <a:extLst>
                  <a:ext uri="{FF2B5EF4-FFF2-40B4-BE49-F238E27FC236}">
                    <a16:creationId xmlns:a16="http://schemas.microsoft.com/office/drawing/2014/main" id="{076A08C2-E980-4E61-8064-0329A57F215D}"/>
                  </a:ext>
                </a:extLst>
              </p:cNvPr>
              <p:cNvSpPr/>
              <p:nvPr/>
            </p:nvSpPr>
            <p:spPr>
              <a:xfrm>
                <a:off x="196772" y="4464287"/>
                <a:ext cx="977852" cy="929005"/>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2">
                        <a:lumMod val="50000"/>
                      </a:schemeClr>
                    </a:solidFill>
                    <a:latin typeface="微软雅黑" panose="020B0503020204020204" pitchFamily="34" charset="-122"/>
                    <a:ea typeface="微软雅黑" panose="020B0503020204020204" pitchFamily="34" charset="-122"/>
                  </a:rPr>
                  <a:t>03</a:t>
                </a:r>
              </a:p>
            </p:txBody>
          </p:sp>
          <p:sp>
            <p:nvSpPr>
              <p:cNvPr id="299" name="文本框 298">
                <a:extLst>
                  <a:ext uri="{FF2B5EF4-FFF2-40B4-BE49-F238E27FC236}">
                    <a16:creationId xmlns:a16="http://schemas.microsoft.com/office/drawing/2014/main" id="{62428A6E-E79E-4619-8A5F-0DCFEB450F4A}"/>
                  </a:ext>
                </a:extLst>
              </p:cNvPr>
              <p:cNvSpPr txBox="1"/>
              <p:nvPr/>
            </p:nvSpPr>
            <p:spPr>
              <a:xfrm>
                <a:off x="1267968" y="4555417"/>
                <a:ext cx="3747737" cy="746743"/>
              </a:xfrm>
              <a:prstGeom prst="rect">
                <a:avLst/>
              </a:prstGeom>
              <a:noFill/>
            </p:spPr>
            <p:txBody>
              <a:bodyPr wrap="square" rtlCol="0">
                <a:spAutoFit/>
              </a:bodyPr>
              <a:lstStyle/>
              <a:p>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研 究 内 容 及 技 术 路 线</a:t>
                </a:r>
              </a:p>
              <a:p>
                <a:pPr>
                  <a:lnSpc>
                    <a:spcPct val="150000"/>
                  </a:lnSpc>
                </a:pPr>
                <a:r>
                  <a:rPr lang="en-US" altLang="zh-CN" sz="1400" dirty="0">
                    <a:solidFill>
                      <a:schemeClr val="tx2">
                        <a:lumMod val="50000"/>
                      </a:schemeClr>
                    </a:solidFill>
                    <a:latin typeface="微软雅黑" panose="020B0503020204020204" pitchFamily="34" charset="-122"/>
                    <a:ea typeface="微软雅黑" panose="020B0503020204020204" pitchFamily="34" charset="-122"/>
                    <a:sym typeface="+mn-ea"/>
                  </a:rPr>
                  <a:t>Research Content and Technical Route</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grpSp>
          <p:nvGrpSpPr>
            <p:cNvPr id="6" name="组合 5">
              <a:extLst>
                <a:ext uri="{FF2B5EF4-FFF2-40B4-BE49-F238E27FC236}">
                  <a16:creationId xmlns:a16="http://schemas.microsoft.com/office/drawing/2014/main" id="{BA0C904A-6307-422C-8573-33CAAC740195}"/>
                </a:ext>
              </a:extLst>
            </p:cNvPr>
            <p:cNvGrpSpPr/>
            <p:nvPr/>
          </p:nvGrpSpPr>
          <p:grpSpPr>
            <a:xfrm>
              <a:off x="3403831" y="3070318"/>
              <a:ext cx="2410029" cy="684750"/>
              <a:chOff x="3403831" y="3032993"/>
              <a:chExt cx="2410029" cy="746743"/>
            </a:xfrm>
          </p:grpSpPr>
          <p:sp>
            <p:nvSpPr>
              <p:cNvPr id="13" name="箭头: 下 12">
                <a:extLst>
                  <a:ext uri="{FF2B5EF4-FFF2-40B4-BE49-F238E27FC236}">
                    <a16:creationId xmlns:a16="http://schemas.microsoft.com/office/drawing/2014/main" id="{3C7AC14E-8078-4AEA-9F24-C1932F3B772D}"/>
                  </a:ext>
                </a:extLst>
              </p:cNvPr>
              <p:cNvSpPr/>
              <p:nvPr/>
            </p:nvSpPr>
            <p:spPr>
              <a:xfrm>
                <a:off x="3403831" y="3032993"/>
                <a:ext cx="466531" cy="74674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箭头: 下 299">
                <a:extLst>
                  <a:ext uri="{FF2B5EF4-FFF2-40B4-BE49-F238E27FC236}">
                    <a16:creationId xmlns:a16="http://schemas.microsoft.com/office/drawing/2014/main" id="{2C1BF678-B44E-42AA-9A05-3103891CEF96}"/>
                  </a:ext>
                </a:extLst>
              </p:cNvPr>
              <p:cNvSpPr/>
              <p:nvPr/>
            </p:nvSpPr>
            <p:spPr>
              <a:xfrm>
                <a:off x="5347329" y="3032993"/>
                <a:ext cx="466531" cy="74674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E7682ED5-9000-435A-9E9E-8D91D3A160D3}"/>
                </a:ext>
              </a:extLst>
            </p:cNvPr>
            <p:cNvGrpSpPr/>
            <p:nvPr/>
          </p:nvGrpSpPr>
          <p:grpSpPr>
            <a:xfrm>
              <a:off x="945650" y="3779736"/>
              <a:ext cx="7462244" cy="470123"/>
              <a:chOff x="945650" y="3779736"/>
              <a:chExt cx="7462244" cy="470123"/>
            </a:xfrm>
          </p:grpSpPr>
          <p:sp>
            <p:nvSpPr>
              <p:cNvPr id="363" name="文本框 362">
                <a:extLst>
                  <a:ext uri="{FF2B5EF4-FFF2-40B4-BE49-F238E27FC236}">
                    <a16:creationId xmlns:a16="http://schemas.microsoft.com/office/drawing/2014/main" id="{462293BB-9E22-44B1-968D-91623AE4B730}"/>
                  </a:ext>
                </a:extLst>
              </p:cNvPr>
              <p:cNvSpPr txBox="1"/>
              <p:nvPr/>
            </p:nvSpPr>
            <p:spPr>
              <a:xfrm>
                <a:off x="945650" y="3779736"/>
                <a:ext cx="3168394" cy="461665"/>
              </a:xfrm>
              <a:prstGeom prst="rect">
                <a:avLst/>
              </a:prstGeom>
              <a:noFill/>
            </p:spPr>
            <p:txBody>
              <a:bodyPr wrap="square" rtlCol="0">
                <a:spAutoFit/>
              </a:bodyPr>
              <a:lstStyle/>
              <a:p>
                <a:r>
                  <a:rPr lang="en-US" altLang="zh-CN" sz="2400" b="1" dirty="0">
                    <a:solidFill>
                      <a:schemeClr val="tx2">
                        <a:lumMod val="50000"/>
                      </a:schemeClr>
                    </a:solidFill>
                    <a:latin typeface="微软雅黑" panose="020B0503020204020204" pitchFamily="34" charset="-122"/>
                    <a:ea typeface="微软雅黑" panose="020B0503020204020204" pitchFamily="34" charset="-122"/>
                    <a:sym typeface="+mn-ea"/>
                  </a:rPr>
                  <a:t>1 </a:t>
                </a:r>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理 论 推 导 与 架 构</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371" name="文本框 370">
                <a:extLst>
                  <a:ext uri="{FF2B5EF4-FFF2-40B4-BE49-F238E27FC236}">
                    <a16:creationId xmlns:a16="http://schemas.microsoft.com/office/drawing/2014/main" id="{85C68D64-F7FE-41C3-92F2-216E4DC4C48C}"/>
                  </a:ext>
                </a:extLst>
              </p:cNvPr>
              <p:cNvSpPr txBox="1"/>
              <p:nvPr/>
            </p:nvSpPr>
            <p:spPr>
              <a:xfrm>
                <a:off x="5266220" y="3788194"/>
                <a:ext cx="3141674" cy="461665"/>
              </a:xfrm>
              <a:prstGeom prst="rect">
                <a:avLst/>
              </a:prstGeom>
              <a:noFill/>
            </p:spPr>
            <p:txBody>
              <a:bodyPr wrap="square" rtlCol="0">
                <a:spAutoFit/>
              </a:bodyPr>
              <a:lstStyle/>
              <a:p>
                <a:r>
                  <a:rPr lang="en-US" altLang="zh-CN" sz="2400" b="1" dirty="0">
                    <a:solidFill>
                      <a:schemeClr val="tx2">
                        <a:lumMod val="50000"/>
                      </a:schemeClr>
                    </a:solidFill>
                    <a:latin typeface="微软雅黑" panose="020B0503020204020204" pitchFamily="34" charset="-122"/>
                    <a:ea typeface="微软雅黑" panose="020B0503020204020204" pitchFamily="34" charset="-122"/>
                    <a:sym typeface="+mn-ea"/>
                  </a:rPr>
                  <a:t>2 </a:t>
                </a:r>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数 值 仿 真 与 模 拟</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grpSp>
          <p:nvGrpSpPr>
            <p:cNvPr id="2" name="组合 1">
              <a:extLst>
                <a:ext uri="{FF2B5EF4-FFF2-40B4-BE49-F238E27FC236}">
                  <a16:creationId xmlns:a16="http://schemas.microsoft.com/office/drawing/2014/main" id="{E1AB882A-26E5-40B5-8F45-3F4A1411B7FD}"/>
                </a:ext>
              </a:extLst>
            </p:cNvPr>
            <p:cNvGrpSpPr/>
            <p:nvPr/>
          </p:nvGrpSpPr>
          <p:grpSpPr>
            <a:xfrm>
              <a:off x="-19438" y="4828539"/>
              <a:ext cx="9399878" cy="1246728"/>
              <a:chOff x="-19438" y="4716569"/>
              <a:chExt cx="9399878" cy="1246728"/>
            </a:xfrm>
          </p:grpSpPr>
          <p:sp>
            <p:nvSpPr>
              <p:cNvPr id="373" name="标题 1">
                <a:extLst>
                  <a:ext uri="{FF2B5EF4-FFF2-40B4-BE49-F238E27FC236}">
                    <a16:creationId xmlns:a16="http://schemas.microsoft.com/office/drawing/2014/main" id="{926A1A0A-C872-49D4-90E8-B90E9E6688FF}"/>
                  </a:ext>
                </a:extLst>
              </p:cNvPr>
              <p:cNvSpPr txBox="1">
                <a:spLocks/>
              </p:cNvSpPr>
              <p:nvPr/>
            </p:nvSpPr>
            <p:spPr bwMode="auto">
              <a:xfrm>
                <a:off x="-19438" y="5165591"/>
                <a:ext cx="45281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1.2 </a:t>
                </a:r>
                <a:r>
                  <a:rPr lang="zh-CN" altLang="en-US" sz="2000" b="1" dirty="0">
                    <a:latin typeface="+mn-lt"/>
                    <a:ea typeface="黑体" panose="02010609060101010101" pitchFamily="49" charset="-122"/>
                    <a:cs typeface="Gisha" panose="020B0604020202020204" pitchFamily="34" charset="-79"/>
                  </a:rPr>
                  <a:t>三维非线性傅里叶体全息成像原理</a:t>
                </a:r>
                <a:endParaRPr lang="en-US" altLang="zh-CN" sz="2000" b="1" dirty="0">
                  <a:latin typeface="+mn-lt"/>
                  <a:ea typeface="黑体" panose="02010609060101010101" pitchFamily="49" charset="-122"/>
                  <a:cs typeface="Gisha" panose="020B0604020202020204" pitchFamily="34" charset="-79"/>
                </a:endParaRPr>
              </a:p>
            </p:txBody>
          </p:sp>
          <p:sp>
            <p:nvSpPr>
              <p:cNvPr id="374" name="标题 1">
                <a:extLst>
                  <a:ext uri="{FF2B5EF4-FFF2-40B4-BE49-F238E27FC236}">
                    <a16:creationId xmlns:a16="http://schemas.microsoft.com/office/drawing/2014/main" id="{C7A9FC2B-EC95-4B6C-89E9-6E658A182B0D}"/>
                  </a:ext>
                </a:extLst>
              </p:cNvPr>
              <p:cNvSpPr txBox="1">
                <a:spLocks/>
              </p:cNvSpPr>
              <p:nvPr/>
            </p:nvSpPr>
            <p:spPr bwMode="auto">
              <a:xfrm>
                <a:off x="27942" y="4717889"/>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375" name="标题 1">
                <a:extLst>
                  <a:ext uri="{FF2B5EF4-FFF2-40B4-BE49-F238E27FC236}">
                    <a16:creationId xmlns:a16="http://schemas.microsoft.com/office/drawing/2014/main" id="{AB20626F-4CC0-4E46-B0F6-CAB184D63103}"/>
                  </a:ext>
                </a:extLst>
              </p:cNvPr>
              <p:cNvSpPr txBox="1">
                <a:spLocks/>
              </p:cNvSpPr>
              <p:nvPr/>
            </p:nvSpPr>
            <p:spPr bwMode="auto">
              <a:xfrm>
                <a:off x="-12130" y="5613293"/>
                <a:ext cx="501966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1.3 </a:t>
                </a:r>
                <a:r>
                  <a:rPr lang="zh-CN" altLang="en-US" sz="2000" b="1" dirty="0">
                    <a:latin typeface="+mn-lt"/>
                    <a:ea typeface="黑体" panose="02010609060101010101" pitchFamily="49" charset="-122"/>
                    <a:cs typeface="Gisha" panose="020B0604020202020204" pitchFamily="34" charset="-79"/>
                  </a:rPr>
                  <a:t>结构倒格波波矢与振幅与远场成像关系</a:t>
                </a:r>
                <a:endParaRPr lang="en-US" altLang="zh-CN" sz="2000" b="1" dirty="0">
                  <a:latin typeface="+mn-lt"/>
                  <a:ea typeface="黑体" panose="02010609060101010101" pitchFamily="49" charset="-122"/>
                  <a:cs typeface="Gisha" panose="020B0604020202020204" pitchFamily="34" charset="-79"/>
                </a:endParaRPr>
              </a:p>
            </p:txBody>
          </p:sp>
          <p:sp>
            <p:nvSpPr>
              <p:cNvPr id="377" name="标题 1">
                <a:extLst>
                  <a:ext uri="{FF2B5EF4-FFF2-40B4-BE49-F238E27FC236}">
                    <a16:creationId xmlns:a16="http://schemas.microsoft.com/office/drawing/2014/main" id="{480FEC6C-C881-4C36-AF17-BAA2454BAF27}"/>
                  </a:ext>
                </a:extLst>
              </p:cNvPr>
              <p:cNvSpPr txBox="1">
                <a:spLocks/>
              </p:cNvSpPr>
              <p:nvPr/>
            </p:nvSpPr>
            <p:spPr bwMode="auto">
              <a:xfrm>
                <a:off x="5000232" y="4716569"/>
                <a:ext cx="414376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2.1 </a:t>
                </a:r>
                <a:r>
                  <a:rPr lang="zh-CN" altLang="en-US" sz="2000" b="1" dirty="0">
                    <a:latin typeface="+mn-lt"/>
                    <a:ea typeface="黑体" panose="02010609060101010101" pitchFamily="49" charset="-122"/>
                    <a:cs typeface="Gisha" panose="020B0604020202020204" pitchFamily="34" charset="-79"/>
                  </a:rPr>
                  <a:t>三维 </a:t>
                </a:r>
                <a:r>
                  <a:rPr lang="en-US" altLang="zh-CN" sz="2000" b="1" dirty="0">
                    <a:latin typeface="+mn-lt"/>
                    <a:ea typeface="黑体" panose="02010609060101010101" pitchFamily="49" charset="-122"/>
                    <a:cs typeface="Gisha" panose="020B0604020202020204" pitchFamily="34" charset="-79"/>
                  </a:rPr>
                  <a:t>GS </a:t>
                </a:r>
                <a:r>
                  <a:rPr lang="zh-CN" altLang="en-US" sz="2000" b="1" dirty="0">
                    <a:latin typeface="+mn-lt"/>
                    <a:ea typeface="黑体" panose="02010609060101010101" pitchFamily="49" charset="-122"/>
                    <a:cs typeface="Gisha" panose="020B0604020202020204" pitchFamily="34" charset="-79"/>
                  </a:rPr>
                  <a:t>算法生成纯相位全息图</a:t>
                </a:r>
                <a:endParaRPr lang="en-US" altLang="zh-CN" sz="2000" b="1" dirty="0">
                  <a:latin typeface="+mn-lt"/>
                  <a:ea typeface="黑体" panose="02010609060101010101" pitchFamily="49" charset="-122"/>
                  <a:cs typeface="Gisha" panose="020B0604020202020204" pitchFamily="34" charset="-79"/>
                </a:endParaRPr>
              </a:p>
            </p:txBody>
          </p:sp>
          <p:sp>
            <p:nvSpPr>
              <p:cNvPr id="383" name="标题 1">
                <a:extLst>
                  <a:ext uri="{FF2B5EF4-FFF2-40B4-BE49-F238E27FC236}">
                    <a16:creationId xmlns:a16="http://schemas.microsoft.com/office/drawing/2014/main" id="{E6A55BDB-2270-457D-9C77-4EA0223CAD15}"/>
                  </a:ext>
                </a:extLst>
              </p:cNvPr>
              <p:cNvSpPr txBox="1">
                <a:spLocks/>
              </p:cNvSpPr>
              <p:nvPr/>
            </p:nvSpPr>
            <p:spPr bwMode="auto">
              <a:xfrm>
                <a:off x="5060944" y="5169726"/>
                <a:ext cx="414376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sp>
            <p:nvSpPr>
              <p:cNvPr id="384" name="标题 1">
                <a:extLst>
                  <a:ext uri="{FF2B5EF4-FFF2-40B4-BE49-F238E27FC236}">
                    <a16:creationId xmlns:a16="http://schemas.microsoft.com/office/drawing/2014/main" id="{79B4BC8A-0018-4468-82CE-C3E72068B15D}"/>
                  </a:ext>
                </a:extLst>
              </p:cNvPr>
              <p:cNvSpPr txBox="1">
                <a:spLocks/>
              </p:cNvSpPr>
              <p:nvPr/>
            </p:nvSpPr>
            <p:spPr bwMode="auto">
              <a:xfrm>
                <a:off x="4882831" y="5605630"/>
                <a:ext cx="44976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2.3 </a:t>
                </a:r>
                <a:r>
                  <a:rPr lang="zh-CN" altLang="en-US" sz="2000" b="1" dirty="0">
                    <a:latin typeface="+mn-lt"/>
                    <a:ea typeface="黑体" panose="02010609060101010101" pitchFamily="49" charset="-122"/>
                    <a:cs typeface="Gisha" panose="020B0604020202020204" pitchFamily="34" charset="-79"/>
                  </a:rPr>
                  <a:t>验证：数值仿真</a:t>
                </a:r>
                <a:r>
                  <a:rPr lang="zh-CN" altLang="en-US" sz="2000" b="1" dirty="0">
                    <a:ea typeface="黑体" panose="02010609060101010101" pitchFamily="49" charset="-122"/>
                    <a:cs typeface="Gisha" panose="020B0604020202020204" pitchFamily="34" charset="-79"/>
                  </a:rPr>
                  <a:t>倍频光</a:t>
                </a:r>
                <a:r>
                  <a:rPr lang="zh-CN" altLang="en-US" sz="2000" b="1" dirty="0">
                    <a:latin typeface="+mn-lt"/>
                    <a:ea typeface="黑体" panose="02010609060101010101" pitchFamily="49" charset="-122"/>
                    <a:cs typeface="Gisha" panose="020B0604020202020204" pitchFamily="34" charset="-79"/>
                  </a:rPr>
                  <a:t>远场成像</a:t>
                </a:r>
                <a:endParaRPr lang="en-US" altLang="zh-CN" sz="2000" b="1" dirty="0">
                  <a:latin typeface="+mn-lt"/>
                  <a:ea typeface="黑体" panose="02010609060101010101" pitchFamily="49" charset="-122"/>
                  <a:cs typeface="Gisha" panose="020B0604020202020204" pitchFamily="34" charset="-79"/>
                </a:endParaRPr>
              </a:p>
            </p:txBody>
          </p:sp>
        </p:grpSp>
        <p:grpSp>
          <p:nvGrpSpPr>
            <p:cNvPr id="4" name="组合 3">
              <a:extLst>
                <a:ext uri="{FF2B5EF4-FFF2-40B4-BE49-F238E27FC236}">
                  <a16:creationId xmlns:a16="http://schemas.microsoft.com/office/drawing/2014/main" id="{88643097-EB91-4229-88EA-D6D5A38F31BA}"/>
                </a:ext>
              </a:extLst>
            </p:cNvPr>
            <p:cNvGrpSpPr/>
            <p:nvPr/>
          </p:nvGrpSpPr>
          <p:grpSpPr>
            <a:xfrm>
              <a:off x="2692975" y="4270956"/>
              <a:ext cx="3850840" cy="482423"/>
              <a:chOff x="2692975" y="4242963"/>
              <a:chExt cx="3850840" cy="482423"/>
            </a:xfrm>
          </p:grpSpPr>
          <p:sp>
            <p:nvSpPr>
              <p:cNvPr id="26" name="箭头: 下 25">
                <a:extLst>
                  <a:ext uri="{FF2B5EF4-FFF2-40B4-BE49-F238E27FC236}">
                    <a16:creationId xmlns:a16="http://schemas.microsoft.com/office/drawing/2014/main" id="{57998C21-71AA-4B81-994E-1610681D90DF}"/>
                  </a:ext>
                </a:extLst>
              </p:cNvPr>
              <p:cNvSpPr/>
              <p:nvPr/>
            </p:nvSpPr>
            <p:spPr>
              <a:xfrm>
                <a:off x="2692975" y="4242963"/>
                <a:ext cx="304453" cy="48242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7C0451BA-966F-4FBC-87E0-FB396527CD1D}"/>
                  </a:ext>
                </a:extLst>
              </p:cNvPr>
              <p:cNvSpPr/>
              <p:nvPr/>
            </p:nvSpPr>
            <p:spPr>
              <a:xfrm>
                <a:off x="6239362" y="4242963"/>
                <a:ext cx="304453" cy="48242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a:extLst>
              <a:ext uri="{FF2B5EF4-FFF2-40B4-BE49-F238E27FC236}">
                <a16:creationId xmlns:a16="http://schemas.microsoft.com/office/drawing/2014/main" id="{A42C9144-DC4C-4E8F-B2A8-BAFC087E07A5}"/>
              </a:ext>
            </a:extLst>
          </p:cNvPr>
          <p:cNvSpPr txBox="1"/>
          <p:nvPr/>
        </p:nvSpPr>
        <p:spPr>
          <a:xfrm>
            <a:off x="948758" y="3782844"/>
            <a:ext cx="5290604" cy="461665"/>
          </a:xfrm>
          <a:prstGeom prst="rect">
            <a:avLst/>
          </a:prstGeom>
          <a:noFill/>
        </p:spPr>
        <p:txBody>
          <a:bodyPr wrap="square" rtlCol="0">
            <a:spAutoFit/>
          </a:bodyPr>
          <a:lstStyle/>
          <a:p>
            <a:r>
              <a:rPr lang="en-US" altLang="zh-CN" sz="2400" b="1" dirty="0">
                <a:solidFill>
                  <a:schemeClr val="tx2">
                    <a:lumMod val="50000"/>
                  </a:schemeClr>
                </a:solidFill>
                <a:latin typeface="微软雅黑" panose="020B0503020204020204" pitchFamily="34" charset="-122"/>
                <a:ea typeface="微软雅黑" panose="020B0503020204020204" pitchFamily="34" charset="-122"/>
                <a:sym typeface="+mn-ea"/>
              </a:rPr>
              <a:t>1 </a:t>
            </a:r>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理 论 推 导 与 架 构</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34" name="标题 1">
            <a:extLst>
              <a:ext uri="{FF2B5EF4-FFF2-40B4-BE49-F238E27FC236}">
                <a16:creationId xmlns:a16="http://schemas.microsoft.com/office/drawing/2014/main" id="{7166F2FC-C602-40C3-938B-68EFF7941580}"/>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35" name="标题 1">
            <a:extLst>
              <a:ext uri="{FF2B5EF4-FFF2-40B4-BE49-F238E27FC236}">
                <a16:creationId xmlns:a16="http://schemas.microsoft.com/office/drawing/2014/main" id="{864E2C6C-C7DA-4E8E-8D9A-4665124E0A05}"/>
              </a:ext>
            </a:extLst>
          </p:cNvPr>
          <p:cNvSpPr txBox="1">
            <a:spLocks/>
          </p:cNvSpPr>
          <p:nvPr/>
        </p:nvSpPr>
        <p:spPr bwMode="auto">
          <a:xfrm>
            <a:off x="31051" y="4832964"/>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grpSp>
        <p:nvGrpSpPr>
          <p:cNvPr id="36" name="组合 35">
            <a:extLst>
              <a:ext uri="{FF2B5EF4-FFF2-40B4-BE49-F238E27FC236}">
                <a16:creationId xmlns:a16="http://schemas.microsoft.com/office/drawing/2014/main" id="{5C1545C7-C9FD-4336-945A-EAB5A2276F80}"/>
              </a:ext>
            </a:extLst>
          </p:cNvPr>
          <p:cNvGrpSpPr/>
          <p:nvPr/>
        </p:nvGrpSpPr>
        <p:grpSpPr>
          <a:xfrm>
            <a:off x="31809" y="6491415"/>
            <a:ext cx="437891" cy="299556"/>
            <a:chOff x="8539422" y="6009541"/>
            <a:chExt cx="437891" cy="299556"/>
          </a:xfrm>
        </p:grpSpPr>
        <p:sp>
          <p:nvSpPr>
            <p:cNvPr id="37" name="卷形: 垂直 36">
              <a:extLst>
                <a:ext uri="{FF2B5EF4-FFF2-40B4-BE49-F238E27FC236}">
                  <a16:creationId xmlns:a16="http://schemas.microsoft.com/office/drawing/2014/main" id="{A85439BA-E6E4-40B6-B14F-2390FBA0CE6A}"/>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标题 1">
              <a:extLst>
                <a:ext uri="{FF2B5EF4-FFF2-40B4-BE49-F238E27FC236}">
                  <a16:creationId xmlns:a16="http://schemas.microsoft.com/office/drawing/2014/main" id="{CD5A7D45-D48F-4507-BE1B-4D20CABD7D92}"/>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21</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539769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arn(inVertical)">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par>
                                <p:cTn id="20" presetID="0" presetClass="path" presetSubtype="0" accel="50000" decel="50000" fill="hold" grpId="1" nodeType="withEffect">
                                  <p:stCondLst>
                                    <p:cond delay="0"/>
                                  </p:stCondLst>
                                  <p:childTnLst>
                                    <p:animMotion origin="layout" path="M -0.00035 0.00254 L -0.00417 -0.5294 " pathEditMode="relative" rAng="0" ptsTypes="AA">
                                      <p:cBhvr>
                                        <p:cTn id="21" dur="500" fill="hold"/>
                                        <p:tgtEl>
                                          <p:spTgt spid="33"/>
                                        </p:tgtEl>
                                        <p:attrNameLst>
                                          <p:attrName>ppt_x</p:attrName>
                                          <p:attrName>ppt_y</p:attrName>
                                        </p:attrNameLst>
                                      </p:cBhvr>
                                      <p:rCtr x="-191" y="-26597"/>
                                    </p:animMotion>
                                  </p:childTnLst>
                                </p:cTn>
                              </p:par>
                              <p:par>
                                <p:cTn id="22" presetID="28" presetClass="emph" presetSubtype="0" fill="hold" grpId="2" nodeType="withEffect">
                                  <p:stCondLst>
                                    <p:cond delay="0"/>
                                  </p:stCondLst>
                                  <p:childTnLst>
                                    <p:animClr clrSpc="rgb" dir="cw">
                                      <p:cBhvr override="childStyle">
                                        <p:cTn id="23" dur="200" fill="hold"/>
                                        <p:tgtEl>
                                          <p:spTgt spid="33"/>
                                        </p:tgtEl>
                                        <p:attrNameLst>
                                          <p:attrName>style.color</p:attrName>
                                        </p:attrNameLst>
                                      </p:cBhvr>
                                      <p:to>
                                        <a:schemeClr val="tx1"/>
                                      </p:to>
                                    </p:animClr>
                                    <p:animClr clrSpc="rgb" dir="cw">
                                      <p:cBhvr>
                                        <p:cTn id="24" dur="200" fill="hold"/>
                                        <p:tgtEl>
                                          <p:spTgt spid="33"/>
                                        </p:tgtEl>
                                        <p:attrNameLst>
                                          <p:attrName>fillcolor</p:attrName>
                                        </p:attrNameLst>
                                      </p:cBhvr>
                                      <p:to>
                                        <a:schemeClr val="tx1"/>
                                      </p:to>
                                    </p:animClr>
                                    <p:set>
                                      <p:cBhvr>
                                        <p:cTn id="25" dur="200" fill="hold"/>
                                        <p:tgtEl>
                                          <p:spTgt spid="33"/>
                                        </p:tgtEl>
                                        <p:attrNameLst>
                                          <p:attrName>fill.type</p:attrName>
                                        </p:attrNameLst>
                                      </p:cBhvr>
                                      <p:to>
                                        <p:strVal val="solid"/>
                                      </p:to>
                                    </p:set>
                                    <p:anim to="1.5" calcmode="lin" valueType="num">
                                      <p:cBhvr override="childStyle">
                                        <p:cTn id="26" dur="200" fill="hold"/>
                                        <p:tgtEl>
                                          <p:spTgt spid="33"/>
                                        </p:tgtEl>
                                        <p:attrNameLst>
                                          <p:attrName>style.fontSize</p:attrName>
                                        </p:attrNameLst>
                                      </p:cBhvr>
                                    </p:anim>
                                  </p:childTnLst>
                                </p:cTn>
                              </p:par>
                              <p:par>
                                <p:cTn id="27" presetID="22" presetClass="exit" presetSubtype="4" fill="hold" grpId="0" nodeType="withEffect">
                                  <p:stCondLst>
                                    <p:cond delay="0"/>
                                  </p:stCondLst>
                                  <p:childTnLst>
                                    <p:animEffect transition="out" filter="wipe(down)">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 presetClass="entr" presetSubtype="0" fill="hold" grpId="1"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0" presetClass="path" presetSubtype="0" accel="50000" decel="50000" fill="hold" grpId="0" nodeType="withEffect">
                                  <p:stCondLst>
                                    <p:cond delay="0"/>
                                  </p:stCondLst>
                                  <p:childTnLst>
                                    <p:animMotion origin="layout" path="M 2.5E-6 0.00047 L 2.5E-6 -0.39398 " pathEditMode="relative" ptsTypes="AA">
                                      <p:cBhvr>
                                        <p:cTn id="33" dur="500" fill="hold"/>
                                        <p:tgtEl>
                                          <p:spTgt spid="35"/>
                                        </p:tgtEl>
                                        <p:attrNameLst>
                                          <p:attrName>ppt_x</p:attrName>
                                          <p:attrName>ppt_y</p:attrName>
                                        </p:attrNameLst>
                                      </p:cBhvr>
                                    </p:animMotion>
                                  </p:childTnLst>
                                </p:cTn>
                              </p:par>
                              <p:par>
                                <p:cTn id="34" presetID="52" presetClass="exit" presetSubtype="0" fill="hold" nodeType="withEffect">
                                  <p:stCondLst>
                                    <p:cond delay="0"/>
                                  </p:stCondLst>
                                  <p:childTnLst>
                                    <p:animScale>
                                      <p:cBhvr>
                                        <p:cTn id="35" dur="700" accel="50000">
                                          <p:stCondLst>
                                            <p:cond delay="0"/>
                                          </p:stCondLst>
                                        </p:cTn>
                                        <p:tgtEl>
                                          <p:spTgt spid="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36" dur="700" accel="50000">
                                          <p:stCondLst>
                                            <p:cond delay="0"/>
                                          </p:stCondLst>
                                        </p:cTn>
                                        <p:tgtEl>
                                          <p:spTgt spid="8"/>
                                        </p:tgtEl>
                                        <p:attrNameLst>
                                          <p:attrName>ppt_x</p:attrName>
                                          <p:attrName>ppt_y</p:attrName>
                                        </p:attrNameLst>
                                      </p:cBhvr>
                                    </p:animMotion>
                                    <p:animEffect transition="out" filter="fade">
                                      <p:cBhvr>
                                        <p:cTn id="37" dur="700"/>
                                        <p:tgtEl>
                                          <p:spTgt spid="8"/>
                                        </p:tgtEl>
                                      </p:cBhvr>
                                    </p:animEffect>
                                    <p:set>
                                      <p:cBhvr>
                                        <p:cTn id="38" dur="1" fill="hold">
                                          <p:stCondLst>
                                            <p:cond delay="699"/>
                                          </p:stCondLst>
                                        </p:cTn>
                                        <p:tgtEl>
                                          <p:spTgt spid="8"/>
                                        </p:tgtEl>
                                        <p:attrNameLst>
                                          <p:attrName>style.visibility</p:attrName>
                                        </p:attrNameLst>
                                      </p:cBhvr>
                                      <p:to>
                                        <p:strVal val="hidden"/>
                                      </p:to>
                                    </p:set>
                                  </p:childTnLst>
                                </p:cTn>
                              </p:par>
                            </p:childTnLst>
                          </p:cTn>
                        </p:par>
                        <p:par>
                          <p:cTn id="39" fill="hold">
                            <p:stCondLst>
                              <p:cond delay="700"/>
                            </p:stCondLst>
                            <p:childTnLst>
                              <p:par>
                                <p:cTn id="40" presetID="10" presetClass="exit" presetSubtype="0" fill="hold" grpId="3" nodeType="afterEffect">
                                  <p:stCondLst>
                                    <p:cond delay="0"/>
                                  </p:stCondLst>
                                  <p:childTnLst>
                                    <p:animEffect transition="out" filter="fade">
                                      <p:cBhvr>
                                        <p:cTn id="41" dur="200"/>
                                        <p:tgtEl>
                                          <p:spTgt spid="33"/>
                                        </p:tgtEl>
                                      </p:cBhvr>
                                    </p:animEffect>
                                    <p:set>
                                      <p:cBhvr>
                                        <p:cTn id="42" dur="1" fill="hold">
                                          <p:stCondLst>
                                            <p:cond delay="199"/>
                                          </p:stCondLst>
                                        </p:cTn>
                                        <p:tgtEl>
                                          <p:spTgt spid="33"/>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P spid="33" grpId="0"/>
      <p:bldP spid="33" grpId="1"/>
      <p:bldP spid="33" grpId="2"/>
      <p:bldP spid="33" grpId="3"/>
      <p:bldP spid="34" grpId="0"/>
      <p:bldP spid="35" grpId="0"/>
      <p:bldP spid="3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27942" y="2133306"/>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grpSp>
        <p:nvGrpSpPr>
          <p:cNvPr id="30" name="组合 29">
            <a:extLst>
              <a:ext uri="{FF2B5EF4-FFF2-40B4-BE49-F238E27FC236}">
                <a16:creationId xmlns:a16="http://schemas.microsoft.com/office/drawing/2014/main" id="{69090431-145A-470E-8956-C92204545AB9}"/>
              </a:ext>
            </a:extLst>
          </p:cNvPr>
          <p:cNvGrpSpPr/>
          <p:nvPr/>
        </p:nvGrpSpPr>
        <p:grpSpPr>
          <a:xfrm>
            <a:off x="253991" y="2435326"/>
            <a:ext cx="4778797" cy="2703513"/>
            <a:chOff x="253991" y="2435326"/>
            <a:chExt cx="4778797" cy="2703513"/>
          </a:xfrm>
        </p:grpSpPr>
        <p:graphicFrame>
          <p:nvGraphicFramePr>
            <p:cNvPr id="9" name="对象 8">
              <a:extLst>
                <a:ext uri="{FF2B5EF4-FFF2-40B4-BE49-F238E27FC236}">
                  <a16:creationId xmlns:a16="http://schemas.microsoft.com/office/drawing/2014/main" id="{3B4E736C-8AC6-423F-AAB4-1F371FA5D668}"/>
                </a:ext>
              </a:extLst>
            </p:cNvPr>
            <p:cNvGraphicFramePr>
              <a:graphicFrameLocks noChangeAspect="1"/>
            </p:cNvGraphicFramePr>
            <p:nvPr>
              <p:extLst>
                <p:ext uri="{D42A27DB-BD31-4B8C-83A1-F6EECF244321}">
                  <p14:modId xmlns:p14="http://schemas.microsoft.com/office/powerpoint/2010/main" val="1727363104"/>
                </p:ext>
              </p:extLst>
            </p:nvPr>
          </p:nvGraphicFramePr>
          <p:xfrm>
            <a:off x="253991" y="2797264"/>
            <a:ext cx="1722438" cy="1984375"/>
          </p:xfrm>
          <a:graphic>
            <a:graphicData uri="http://schemas.openxmlformats.org/presentationml/2006/ole">
              <mc:AlternateContent xmlns:mc="http://schemas.openxmlformats.org/markup-compatibility/2006">
                <mc:Choice xmlns:v="urn:schemas-microsoft-com:vml" Requires="v">
                  <p:oleObj name="Equation" r:id="rId3" imgW="1079280" imgH="1244520" progId="Equation.DSMT4">
                    <p:embed/>
                  </p:oleObj>
                </mc:Choice>
                <mc:Fallback>
                  <p:oleObj name="Equation" r:id="rId3" imgW="1079280" imgH="1244520" progId="Equation.DSMT4">
                    <p:embed/>
                    <p:pic>
                      <p:nvPicPr>
                        <p:cNvPr id="0" name=""/>
                        <p:cNvPicPr/>
                        <p:nvPr/>
                      </p:nvPicPr>
                      <p:blipFill>
                        <a:blip r:embed="rId4"/>
                        <a:stretch>
                          <a:fillRect/>
                        </a:stretch>
                      </p:blipFill>
                      <p:spPr>
                        <a:xfrm>
                          <a:off x="253991" y="2797264"/>
                          <a:ext cx="1722438" cy="198437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8E583CD-A0BA-4848-866B-09CB31A22637}"/>
                </a:ext>
              </a:extLst>
            </p:cNvPr>
            <p:cNvGraphicFramePr>
              <a:graphicFrameLocks noChangeAspect="1"/>
            </p:cNvGraphicFramePr>
            <p:nvPr>
              <p:extLst>
                <p:ext uri="{D42A27DB-BD31-4B8C-83A1-F6EECF244321}">
                  <p14:modId xmlns:p14="http://schemas.microsoft.com/office/powerpoint/2010/main" val="4211743539"/>
                </p:ext>
              </p:extLst>
            </p:nvPr>
          </p:nvGraphicFramePr>
          <p:xfrm>
            <a:off x="2593667" y="2435326"/>
            <a:ext cx="1585913" cy="2703513"/>
          </p:xfrm>
          <a:graphic>
            <a:graphicData uri="http://schemas.openxmlformats.org/presentationml/2006/ole">
              <mc:AlternateContent xmlns:mc="http://schemas.openxmlformats.org/markup-compatibility/2006">
                <mc:Choice xmlns:v="urn:schemas-microsoft-com:vml" Requires="v">
                  <p:oleObj name="Equation" r:id="rId5" imgW="1079280" imgH="1841400" progId="Equation.DSMT4">
                    <p:embed/>
                  </p:oleObj>
                </mc:Choice>
                <mc:Fallback>
                  <p:oleObj name="Equation" r:id="rId5" imgW="1079280" imgH="1841400" progId="Equation.DSMT4">
                    <p:embed/>
                    <p:pic>
                      <p:nvPicPr>
                        <p:cNvPr id="0" name=""/>
                        <p:cNvPicPr/>
                        <p:nvPr/>
                      </p:nvPicPr>
                      <p:blipFill>
                        <a:blip r:embed="rId6"/>
                        <a:stretch>
                          <a:fillRect/>
                        </a:stretch>
                      </p:blipFill>
                      <p:spPr>
                        <a:xfrm>
                          <a:off x="2593667" y="2435326"/>
                          <a:ext cx="1585913" cy="2703513"/>
                        </a:xfrm>
                        <a:prstGeom prst="rect">
                          <a:avLst/>
                        </a:prstGeom>
                      </p:spPr>
                    </p:pic>
                  </p:oleObj>
                </mc:Fallback>
              </mc:AlternateContent>
            </a:graphicData>
          </a:graphic>
        </p:graphicFrame>
        <p:sp>
          <p:nvSpPr>
            <p:cNvPr id="20" name="等号 19">
              <a:extLst>
                <a:ext uri="{FF2B5EF4-FFF2-40B4-BE49-F238E27FC236}">
                  <a16:creationId xmlns:a16="http://schemas.microsoft.com/office/drawing/2014/main" id="{41EC5265-6BCB-4FD3-9481-2892F72E2FF3}"/>
                </a:ext>
              </a:extLst>
            </p:cNvPr>
            <p:cNvSpPr/>
            <p:nvPr/>
          </p:nvSpPr>
          <p:spPr>
            <a:xfrm>
              <a:off x="4223110" y="3560896"/>
              <a:ext cx="809678" cy="462910"/>
            </a:xfrm>
            <a:prstGeom prst="mathEqual">
              <a:avLst>
                <a:gd name="adj1" fmla="val 23520"/>
                <a:gd name="adj2" fmla="val 22343"/>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加号 20">
              <a:extLst>
                <a:ext uri="{FF2B5EF4-FFF2-40B4-BE49-F238E27FC236}">
                  <a16:creationId xmlns:a16="http://schemas.microsoft.com/office/drawing/2014/main" id="{A97A7851-7B7C-4838-B4B6-A3075A884B21}"/>
                </a:ext>
              </a:extLst>
            </p:cNvPr>
            <p:cNvSpPr/>
            <p:nvPr/>
          </p:nvSpPr>
          <p:spPr>
            <a:xfrm>
              <a:off x="1852120" y="3427083"/>
              <a:ext cx="720000" cy="720000"/>
            </a:xfrm>
            <a:prstGeom prst="mathPlus">
              <a:avLst>
                <a:gd name="adj1" fmla="val 16369"/>
              </a:avLst>
            </a:prstGeom>
            <a:solidFill>
              <a:schemeClr val="accent1">
                <a:lumMod val="75000"/>
              </a:schemeClr>
            </a:solidFill>
            <a:ln cap="flat">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16625D6A-0635-4564-A383-0BB41EE50DCC}"/>
              </a:ext>
            </a:extLst>
          </p:cNvPr>
          <p:cNvGrpSpPr/>
          <p:nvPr/>
        </p:nvGrpSpPr>
        <p:grpSpPr>
          <a:xfrm>
            <a:off x="4204473" y="3018019"/>
            <a:ext cx="4939527" cy="1125196"/>
            <a:chOff x="4204473" y="3018019"/>
            <a:chExt cx="4939527" cy="1125196"/>
          </a:xfrm>
        </p:grpSpPr>
        <p:graphicFrame>
          <p:nvGraphicFramePr>
            <p:cNvPr id="18" name="对象 17">
              <a:extLst>
                <a:ext uri="{FF2B5EF4-FFF2-40B4-BE49-F238E27FC236}">
                  <a16:creationId xmlns:a16="http://schemas.microsoft.com/office/drawing/2014/main" id="{17013749-DEB9-45FB-BFA3-F7B678D31871}"/>
                </a:ext>
              </a:extLst>
            </p:cNvPr>
            <p:cNvGraphicFramePr>
              <a:graphicFrameLocks noChangeAspect="1"/>
            </p:cNvGraphicFramePr>
            <p:nvPr>
              <p:extLst>
                <p:ext uri="{D42A27DB-BD31-4B8C-83A1-F6EECF244321}">
                  <p14:modId xmlns:p14="http://schemas.microsoft.com/office/powerpoint/2010/main" val="3423709166"/>
                </p:ext>
              </p:extLst>
            </p:nvPr>
          </p:nvGraphicFramePr>
          <p:xfrm>
            <a:off x="5032788" y="3521375"/>
            <a:ext cx="3969193" cy="621840"/>
          </p:xfrm>
          <a:graphic>
            <a:graphicData uri="http://schemas.openxmlformats.org/presentationml/2006/ole">
              <mc:AlternateContent xmlns:mc="http://schemas.openxmlformats.org/markup-compatibility/2006">
                <mc:Choice xmlns:v="urn:schemas-microsoft-com:vml" Requires="v">
                  <p:oleObj name="Equation" r:id="rId7" imgW="2857317" imgH="447792" progId="Equation.DSMT4">
                    <p:embed/>
                  </p:oleObj>
                </mc:Choice>
                <mc:Fallback>
                  <p:oleObj name="Equation" r:id="rId7" imgW="2857317" imgH="447792" progId="Equation.DSMT4">
                    <p:embed/>
                    <p:pic>
                      <p:nvPicPr>
                        <p:cNvPr id="0" name=""/>
                        <p:cNvPicPr/>
                        <p:nvPr/>
                      </p:nvPicPr>
                      <p:blipFill>
                        <a:blip r:embed="rId8"/>
                        <a:stretch>
                          <a:fillRect/>
                        </a:stretch>
                      </p:blipFill>
                      <p:spPr>
                        <a:xfrm>
                          <a:off x="5032788" y="3521375"/>
                          <a:ext cx="3969193" cy="621840"/>
                        </a:xfrm>
                        <a:prstGeom prst="rect">
                          <a:avLst/>
                        </a:prstGeom>
                      </p:spPr>
                    </p:pic>
                  </p:oleObj>
                </mc:Fallback>
              </mc:AlternateContent>
            </a:graphicData>
          </a:graphic>
        </p:graphicFrame>
        <p:sp>
          <p:nvSpPr>
            <p:cNvPr id="47" name="标题 1">
              <a:extLst>
                <a:ext uri="{FF2B5EF4-FFF2-40B4-BE49-F238E27FC236}">
                  <a16:creationId xmlns:a16="http://schemas.microsoft.com/office/drawing/2014/main" id="{57E5AE07-7CA7-453C-9C19-AD15775B7463}"/>
                </a:ext>
              </a:extLst>
            </p:cNvPr>
            <p:cNvSpPr txBox="1">
              <a:spLocks/>
            </p:cNvSpPr>
            <p:nvPr/>
          </p:nvSpPr>
          <p:spPr bwMode="auto">
            <a:xfrm>
              <a:off x="4204473" y="3018019"/>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非线性</a:t>
              </a:r>
              <a:r>
                <a:rPr lang="zh-CN" altLang="en-US" sz="2000" b="1" dirty="0">
                  <a:latin typeface="+mn-lt"/>
                  <a:ea typeface="黑体" panose="02010609060101010101" pitchFamily="49" charset="-122"/>
                  <a:cs typeface="Gisha" panose="020B0604020202020204" pitchFamily="34" charset="-79"/>
                </a:rPr>
                <a:t>介质中</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电场波动方程</a:t>
              </a:r>
              <a:r>
                <a:rPr lang="zh-CN" altLang="en-US" sz="2000" b="1" dirty="0">
                  <a:latin typeface="+mn-lt"/>
                  <a:ea typeface="黑体" panose="02010609060101010101" pitchFamily="49" charset="-122"/>
                  <a:cs typeface="Gisha" panose="020B0604020202020204" pitchFamily="34" charset="-79"/>
                </a:rPr>
                <a:t>的最普遍形式</a:t>
              </a:r>
              <a:endParaRPr lang="en-US" altLang="zh-CN" sz="2000" b="1" dirty="0">
                <a:latin typeface="+mn-lt"/>
                <a:ea typeface="黑体" panose="02010609060101010101" pitchFamily="49" charset="-122"/>
                <a:cs typeface="Gisha" panose="020B0604020202020204" pitchFamily="34" charset="-79"/>
              </a:endParaRPr>
            </a:p>
          </p:txBody>
        </p:sp>
      </p:grpSp>
      <p:grpSp>
        <p:nvGrpSpPr>
          <p:cNvPr id="32" name="组合 31">
            <a:extLst>
              <a:ext uri="{FF2B5EF4-FFF2-40B4-BE49-F238E27FC236}">
                <a16:creationId xmlns:a16="http://schemas.microsoft.com/office/drawing/2014/main" id="{BD76CEE7-9CEC-4E4E-A97A-3037DFE09B3F}"/>
              </a:ext>
            </a:extLst>
          </p:cNvPr>
          <p:cNvGrpSpPr/>
          <p:nvPr/>
        </p:nvGrpSpPr>
        <p:grpSpPr>
          <a:xfrm>
            <a:off x="5846207" y="4260002"/>
            <a:ext cx="3269863" cy="1104222"/>
            <a:chOff x="5846207" y="4260002"/>
            <a:chExt cx="3269863" cy="1104222"/>
          </a:xfrm>
        </p:grpSpPr>
        <p:sp>
          <p:nvSpPr>
            <p:cNvPr id="23" name="箭头: 下 22">
              <a:extLst>
                <a:ext uri="{FF2B5EF4-FFF2-40B4-BE49-F238E27FC236}">
                  <a16:creationId xmlns:a16="http://schemas.microsoft.com/office/drawing/2014/main" id="{D8EEAC74-383F-493A-89DD-AAE86143193D}"/>
                </a:ext>
              </a:extLst>
            </p:cNvPr>
            <p:cNvSpPr/>
            <p:nvPr/>
          </p:nvSpPr>
          <p:spPr>
            <a:xfrm>
              <a:off x="5846207" y="4260002"/>
              <a:ext cx="366671" cy="1104222"/>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标题 1">
              <a:extLst>
                <a:ext uri="{FF2B5EF4-FFF2-40B4-BE49-F238E27FC236}">
                  <a16:creationId xmlns:a16="http://schemas.microsoft.com/office/drawing/2014/main" id="{C16908D4-2E2E-47F8-B486-904D7FE62906}"/>
                </a:ext>
              </a:extLst>
            </p:cNvPr>
            <p:cNvSpPr txBox="1">
              <a:spLocks/>
            </p:cNvSpPr>
            <p:nvPr/>
          </p:nvSpPr>
          <p:spPr bwMode="auto">
            <a:xfrm>
              <a:off x="6490553" y="4260002"/>
              <a:ext cx="19195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latin typeface="+mn-lt"/>
                  <a:ea typeface="黑体" panose="02010609060101010101" pitchFamily="49" charset="-122"/>
                  <a:cs typeface="Gisha" panose="020B0604020202020204" pitchFamily="34" charset="-79"/>
                </a:rPr>
                <a:t>a.</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单色化叠加场</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sp>
          <p:nvSpPr>
            <p:cNvPr id="54" name="标题 1">
              <a:extLst>
                <a:ext uri="{FF2B5EF4-FFF2-40B4-BE49-F238E27FC236}">
                  <a16:creationId xmlns:a16="http://schemas.microsoft.com/office/drawing/2014/main" id="{5928EFB7-05A5-48B0-8F21-CC0D8EED87D6}"/>
                </a:ext>
              </a:extLst>
            </p:cNvPr>
            <p:cNvSpPr txBox="1">
              <a:spLocks/>
            </p:cNvSpPr>
            <p:nvPr/>
          </p:nvSpPr>
          <p:spPr bwMode="auto">
            <a:xfrm>
              <a:off x="6462560" y="4620410"/>
              <a:ext cx="174521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latin typeface="+mn-lt"/>
                  <a:ea typeface="黑体" panose="02010609060101010101" pitchFamily="49" charset="-122"/>
                  <a:cs typeface="Gisha" panose="020B0604020202020204" pitchFamily="34" charset="-79"/>
                </a:rPr>
                <a:t>b.</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分离时间项</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sp>
          <p:nvSpPr>
            <p:cNvPr id="56" name="标题 1">
              <a:extLst>
                <a:ext uri="{FF2B5EF4-FFF2-40B4-BE49-F238E27FC236}">
                  <a16:creationId xmlns:a16="http://schemas.microsoft.com/office/drawing/2014/main" id="{A26866B3-66C5-43A3-AEA3-CBBD7471EC80}"/>
                </a:ext>
              </a:extLst>
            </p:cNvPr>
            <p:cNvSpPr txBox="1">
              <a:spLocks/>
            </p:cNvSpPr>
            <p:nvPr/>
          </p:nvSpPr>
          <p:spPr bwMode="auto">
            <a:xfrm>
              <a:off x="6453423" y="4980819"/>
              <a:ext cx="266264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latin typeface="+mn-lt"/>
                  <a:ea typeface="黑体" panose="02010609060101010101" pitchFamily="49" charset="-122"/>
                  <a:cs typeface="Gisha" panose="020B0604020202020204" pitchFamily="34" charset="-79"/>
                </a:rPr>
                <a:t>c.</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引入电磁非线性效应</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grpSp>
      <p:grpSp>
        <p:nvGrpSpPr>
          <p:cNvPr id="41" name="组合 40">
            <a:extLst>
              <a:ext uri="{FF2B5EF4-FFF2-40B4-BE49-F238E27FC236}">
                <a16:creationId xmlns:a16="http://schemas.microsoft.com/office/drawing/2014/main" id="{0A122E37-E291-440E-8C20-8182AF84B515}"/>
              </a:ext>
            </a:extLst>
          </p:cNvPr>
          <p:cNvGrpSpPr/>
          <p:nvPr/>
        </p:nvGrpSpPr>
        <p:grpSpPr>
          <a:xfrm>
            <a:off x="102502" y="5368092"/>
            <a:ext cx="8860523" cy="951869"/>
            <a:chOff x="102502" y="5368092"/>
            <a:chExt cx="8860523" cy="951869"/>
          </a:xfrm>
        </p:grpSpPr>
        <p:grpSp>
          <p:nvGrpSpPr>
            <p:cNvPr id="34" name="组合 33">
              <a:extLst>
                <a:ext uri="{FF2B5EF4-FFF2-40B4-BE49-F238E27FC236}">
                  <a16:creationId xmlns:a16="http://schemas.microsoft.com/office/drawing/2014/main" id="{CD961586-5F24-4B5C-9EE2-681CEA691512}"/>
                </a:ext>
              </a:extLst>
            </p:cNvPr>
            <p:cNvGrpSpPr/>
            <p:nvPr/>
          </p:nvGrpSpPr>
          <p:grpSpPr>
            <a:xfrm>
              <a:off x="180975" y="5368092"/>
              <a:ext cx="8782050" cy="951869"/>
              <a:chOff x="180975" y="5368092"/>
              <a:chExt cx="8782050" cy="951869"/>
            </a:xfrm>
          </p:grpSpPr>
          <p:sp>
            <p:nvSpPr>
              <p:cNvPr id="50" name="标题 1">
                <a:extLst>
                  <a:ext uri="{FF2B5EF4-FFF2-40B4-BE49-F238E27FC236}">
                    <a16:creationId xmlns:a16="http://schemas.microsoft.com/office/drawing/2014/main" id="{C52B116F-693E-4ABE-9333-4B480F5CEBEA}"/>
                  </a:ext>
                </a:extLst>
              </p:cNvPr>
              <p:cNvSpPr txBox="1">
                <a:spLocks/>
              </p:cNvSpPr>
              <p:nvPr/>
            </p:nvSpPr>
            <p:spPr bwMode="auto">
              <a:xfrm>
                <a:off x="180975" y="5969957"/>
                <a:ext cx="878205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三维</a:t>
                </a:r>
                <a:r>
                  <a:rPr lang="zh-CN" altLang="en-US" sz="2000" b="1" dirty="0">
                    <a:latin typeface="+mn-lt"/>
                    <a:ea typeface="黑体" panose="02010609060101010101" pitchFamily="49" charset="-122"/>
                    <a:cs typeface="Gisha" panose="020B0604020202020204" pitchFamily="34" charset="-79"/>
                  </a:rPr>
                  <a:t>空间</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含磁非线性电介质</a:t>
                </a:r>
                <a:r>
                  <a:rPr lang="zh-CN" altLang="en-US" sz="2000" b="1" dirty="0">
                    <a:latin typeface="+mn-lt"/>
                    <a:ea typeface="黑体" panose="02010609060101010101" pitchFamily="49" charset="-122"/>
                    <a:cs typeface="Gisha" panose="020B0604020202020204" pitchFamily="34" charset="-79"/>
                  </a:rPr>
                  <a:t>中的</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定态单色</a:t>
                </a:r>
                <a:r>
                  <a:rPr lang="zh-CN" altLang="en-US" sz="2000" b="1" dirty="0">
                    <a:latin typeface="+mn-lt"/>
                    <a:ea typeface="黑体" panose="02010609060101010101" pitchFamily="49" charset="-122"/>
                    <a:cs typeface="Gisha" panose="020B0604020202020204" pitchFamily="34" charset="-79"/>
                  </a:rPr>
                  <a:t>电场波动方程的最普遍形式</a:t>
                </a:r>
                <a:endParaRPr lang="en-US" altLang="zh-CN" sz="2000" b="1" dirty="0">
                  <a:latin typeface="+mn-lt"/>
                  <a:ea typeface="黑体" panose="02010609060101010101" pitchFamily="49" charset="-122"/>
                  <a:cs typeface="Gisha" panose="020B0604020202020204" pitchFamily="34" charset="-79"/>
                </a:endParaRPr>
              </a:p>
            </p:txBody>
          </p:sp>
          <p:graphicFrame>
            <p:nvGraphicFramePr>
              <p:cNvPr id="29" name="对象 28">
                <a:extLst>
                  <a:ext uri="{FF2B5EF4-FFF2-40B4-BE49-F238E27FC236}">
                    <a16:creationId xmlns:a16="http://schemas.microsoft.com/office/drawing/2014/main" id="{ABBC5E48-F6F9-472A-84B7-7F0FE105102C}"/>
                  </a:ext>
                </a:extLst>
              </p:cNvPr>
              <p:cNvGraphicFramePr>
                <a:graphicFrameLocks noChangeAspect="1"/>
              </p:cNvGraphicFramePr>
              <p:nvPr>
                <p:extLst>
                  <p:ext uri="{D42A27DB-BD31-4B8C-83A1-F6EECF244321}">
                    <p14:modId xmlns:p14="http://schemas.microsoft.com/office/powerpoint/2010/main" val="540063603"/>
                  </p:ext>
                </p:extLst>
              </p:nvPr>
            </p:nvGraphicFramePr>
            <p:xfrm>
              <a:off x="587375" y="5368092"/>
              <a:ext cx="7969250" cy="549275"/>
            </p:xfrm>
            <a:graphic>
              <a:graphicData uri="http://schemas.openxmlformats.org/presentationml/2006/ole">
                <mc:AlternateContent xmlns:mc="http://schemas.openxmlformats.org/markup-compatibility/2006">
                  <mc:Choice xmlns:v="urn:schemas-microsoft-com:vml" Requires="v">
                    <p:oleObj name="Equation" r:id="rId9" imgW="4978080" imgH="342720" progId="Equation.DSMT4">
                      <p:embed/>
                    </p:oleObj>
                  </mc:Choice>
                  <mc:Fallback>
                    <p:oleObj name="Equation" r:id="rId9" imgW="4978080" imgH="342720" progId="Equation.DSMT4">
                      <p:embed/>
                      <p:pic>
                        <p:nvPicPr>
                          <p:cNvPr id="0" name=""/>
                          <p:cNvPicPr/>
                          <p:nvPr/>
                        </p:nvPicPr>
                        <p:blipFill>
                          <a:blip r:embed="rId10"/>
                          <a:stretch>
                            <a:fillRect/>
                          </a:stretch>
                        </p:blipFill>
                        <p:spPr>
                          <a:xfrm>
                            <a:off x="587375" y="5368092"/>
                            <a:ext cx="7969250" cy="549275"/>
                          </a:xfrm>
                          <a:prstGeom prst="rect">
                            <a:avLst/>
                          </a:prstGeom>
                        </p:spPr>
                      </p:pic>
                    </p:oleObj>
                  </mc:Fallback>
                </mc:AlternateContent>
              </a:graphicData>
            </a:graphic>
          </p:graphicFrame>
        </p:grpSp>
        <p:grpSp>
          <p:nvGrpSpPr>
            <p:cNvPr id="39" name="组合 38">
              <a:extLst>
                <a:ext uri="{FF2B5EF4-FFF2-40B4-BE49-F238E27FC236}">
                  <a16:creationId xmlns:a16="http://schemas.microsoft.com/office/drawing/2014/main" id="{4B1E2A93-69E5-4B13-9D14-97D150637A0D}"/>
                </a:ext>
              </a:extLst>
            </p:cNvPr>
            <p:cNvGrpSpPr/>
            <p:nvPr/>
          </p:nvGrpSpPr>
          <p:grpSpPr>
            <a:xfrm>
              <a:off x="102502" y="5526568"/>
              <a:ext cx="461716" cy="793393"/>
              <a:chOff x="102502" y="5526568"/>
              <a:chExt cx="461716" cy="793393"/>
            </a:xfrm>
          </p:grpSpPr>
          <p:sp>
            <p:nvSpPr>
              <p:cNvPr id="38" name="流程图: 可选过程 37">
                <a:extLst>
                  <a:ext uri="{FF2B5EF4-FFF2-40B4-BE49-F238E27FC236}">
                    <a16:creationId xmlns:a16="http://schemas.microsoft.com/office/drawing/2014/main" id="{BADCECC4-68AD-4E1E-866C-A4F1B21A3C23}"/>
                  </a:ext>
                </a:extLst>
              </p:cNvPr>
              <p:cNvSpPr/>
              <p:nvPr/>
            </p:nvSpPr>
            <p:spPr>
              <a:xfrm>
                <a:off x="158624" y="5526568"/>
                <a:ext cx="349473" cy="793393"/>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6" name="标题 1">
                <a:extLst>
                  <a:ext uri="{FF2B5EF4-FFF2-40B4-BE49-F238E27FC236}">
                    <a16:creationId xmlns:a16="http://schemas.microsoft.com/office/drawing/2014/main" id="{DEA92877-81A2-425E-A030-B12AF8DE4231}"/>
                  </a:ext>
                </a:extLst>
              </p:cNvPr>
              <p:cNvSpPr txBox="1">
                <a:spLocks/>
              </p:cNvSpPr>
              <p:nvPr/>
            </p:nvSpPr>
            <p:spPr bwMode="auto">
              <a:xfrm>
                <a:off x="102502" y="5777973"/>
                <a:ext cx="461716" cy="32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a:t>
                </a:r>
                <a:endParaRPr lang="zh-CN" altLang="en-US" sz="2000" dirty="0">
                  <a:latin typeface="+mn-lt"/>
                </a:endParaRPr>
              </a:p>
            </p:txBody>
          </p:sp>
        </p:grpSp>
      </p:grpSp>
      <p:grpSp>
        <p:nvGrpSpPr>
          <p:cNvPr id="35" name="组合 34">
            <a:extLst>
              <a:ext uri="{FF2B5EF4-FFF2-40B4-BE49-F238E27FC236}">
                <a16:creationId xmlns:a16="http://schemas.microsoft.com/office/drawing/2014/main" id="{DAF80106-7FDB-450E-84AE-DCBA48790171}"/>
              </a:ext>
            </a:extLst>
          </p:cNvPr>
          <p:cNvGrpSpPr/>
          <p:nvPr/>
        </p:nvGrpSpPr>
        <p:grpSpPr>
          <a:xfrm>
            <a:off x="31809" y="6491415"/>
            <a:ext cx="437891" cy="299556"/>
            <a:chOff x="8539422" y="6009541"/>
            <a:chExt cx="437891" cy="299556"/>
          </a:xfrm>
        </p:grpSpPr>
        <p:sp>
          <p:nvSpPr>
            <p:cNvPr id="36" name="卷形: 垂直 35">
              <a:extLst>
                <a:ext uri="{FF2B5EF4-FFF2-40B4-BE49-F238E27FC236}">
                  <a16:creationId xmlns:a16="http://schemas.microsoft.com/office/drawing/2014/main" id="{A7C8D852-733F-4445-A26F-8FD4D8D96BFE}"/>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标题 1">
              <a:extLst>
                <a:ext uri="{FF2B5EF4-FFF2-40B4-BE49-F238E27FC236}">
                  <a16:creationId xmlns:a16="http://schemas.microsoft.com/office/drawing/2014/main" id="{453C8A7A-20BB-4D9C-8873-BBAF5F91819B}"/>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22</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017340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300"/>
                                        <p:tgtEl>
                                          <p:spTgt spid="32"/>
                                        </p:tgtEl>
                                      </p:cBhvr>
                                    </p:animEffect>
                                    <p:set>
                                      <p:cBhvr>
                                        <p:cTn id="27" dur="1" fill="hold">
                                          <p:stCondLst>
                                            <p:cond delay="299"/>
                                          </p:stCondLst>
                                        </p:cTn>
                                        <p:tgtEl>
                                          <p:spTgt spid="32"/>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30"/>
                                        </p:tgtEl>
                                      </p:cBhvr>
                                    </p:animEffect>
                                    <p:set>
                                      <p:cBhvr>
                                        <p:cTn id="30" dur="1" fill="hold">
                                          <p:stCondLst>
                                            <p:cond delay="499"/>
                                          </p:stCondLst>
                                        </p:cTn>
                                        <p:tgtEl>
                                          <p:spTgt spid="30"/>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par>
                                <p:cTn id="34" presetID="0" presetClass="path" presetSubtype="0" accel="50000" decel="50000" fill="hold" nodeType="withEffect">
                                  <p:stCondLst>
                                    <p:cond delay="0"/>
                                  </p:stCondLst>
                                  <p:childTnLst>
                                    <p:animMotion origin="layout" path="M 2.77778E-7 -3.33333E-6 L 0.00434 -0.41203 " pathEditMode="relative" rAng="0" ptsTypes="AA">
                                      <p:cBhvr>
                                        <p:cTn id="35" dur="500" fill="hold"/>
                                        <p:tgtEl>
                                          <p:spTgt spid="41"/>
                                        </p:tgtEl>
                                        <p:attrNameLst>
                                          <p:attrName>ppt_x</p:attrName>
                                          <p:attrName>ppt_y</p:attrName>
                                        </p:attrNameLst>
                                      </p:cBhvr>
                                      <p:rCtr x="208" y="-20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27942" y="2133306"/>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35" name="箭头: 下 34">
            <a:extLst>
              <a:ext uri="{FF2B5EF4-FFF2-40B4-BE49-F238E27FC236}">
                <a16:creationId xmlns:a16="http://schemas.microsoft.com/office/drawing/2014/main" id="{C9BCCFE2-7238-4398-A03D-E8E38B029621}"/>
              </a:ext>
            </a:extLst>
          </p:cNvPr>
          <p:cNvSpPr/>
          <p:nvPr/>
        </p:nvSpPr>
        <p:spPr>
          <a:xfrm>
            <a:off x="4388664" y="3542660"/>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4">
            <a:extLst>
              <a:ext uri="{FF2B5EF4-FFF2-40B4-BE49-F238E27FC236}">
                <a16:creationId xmlns:a16="http://schemas.microsoft.com/office/drawing/2014/main" id="{FBCAD7E7-3638-4926-9C78-8270986AE1DB}"/>
              </a:ext>
            </a:extLst>
          </p:cNvPr>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24" name="组合 23">
            <a:extLst>
              <a:ext uri="{FF2B5EF4-FFF2-40B4-BE49-F238E27FC236}">
                <a16:creationId xmlns:a16="http://schemas.microsoft.com/office/drawing/2014/main" id="{7F29BD3F-6632-4216-B7A9-8A7702F4C4F1}"/>
              </a:ext>
            </a:extLst>
          </p:cNvPr>
          <p:cNvGrpSpPr/>
          <p:nvPr/>
        </p:nvGrpSpPr>
        <p:grpSpPr>
          <a:xfrm>
            <a:off x="952480" y="3621499"/>
            <a:ext cx="7165738" cy="384838"/>
            <a:chOff x="952480" y="3621499"/>
            <a:chExt cx="7165738" cy="384838"/>
          </a:xfrm>
        </p:grpSpPr>
        <p:grpSp>
          <p:nvGrpSpPr>
            <p:cNvPr id="17" name="组合 16">
              <a:extLst>
                <a:ext uri="{FF2B5EF4-FFF2-40B4-BE49-F238E27FC236}">
                  <a16:creationId xmlns:a16="http://schemas.microsoft.com/office/drawing/2014/main" id="{774E7328-65B1-411D-AAC6-83D0C3620B7F}"/>
                </a:ext>
              </a:extLst>
            </p:cNvPr>
            <p:cNvGrpSpPr/>
            <p:nvPr/>
          </p:nvGrpSpPr>
          <p:grpSpPr>
            <a:xfrm>
              <a:off x="952480" y="3621499"/>
              <a:ext cx="3190522" cy="372948"/>
              <a:chOff x="952480" y="3621499"/>
              <a:chExt cx="3190522" cy="372948"/>
            </a:xfrm>
          </p:grpSpPr>
          <p:sp>
            <p:nvSpPr>
              <p:cNvPr id="36" name="标题 1">
                <a:extLst>
                  <a:ext uri="{FF2B5EF4-FFF2-40B4-BE49-F238E27FC236}">
                    <a16:creationId xmlns:a16="http://schemas.microsoft.com/office/drawing/2014/main" id="{5A3FBDB3-143D-4625-8629-692112CE3D65}"/>
                  </a:ext>
                </a:extLst>
              </p:cNvPr>
              <p:cNvSpPr txBox="1">
                <a:spLocks/>
              </p:cNvSpPr>
              <p:nvPr/>
            </p:nvSpPr>
            <p:spPr bwMode="auto">
              <a:xfrm>
                <a:off x="952480" y="3621499"/>
                <a:ext cx="276328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忽略</a:t>
                </a:r>
                <a:r>
                  <a:rPr lang="zh-CN" altLang="en-US" sz="1800" dirty="0">
                    <a:latin typeface="+mn-lt"/>
                    <a:ea typeface="黑体" panose="02010609060101010101" pitchFamily="49" charset="-122"/>
                    <a:cs typeface="Gisha" panose="020B0604020202020204" pitchFamily="34" charset="-79"/>
                  </a:rPr>
                  <a:t>介质所有</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非线性磁化</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13" name="对象 12">
                <a:extLst>
                  <a:ext uri="{FF2B5EF4-FFF2-40B4-BE49-F238E27FC236}">
                    <a16:creationId xmlns:a16="http://schemas.microsoft.com/office/drawing/2014/main" id="{60A4766B-9A0B-4056-A316-87D34A54237A}"/>
                  </a:ext>
                </a:extLst>
              </p:cNvPr>
              <p:cNvGraphicFramePr>
                <a:graphicFrameLocks noChangeAspect="1"/>
              </p:cNvGraphicFramePr>
              <p:nvPr>
                <p:extLst>
                  <p:ext uri="{D42A27DB-BD31-4B8C-83A1-F6EECF244321}">
                    <p14:modId xmlns:p14="http://schemas.microsoft.com/office/powerpoint/2010/main" val="2878586165"/>
                  </p:ext>
                </p:extLst>
              </p:nvPr>
            </p:nvGraphicFramePr>
            <p:xfrm>
              <a:off x="3647702" y="3638450"/>
              <a:ext cx="495300" cy="355997"/>
            </p:xfrm>
            <a:graphic>
              <a:graphicData uri="http://schemas.openxmlformats.org/presentationml/2006/ole">
                <mc:AlternateContent xmlns:mc="http://schemas.openxmlformats.org/markup-compatibility/2006">
                  <mc:Choice xmlns:v="urn:schemas-microsoft-com:vml" Requires="v">
                    <p:oleObj name="Equation" r:id="rId3" imgW="304881" imgH="219217" progId="Equation.DSMT4">
                      <p:embed/>
                    </p:oleObj>
                  </mc:Choice>
                  <mc:Fallback>
                    <p:oleObj name="Equation" r:id="rId3" imgW="304881" imgH="219217" progId="Equation.DSMT4">
                      <p:embed/>
                      <p:pic>
                        <p:nvPicPr>
                          <p:cNvPr id="0" name=""/>
                          <p:cNvPicPr/>
                          <p:nvPr/>
                        </p:nvPicPr>
                        <p:blipFill>
                          <a:blip r:embed="rId4"/>
                          <a:stretch>
                            <a:fillRect/>
                          </a:stretch>
                        </p:blipFill>
                        <p:spPr>
                          <a:xfrm>
                            <a:off x="3647702" y="3638450"/>
                            <a:ext cx="495300" cy="355997"/>
                          </a:xfrm>
                          <a:prstGeom prst="rect">
                            <a:avLst/>
                          </a:prstGeom>
                        </p:spPr>
                      </p:pic>
                    </p:oleObj>
                  </mc:Fallback>
                </mc:AlternateContent>
              </a:graphicData>
            </a:graphic>
          </p:graphicFrame>
        </p:grpSp>
        <p:grpSp>
          <p:nvGrpSpPr>
            <p:cNvPr id="16" name="组合 15">
              <a:extLst>
                <a:ext uri="{FF2B5EF4-FFF2-40B4-BE49-F238E27FC236}">
                  <a16:creationId xmlns:a16="http://schemas.microsoft.com/office/drawing/2014/main" id="{E7AD9C52-5F22-493E-B6B1-71318F3F8F68}"/>
                </a:ext>
              </a:extLst>
            </p:cNvPr>
            <p:cNvGrpSpPr/>
            <p:nvPr/>
          </p:nvGrpSpPr>
          <p:grpSpPr>
            <a:xfrm>
              <a:off x="4795962" y="3630830"/>
              <a:ext cx="3322256" cy="375507"/>
              <a:chOff x="4462492" y="3952841"/>
              <a:chExt cx="3322256" cy="375507"/>
            </a:xfrm>
          </p:grpSpPr>
          <p:sp>
            <p:nvSpPr>
              <p:cNvPr id="41" name="标题 1">
                <a:extLst>
                  <a:ext uri="{FF2B5EF4-FFF2-40B4-BE49-F238E27FC236}">
                    <a16:creationId xmlns:a16="http://schemas.microsoft.com/office/drawing/2014/main" id="{A1FDBD45-2237-4104-A4B3-087F48937736}"/>
                  </a:ext>
                </a:extLst>
              </p:cNvPr>
              <p:cNvSpPr txBox="1">
                <a:spLocks/>
              </p:cNvSpPr>
              <p:nvPr/>
            </p:nvSpPr>
            <p:spPr bwMode="auto">
              <a:xfrm>
                <a:off x="4462492" y="3952841"/>
                <a:ext cx="303125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latin typeface="+mn-lt"/>
                    <a:ea typeface="黑体" panose="02010609060101010101" pitchFamily="49" charset="-122"/>
                    <a:cs typeface="Gisha" panose="020B0604020202020204" pitchFamily="34" charset="-79"/>
                  </a:rPr>
                  <a:t>只</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考虑</a:t>
                </a:r>
                <a:r>
                  <a:rPr lang="zh-CN" altLang="en-US" sz="1800" dirty="0">
                    <a:latin typeface="+mn-lt"/>
                    <a:ea typeface="黑体" panose="02010609060101010101" pitchFamily="49" charset="-122"/>
                    <a:cs typeface="Gisha" panose="020B0604020202020204" pitchFamily="34" charset="-79"/>
                  </a:rPr>
                  <a:t>介质的</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线性磁化项</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14" name="对象 13">
                <a:extLst>
                  <a:ext uri="{FF2B5EF4-FFF2-40B4-BE49-F238E27FC236}">
                    <a16:creationId xmlns:a16="http://schemas.microsoft.com/office/drawing/2014/main" id="{A6098AC0-8887-420E-B692-1E0E59DBDF87}"/>
                  </a:ext>
                </a:extLst>
              </p:cNvPr>
              <p:cNvGraphicFramePr>
                <a:graphicFrameLocks noChangeAspect="1"/>
              </p:cNvGraphicFramePr>
              <p:nvPr>
                <p:extLst>
                  <p:ext uri="{D42A27DB-BD31-4B8C-83A1-F6EECF244321}">
                    <p14:modId xmlns:p14="http://schemas.microsoft.com/office/powerpoint/2010/main" val="3162516393"/>
                  </p:ext>
                </p:extLst>
              </p:nvPr>
            </p:nvGraphicFramePr>
            <p:xfrm>
              <a:off x="7289448" y="3972351"/>
              <a:ext cx="495300" cy="355997"/>
            </p:xfrm>
            <a:graphic>
              <a:graphicData uri="http://schemas.openxmlformats.org/presentationml/2006/ole">
                <mc:AlternateContent xmlns:mc="http://schemas.openxmlformats.org/markup-compatibility/2006">
                  <mc:Choice xmlns:v="urn:schemas-microsoft-com:vml" Requires="v">
                    <p:oleObj name="Equation" r:id="rId5" imgW="304881" imgH="219217" progId="Equation.DSMT4">
                      <p:embed/>
                    </p:oleObj>
                  </mc:Choice>
                  <mc:Fallback>
                    <p:oleObj name="Equation" r:id="rId5" imgW="304881" imgH="219217" progId="Equation.DSMT4">
                      <p:embed/>
                      <p:pic>
                        <p:nvPicPr>
                          <p:cNvPr id="0" name=""/>
                          <p:cNvPicPr/>
                          <p:nvPr/>
                        </p:nvPicPr>
                        <p:blipFill>
                          <a:blip r:embed="rId6"/>
                          <a:stretch>
                            <a:fillRect/>
                          </a:stretch>
                        </p:blipFill>
                        <p:spPr>
                          <a:xfrm>
                            <a:off x="7289448" y="3972351"/>
                            <a:ext cx="495300" cy="355997"/>
                          </a:xfrm>
                          <a:prstGeom prst="rect">
                            <a:avLst/>
                          </a:prstGeom>
                        </p:spPr>
                      </p:pic>
                    </p:oleObj>
                  </mc:Fallback>
                </mc:AlternateContent>
              </a:graphicData>
            </a:graphic>
          </p:graphicFrame>
        </p:grpSp>
      </p:grpSp>
      <p:sp>
        <p:nvSpPr>
          <p:cNvPr id="51" name="箭头: 下 50">
            <a:extLst>
              <a:ext uri="{FF2B5EF4-FFF2-40B4-BE49-F238E27FC236}">
                <a16:creationId xmlns:a16="http://schemas.microsoft.com/office/drawing/2014/main" id="{161FF82B-2E95-4660-B12A-8E3725E689CF}"/>
              </a:ext>
            </a:extLst>
          </p:cNvPr>
          <p:cNvSpPr/>
          <p:nvPr/>
        </p:nvSpPr>
        <p:spPr>
          <a:xfrm>
            <a:off x="4383196" y="5029467"/>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25B92A3F-068F-478B-8563-E5E1716FE78A}"/>
              </a:ext>
            </a:extLst>
          </p:cNvPr>
          <p:cNvGrpSpPr/>
          <p:nvPr/>
        </p:nvGrpSpPr>
        <p:grpSpPr>
          <a:xfrm>
            <a:off x="344429" y="5161964"/>
            <a:ext cx="8333041" cy="359335"/>
            <a:chOff x="326571" y="3621499"/>
            <a:chExt cx="8313576" cy="359335"/>
          </a:xfrm>
        </p:grpSpPr>
        <p:sp>
          <p:nvSpPr>
            <p:cNvPr id="61" name="标题 1">
              <a:extLst>
                <a:ext uri="{FF2B5EF4-FFF2-40B4-BE49-F238E27FC236}">
                  <a16:creationId xmlns:a16="http://schemas.microsoft.com/office/drawing/2014/main" id="{EC566634-E306-4A2E-B8CB-6505598D9D88}"/>
                </a:ext>
              </a:extLst>
            </p:cNvPr>
            <p:cNvSpPr txBox="1">
              <a:spLocks/>
            </p:cNvSpPr>
            <p:nvPr/>
          </p:nvSpPr>
          <p:spPr bwMode="auto">
            <a:xfrm>
              <a:off x="326571" y="3621499"/>
              <a:ext cx="401052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各向异性</a:t>
              </a:r>
              <a:r>
                <a:rPr lang="zh-CN" altLang="en-US" sz="1800" dirty="0">
                  <a:latin typeface="+mn-lt"/>
                  <a:ea typeface="黑体" panose="02010609060101010101" pitchFamily="49" charset="-122"/>
                  <a:cs typeface="Gisha" panose="020B0604020202020204" pitchFamily="34" charset="-79"/>
                </a:rPr>
                <a:t>非线性介质中波动方程的</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解</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sp>
          <p:nvSpPr>
            <p:cNvPr id="59" name="标题 1">
              <a:extLst>
                <a:ext uri="{FF2B5EF4-FFF2-40B4-BE49-F238E27FC236}">
                  <a16:creationId xmlns:a16="http://schemas.microsoft.com/office/drawing/2014/main" id="{89237C69-1B25-4251-AD7A-8C86925CAB8A}"/>
                </a:ext>
              </a:extLst>
            </p:cNvPr>
            <p:cNvSpPr txBox="1">
              <a:spLocks/>
            </p:cNvSpPr>
            <p:nvPr/>
          </p:nvSpPr>
          <p:spPr bwMode="auto">
            <a:xfrm>
              <a:off x="4795962" y="3630830"/>
              <a:ext cx="384418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latin typeface="+mn-lt"/>
                  <a:ea typeface="黑体" panose="02010609060101010101" pitchFamily="49" charset="-122"/>
                  <a:cs typeface="Gisha" panose="020B0604020202020204" pitchFamily="34" charset="-79"/>
                </a:rPr>
                <a:t>形式与</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各向同性</a:t>
              </a:r>
              <a:r>
                <a:rPr lang="zh-CN" altLang="en-US" sz="1800" dirty="0">
                  <a:latin typeface="+mn-lt"/>
                  <a:ea typeface="黑体" panose="02010609060101010101" pitchFamily="49" charset="-122"/>
                  <a:cs typeface="Gisha" panose="020B0604020202020204" pitchFamily="34" charset="-79"/>
                </a:rPr>
                <a:t>非线性介质中的</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相同</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grpSp>
      <p:grpSp>
        <p:nvGrpSpPr>
          <p:cNvPr id="37" name="组合 36">
            <a:extLst>
              <a:ext uri="{FF2B5EF4-FFF2-40B4-BE49-F238E27FC236}">
                <a16:creationId xmlns:a16="http://schemas.microsoft.com/office/drawing/2014/main" id="{E7A5B2E5-853E-45A8-9F54-34221C219BF2}"/>
              </a:ext>
            </a:extLst>
          </p:cNvPr>
          <p:cNvGrpSpPr/>
          <p:nvPr/>
        </p:nvGrpSpPr>
        <p:grpSpPr>
          <a:xfrm>
            <a:off x="146410" y="2540752"/>
            <a:ext cx="8856026" cy="951869"/>
            <a:chOff x="146410" y="2540752"/>
            <a:chExt cx="8856026" cy="951869"/>
          </a:xfrm>
        </p:grpSpPr>
        <p:grpSp>
          <p:nvGrpSpPr>
            <p:cNvPr id="34" name="组合 33">
              <a:extLst>
                <a:ext uri="{FF2B5EF4-FFF2-40B4-BE49-F238E27FC236}">
                  <a16:creationId xmlns:a16="http://schemas.microsoft.com/office/drawing/2014/main" id="{CD961586-5F24-4B5C-9EE2-681CEA691512}"/>
                </a:ext>
              </a:extLst>
            </p:cNvPr>
            <p:cNvGrpSpPr/>
            <p:nvPr/>
          </p:nvGrpSpPr>
          <p:grpSpPr>
            <a:xfrm>
              <a:off x="220386" y="2540752"/>
              <a:ext cx="8782050" cy="951869"/>
              <a:chOff x="180975" y="5368092"/>
              <a:chExt cx="8782050" cy="951869"/>
            </a:xfrm>
          </p:grpSpPr>
          <p:sp>
            <p:nvSpPr>
              <p:cNvPr id="50" name="标题 1">
                <a:extLst>
                  <a:ext uri="{FF2B5EF4-FFF2-40B4-BE49-F238E27FC236}">
                    <a16:creationId xmlns:a16="http://schemas.microsoft.com/office/drawing/2014/main" id="{C52B116F-693E-4ABE-9333-4B480F5CEBEA}"/>
                  </a:ext>
                </a:extLst>
              </p:cNvPr>
              <p:cNvSpPr txBox="1">
                <a:spLocks/>
              </p:cNvSpPr>
              <p:nvPr/>
            </p:nvSpPr>
            <p:spPr bwMode="auto">
              <a:xfrm>
                <a:off x="180975" y="5969957"/>
                <a:ext cx="878205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三维</a:t>
                </a:r>
                <a:r>
                  <a:rPr lang="zh-CN" altLang="en-US" sz="2000" b="1" dirty="0">
                    <a:latin typeface="+mn-lt"/>
                    <a:ea typeface="黑体" panose="02010609060101010101" pitchFamily="49" charset="-122"/>
                    <a:cs typeface="Gisha" panose="020B0604020202020204" pitchFamily="34" charset="-79"/>
                  </a:rPr>
                  <a:t>空间</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含磁非线性电介质</a:t>
                </a:r>
                <a:r>
                  <a:rPr lang="zh-CN" altLang="en-US" sz="2000" b="1" dirty="0">
                    <a:latin typeface="+mn-lt"/>
                    <a:ea typeface="黑体" panose="02010609060101010101" pitchFamily="49" charset="-122"/>
                    <a:cs typeface="Gisha" panose="020B0604020202020204" pitchFamily="34" charset="-79"/>
                  </a:rPr>
                  <a:t>中的</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定态单色</a:t>
                </a:r>
                <a:r>
                  <a:rPr lang="zh-CN" altLang="en-US" sz="2000" b="1" dirty="0">
                    <a:latin typeface="+mn-lt"/>
                    <a:ea typeface="黑体" panose="02010609060101010101" pitchFamily="49" charset="-122"/>
                    <a:cs typeface="Gisha" panose="020B0604020202020204" pitchFamily="34" charset="-79"/>
                  </a:rPr>
                  <a:t>电场波动方程的最普遍形式</a:t>
                </a:r>
                <a:endParaRPr lang="en-US" altLang="zh-CN" sz="2000" b="1" dirty="0">
                  <a:latin typeface="+mn-lt"/>
                  <a:ea typeface="黑体" panose="02010609060101010101" pitchFamily="49" charset="-122"/>
                  <a:cs typeface="Gisha" panose="020B0604020202020204" pitchFamily="34" charset="-79"/>
                </a:endParaRPr>
              </a:p>
            </p:txBody>
          </p:sp>
          <p:graphicFrame>
            <p:nvGraphicFramePr>
              <p:cNvPr id="29" name="对象 28">
                <a:extLst>
                  <a:ext uri="{FF2B5EF4-FFF2-40B4-BE49-F238E27FC236}">
                    <a16:creationId xmlns:a16="http://schemas.microsoft.com/office/drawing/2014/main" id="{ABBC5E48-F6F9-472A-84B7-7F0FE105102C}"/>
                  </a:ext>
                </a:extLst>
              </p:cNvPr>
              <p:cNvGraphicFramePr>
                <a:graphicFrameLocks noChangeAspect="1"/>
              </p:cNvGraphicFramePr>
              <p:nvPr>
                <p:extLst>
                  <p:ext uri="{D42A27DB-BD31-4B8C-83A1-F6EECF244321}">
                    <p14:modId xmlns:p14="http://schemas.microsoft.com/office/powerpoint/2010/main" val="3145220609"/>
                  </p:ext>
                </p:extLst>
              </p:nvPr>
            </p:nvGraphicFramePr>
            <p:xfrm>
              <a:off x="587375" y="5368092"/>
              <a:ext cx="7969250" cy="549275"/>
            </p:xfrm>
            <a:graphic>
              <a:graphicData uri="http://schemas.openxmlformats.org/presentationml/2006/ole">
                <mc:AlternateContent xmlns:mc="http://schemas.openxmlformats.org/markup-compatibility/2006">
                  <mc:Choice xmlns:v="urn:schemas-microsoft-com:vml" Requires="v">
                    <p:oleObj name="Equation" r:id="rId7" imgW="4978080" imgH="342720" progId="Equation.DSMT4">
                      <p:embed/>
                    </p:oleObj>
                  </mc:Choice>
                  <mc:Fallback>
                    <p:oleObj name="Equation" r:id="rId7" imgW="4978080" imgH="342720" progId="Equation.DSMT4">
                      <p:embed/>
                      <p:pic>
                        <p:nvPicPr>
                          <p:cNvPr id="29" name="对象 28">
                            <a:extLst>
                              <a:ext uri="{FF2B5EF4-FFF2-40B4-BE49-F238E27FC236}">
                                <a16:creationId xmlns:a16="http://schemas.microsoft.com/office/drawing/2014/main" id="{ABBC5E48-F6F9-472A-84B7-7F0FE105102C}"/>
                              </a:ext>
                            </a:extLst>
                          </p:cNvPr>
                          <p:cNvPicPr/>
                          <p:nvPr/>
                        </p:nvPicPr>
                        <p:blipFill>
                          <a:blip r:embed="rId8"/>
                          <a:stretch>
                            <a:fillRect/>
                          </a:stretch>
                        </p:blipFill>
                        <p:spPr>
                          <a:xfrm>
                            <a:off x="587375" y="5368092"/>
                            <a:ext cx="7969250" cy="549275"/>
                          </a:xfrm>
                          <a:prstGeom prst="rect">
                            <a:avLst/>
                          </a:prstGeom>
                        </p:spPr>
                      </p:pic>
                    </p:oleObj>
                  </mc:Fallback>
                </mc:AlternateContent>
              </a:graphicData>
            </a:graphic>
          </p:graphicFrame>
        </p:grpSp>
        <p:grpSp>
          <p:nvGrpSpPr>
            <p:cNvPr id="28" name="组合 27">
              <a:extLst>
                <a:ext uri="{FF2B5EF4-FFF2-40B4-BE49-F238E27FC236}">
                  <a16:creationId xmlns:a16="http://schemas.microsoft.com/office/drawing/2014/main" id="{FA6ABED4-850C-4499-9178-90ED2C6E1E8A}"/>
                </a:ext>
              </a:extLst>
            </p:cNvPr>
            <p:cNvGrpSpPr/>
            <p:nvPr/>
          </p:nvGrpSpPr>
          <p:grpSpPr>
            <a:xfrm>
              <a:off x="146410" y="2699228"/>
              <a:ext cx="461716" cy="793393"/>
              <a:chOff x="102502" y="5526568"/>
              <a:chExt cx="461716" cy="793393"/>
            </a:xfrm>
          </p:grpSpPr>
          <p:sp>
            <p:nvSpPr>
              <p:cNvPr id="64" name="流程图: 可选过程 63">
                <a:extLst>
                  <a:ext uri="{FF2B5EF4-FFF2-40B4-BE49-F238E27FC236}">
                    <a16:creationId xmlns:a16="http://schemas.microsoft.com/office/drawing/2014/main" id="{476C60B2-A6EE-4676-B26E-D409E4DC4108}"/>
                  </a:ext>
                </a:extLst>
              </p:cNvPr>
              <p:cNvSpPr/>
              <p:nvPr/>
            </p:nvSpPr>
            <p:spPr>
              <a:xfrm>
                <a:off x="158624" y="5526568"/>
                <a:ext cx="349473" cy="793393"/>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5" name="标题 1">
                <a:extLst>
                  <a:ext uri="{FF2B5EF4-FFF2-40B4-BE49-F238E27FC236}">
                    <a16:creationId xmlns:a16="http://schemas.microsoft.com/office/drawing/2014/main" id="{320C24C0-B7F8-4F2F-BFC6-852E04603F99}"/>
                  </a:ext>
                </a:extLst>
              </p:cNvPr>
              <p:cNvSpPr txBox="1">
                <a:spLocks/>
              </p:cNvSpPr>
              <p:nvPr/>
            </p:nvSpPr>
            <p:spPr bwMode="auto">
              <a:xfrm>
                <a:off x="102502" y="5777973"/>
                <a:ext cx="461716" cy="32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a:t>
                </a:r>
                <a:endParaRPr lang="zh-CN" altLang="en-US" sz="2000" dirty="0">
                  <a:latin typeface="+mn-lt"/>
                </a:endParaRPr>
              </a:p>
            </p:txBody>
          </p:sp>
        </p:grpSp>
      </p:grpSp>
      <p:grpSp>
        <p:nvGrpSpPr>
          <p:cNvPr id="38" name="组合 37">
            <a:extLst>
              <a:ext uri="{FF2B5EF4-FFF2-40B4-BE49-F238E27FC236}">
                <a16:creationId xmlns:a16="http://schemas.microsoft.com/office/drawing/2014/main" id="{644B455E-EECC-4B8A-BA46-60D9E2698EA1}"/>
              </a:ext>
            </a:extLst>
          </p:cNvPr>
          <p:cNvGrpSpPr/>
          <p:nvPr/>
        </p:nvGrpSpPr>
        <p:grpSpPr>
          <a:xfrm>
            <a:off x="791544" y="4056833"/>
            <a:ext cx="7069693" cy="921185"/>
            <a:chOff x="791544" y="4056833"/>
            <a:chExt cx="7069693" cy="921185"/>
          </a:xfrm>
        </p:grpSpPr>
        <p:grpSp>
          <p:nvGrpSpPr>
            <p:cNvPr id="22" name="组合 21">
              <a:extLst>
                <a:ext uri="{FF2B5EF4-FFF2-40B4-BE49-F238E27FC236}">
                  <a16:creationId xmlns:a16="http://schemas.microsoft.com/office/drawing/2014/main" id="{4E616481-F796-4AAD-9205-C967950FBCF2}"/>
                </a:ext>
              </a:extLst>
            </p:cNvPr>
            <p:cNvGrpSpPr/>
            <p:nvPr/>
          </p:nvGrpSpPr>
          <p:grpSpPr>
            <a:xfrm>
              <a:off x="1271829" y="4056833"/>
              <a:ext cx="6589408" cy="921185"/>
              <a:chOff x="1271829" y="4056833"/>
              <a:chExt cx="6589408" cy="921185"/>
            </a:xfrm>
          </p:grpSpPr>
          <p:graphicFrame>
            <p:nvGraphicFramePr>
              <p:cNvPr id="19" name="对象 18">
                <a:extLst>
                  <a:ext uri="{FF2B5EF4-FFF2-40B4-BE49-F238E27FC236}">
                    <a16:creationId xmlns:a16="http://schemas.microsoft.com/office/drawing/2014/main" id="{DC801E55-2947-452F-963C-BB9D75F24134}"/>
                  </a:ext>
                </a:extLst>
              </p:cNvPr>
              <p:cNvGraphicFramePr>
                <a:graphicFrameLocks noChangeAspect="1"/>
              </p:cNvGraphicFramePr>
              <p:nvPr>
                <p:extLst>
                  <p:ext uri="{D42A27DB-BD31-4B8C-83A1-F6EECF244321}">
                    <p14:modId xmlns:p14="http://schemas.microsoft.com/office/powerpoint/2010/main" val="3345756853"/>
                  </p:ext>
                </p:extLst>
              </p:nvPr>
            </p:nvGraphicFramePr>
            <p:xfrm>
              <a:off x="1553984" y="4056833"/>
              <a:ext cx="6036030" cy="519557"/>
            </p:xfrm>
            <a:graphic>
              <a:graphicData uri="http://schemas.openxmlformats.org/presentationml/2006/ole">
                <mc:AlternateContent xmlns:mc="http://schemas.openxmlformats.org/markup-compatibility/2006">
                  <mc:Choice xmlns:v="urn:schemas-microsoft-com:vml" Requires="v">
                    <p:oleObj name="Equation" r:id="rId9" imgW="3761882" imgH="323965" progId="Equation.DSMT4">
                      <p:embed/>
                    </p:oleObj>
                  </mc:Choice>
                  <mc:Fallback>
                    <p:oleObj name="Equation" r:id="rId9" imgW="3761882" imgH="323965" progId="Equation.DSMT4">
                      <p:embed/>
                      <p:pic>
                        <p:nvPicPr>
                          <p:cNvPr id="0" name=""/>
                          <p:cNvPicPr/>
                          <p:nvPr/>
                        </p:nvPicPr>
                        <p:blipFill>
                          <a:blip r:embed="rId10"/>
                          <a:stretch>
                            <a:fillRect/>
                          </a:stretch>
                        </p:blipFill>
                        <p:spPr>
                          <a:xfrm>
                            <a:off x="1553984" y="4056833"/>
                            <a:ext cx="6036030" cy="519557"/>
                          </a:xfrm>
                          <a:prstGeom prst="rect">
                            <a:avLst/>
                          </a:prstGeom>
                        </p:spPr>
                      </p:pic>
                    </p:oleObj>
                  </mc:Fallback>
                </mc:AlternateContent>
              </a:graphicData>
            </a:graphic>
          </p:graphicFrame>
          <p:sp>
            <p:nvSpPr>
              <p:cNvPr id="46" name="标题 1">
                <a:extLst>
                  <a:ext uri="{FF2B5EF4-FFF2-40B4-BE49-F238E27FC236}">
                    <a16:creationId xmlns:a16="http://schemas.microsoft.com/office/drawing/2014/main" id="{81BB0E88-A58E-4D46-9C40-0D29311D3420}"/>
                  </a:ext>
                </a:extLst>
              </p:cNvPr>
              <p:cNvSpPr txBox="1">
                <a:spLocks/>
              </p:cNvSpPr>
              <p:nvPr/>
            </p:nvSpPr>
            <p:spPr bwMode="auto">
              <a:xfrm>
                <a:off x="1271829" y="4628014"/>
                <a:ext cx="658940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dirty="0">
                    <a:latin typeface="+mn-lt"/>
                    <a:ea typeface="黑体" panose="02010609060101010101" pitchFamily="49" charset="-122"/>
                    <a:cs typeface="Gisha" panose="020B0604020202020204" pitchFamily="34" charset="-79"/>
                  </a:rPr>
                  <a:t>三维</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线性磁介质</a:t>
                </a:r>
                <a:r>
                  <a:rPr lang="zh-CN" altLang="en-US" sz="2000" b="1" dirty="0">
                    <a:latin typeface="+mn-lt"/>
                    <a:ea typeface="黑体" panose="02010609060101010101" pitchFamily="49" charset="-122"/>
                    <a:cs typeface="Gisha" panose="020B0604020202020204" pitchFamily="34" charset="-79"/>
                  </a:rPr>
                  <a:t>非线性电介质中的定态单色电场波动方程</a:t>
                </a:r>
                <a:endParaRPr lang="en-US" altLang="zh-CN" sz="2000" b="1" dirty="0">
                  <a:latin typeface="+mn-lt"/>
                  <a:ea typeface="黑体" panose="02010609060101010101" pitchFamily="49" charset="-122"/>
                  <a:cs typeface="Gisha" panose="020B0604020202020204" pitchFamily="34" charset="-79"/>
                </a:endParaRPr>
              </a:p>
            </p:txBody>
          </p:sp>
        </p:grpSp>
        <p:grpSp>
          <p:nvGrpSpPr>
            <p:cNvPr id="66" name="组合 65">
              <a:extLst>
                <a:ext uri="{FF2B5EF4-FFF2-40B4-BE49-F238E27FC236}">
                  <a16:creationId xmlns:a16="http://schemas.microsoft.com/office/drawing/2014/main" id="{715B921F-D26E-43CA-BF8D-B7BC61202B34}"/>
                </a:ext>
              </a:extLst>
            </p:cNvPr>
            <p:cNvGrpSpPr/>
            <p:nvPr/>
          </p:nvGrpSpPr>
          <p:grpSpPr>
            <a:xfrm>
              <a:off x="791544" y="4178465"/>
              <a:ext cx="461716" cy="793393"/>
              <a:chOff x="102502" y="5526568"/>
              <a:chExt cx="461716" cy="793393"/>
            </a:xfrm>
          </p:grpSpPr>
          <p:sp>
            <p:nvSpPr>
              <p:cNvPr id="67" name="流程图: 可选过程 66">
                <a:extLst>
                  <a:ext uri="{FF2B5EF4-FFF2-40B4-BE49-F238E27FC236}">
                    <a16:creationId xmlns:a16="http://schemas.microsoft.com/office/drawing/2014/main" id="{071DFC73-B051-4460-8221-8BE894C84C16}"/>
                  </a:ext>
                </a:extLst>
              </p:cNvPr>
              <p:cNvSpPr/>
              <p:nvPr/>
            </p:nvSpPr>
            <p:spPr>
              <a:xfrm>
                <a:off x="158624" y="5526568"/>
                <a:ext cx="349473" cy="793393"/>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8" name="标题 1">
                <a:extLst>
                  <a:ext uri="{FF2B5EF4-FFF2-40B4-BE49-F238E27FC236}">
                    <a16:creationId xmlns:a16="http://schemas.microsoft.com/office/drawing/2014/main" id="{8115B918-9A26-4A97-A134-30B076D596A1}"/>
                  </a:ext>
                </a:extLst>
              </p:cNvPr>
              <p:cNvSpPr txBox="1">
                <a:spLocks/>
              </p:cNvSpPr>
              <p:nvPr/>
            </p:nvSpPr>
            <p:spPr bwMode="auto">
              <a:xfrm>
                <a:off x="102502" y="5777973"/>
                <a:ext cx="461716" cy="32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2</a:t>
                </a:r>
                <a:endParaRPr lang="zh-CN" altLang="en-US" sz="2000" dirty="0">
                  <a:latin typeface="+mn-lt"/>
                </a:endParaRPr>
              </a:p>
            </p:txBody>
          </p:sp>
        </p:grpSp>
      </p:grpSp>
      <p:grpSp>
        <p:nvGrpSpPr>
          <p:cNvPr id="40" name="组合 39">
            <a:extLst>
              <a:ext uri="{FF2B5EF4-FFF2-40B4-BE49-F238E27FC236}">
                <a16:creationId xmlns:a16="http://schemas.microsoft.com/office/drawing/2014/main" id="{6E42AC7C-7C26-4F78-BAD9-17B25712FC93}"/>
              </a:ext>
            </a:extLst>
          </p:cNvPr>
          <p:cNvGrpSpPr/>
          <p:nvPr/>
        </p:nvGrpSpPr>
        <p:grpSpPr>
          <a:xfrm>
            <a:off x="819444" y="5573647"/>
            <a:ext cx="7051124" cy="799756"/>
            <a:chOff x="819444" y="5573647"/>
            <a:chExt cx="7051124" cy="799756"/>
          </a:xfrm>
        </p:grpSpPr>
        <p:grpSp>
          <p:nvGrpSpPr>
            <p:cNvPr id="39" name="组合 38">
              <a:extLst>
                <a:ext uri="{FF2B5EF4-FFF2-40B4-BE49-F238E27FC236}">
                  <a16:creationId xmlns:a16="http://schemas.microsoft.com/office/drawing/2014/main" id="{D3322AB1-E709-4198-A8A0-0E77B127D459}"/>
                </a:ext>
              </a:extLst>
            </p:cNvPr>
            <p:cNvGrpSpPr/>
            <p:nvPr/>
          </p:nvGrpSpPr>
          <p:grpSpPr>
            <a:xfrm>
              <a:off x="1281160" y="5610225"/>
              <a:ext cx="6589408" cy="763178"/>
              <a:chOff x="1281160" y="5610225"/>
              <a:chExt cx="6589408" cy="763178"/>
            </a:xfrm>
          </p:grpSpPr>
          <p:graphicFrame>
            <p:nvGraphicFramePr>
              <p:cNvPr id="25" name="对象 24">
                <a:extLst>
                  <a:ext uri="{FF2B5EF4-FFF2-40B4-BE49-F238E27FC236}">
                    <a16:creationId xmlns:a16="http://schemas.microsoft.com/office/drawing/2014/main" id="{4F114764-EBE4-4966-B8A3-1533C8329807}"/>
                  </a:ext>
                </a:extLst>
              </p:cNvPr>
              <p:cNvGraphicFramePr>
                <a:graphicFrameLocks noChangeAspect="1"/>
              </p:cNvGraphicFramePr>
              <p:nvPr>
                <p:extLst>
                  <p:ext uri="{D42A27DB-BD31-4B8C-83A1-F6EECF244321}">
                    <p14:modId xmlns:p14="http://schemas.microsoft.com/office/powerpoint/2010/main" val="2270239705"/>
                  </p:ext>
                </p:extLst>
              </p:nvPr>
            </p:nvGraphicFramePr>
            <p:xfrm>
              <a:off x="1962150" y="5610225"/>
              <a:ext cx="5207000" cy="347663"/>
            </p:xfrm>
            <a:graphic>
              <a:graphicData uri="http://schemas.openxmlformats.org/presentationml/2006/ole">
                <mc:AlternateContent xmlns:mc="http://schemas.openxmlformats.org/markup-compatibility/2006">
                  <mc:Choice xmlns:v="urn:schemas-microsoft-com:vml" Requires="v">
                    <p:oleObj name="Equation" r:id="rId11" imgW="3225600" imgH="215640" progId="Equation.DSMT4">
                      <p:embed/>
                    </p:oleObj>
                  </mc:Choice>
                  <mc:Fallback>
                    <p:oleObj name="Equation" r:id="rId11" imgW="3225600" imgH="215640" progId="Equation.DSMT4">
                      <p:embed/>
                      <p:pic>
                        <p:nvPicPr>
                          <p:cNvPr id="0" name=""/>
                          <p:cNvPicPr/>
                          <p:nvPr/>
                        </p:nvPicPr>
                        <p:blipFill>
                          <a:blip r:embed="rId12"/>
                          <a:stretch>
                            <a:fillRect/>
                          </a:stretch>
                        </p:blipFill>
                        <p:spPr>
                          <a:xfrm>
                            <a:off x="1962150" y="5610225"/>
                            <a:ext cx="5207000" cy="347663"/>
                          </a:xfrm>
                          <a:prstGeom prst="rect">
                            <a:avLst/>
                          </a:prstGeom>
                        </p:spPr>
                      </p:pic>
                    </p:oleObj>
                  </mc:Fallback>
                </mc:AlternateContent>
              </a:graphicData>
            </a:graphic>
          </p:graphicFrame>
          <p:sp>
            <p:nvSpPr>
              <p:cNvPr id="63" name="标题 1">
                <a:extLst>
                  <a:ext uri="{FF2B5EF4-FFF2-40B4-BE49-F238E27FC236}">
                    <a16:creationId xmlns:a16="http://schemas.microsoft.com/office/drawing/2014/main" id="{D0BA6C68-8B9C-40F6-9DDD-8362ACB67911}"/>
                  </a:ext>
                </a:extLst>
              </p:cNvPr>
              <p:cNvSpPr txBox="1">
                <a:spLocks/>
              </p:cNvSpPr>
              <p:nvPr/>
            </p:nvSpPr>
            <p:spPr bwMode="auto">
              <a:xfrm>
                <a:off x="1281160" y="6023399"/>
                <a:ext cx="658940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dirty="0">
                    <a:latin typeface="+mn-lt"/>
                    <a:ea typeface="黑体" panose="02010609060101010101" pitchFamily="49" charset="-122"/>
                    <a:cs typeface="Gisha" panose="020B0604020202020204" pitchFamily="34" charset="-79"/>
                  </a:rPr>
                  <a:t>三维</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磁各向同性</a:t>
                </a:r>
                <a:r>
                  <a:rPr lang="zh-CN" altLang="en-US" sz="2000" b="1" dirty="0">
                    <a:latin typeface="+mn-lt"/>
                    <a:ea typeface="黑体" panose="02010609060101010101" pitchFamily="49" charset="-122"/>
                    <a:cs typeface="Gisha" panose="020B0604020202020204" pitchFamily="34" charset="-79"/>
                  </a:rPr>
                  <a:t>非线性电介质中的定态单色电场波动方程</a:t>
                </a:r>
                <a:endParaRPr lang="en-US" altLang="zh-CN" sz="2000" b="1" dirty="0">
                  <a:latin typeface="+mn-lt"/>
                  <a:ea typeface="黑体" panose="02010609060101010101" pitchFamily="49" charset="-122"/>
                  <a:cs typeface="Gisha" panose="020B0604020202020204" pitchFamily="34" charset="-79"/>
                </a:endParaRPr>
              </a:p>
            </p:txBody>
          </p:sp>
        </p:grpSp>
        <p:grpSp>
          <p:nvGrpSpPr>
            <p:cNvPr id="69" name="组合 68">
              <a:extLst>
                <a:ext uri="{FF2B5EF4-FFF2-40B4-BE49-F238E27FC236}">
                  <a16:creationId xmlns:a16="http://schemas.microsoft.com/office/drawing/2014/main" id="{DFED4879-B62C-4407-98F4-345A0730EC49}"/>
                </a:ext>
              </a:extLst>
            </p:cNvPr>
            <p:cNvGrpSpPr/>
            <p:nvPr/>
          </p:nvGrpSpPr>
          <p:grpSpPr>
            <a:xfrm>
              <a:off x="819444" y="5573647"/>
              <a:ext cx="461716" cy="793393"/>
              <a:chOff x="102502" y="5526568"/>
              <a:chExt cx="461716" cy="793393"/>
            </a:xfrm>
          </p:grpSpPr>
          <p:sp>
            <p:nvSpPr>
              <p:cNvPr id="70" name="流程图: 可选过程 69">
                <a:extLst>
                  <a:ext uri="{FF2B5EF4-FFF2-40B4-BE49-F238E27FC236}">
                    <a16:creationId xmlns:a16="http://schemas.microsoft.com/office/drawing/2014/main" id="{A7F0C7D5-AC00-4C94-ADDC-8FFE15410D0A}"/>
                  </a:ext>
                </a:extLst>
              </p:cNvPr>
              <p:cNvSpPr/>
              <p:nvPr/>
            </p:nvSpPr>
            <p:spPr>
              <a:xfrm>
                <a:off x="158624" y="5526568"/>
                <a:ext cx="349473" cy="793393"/>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1" name="标题 1">
                <a:extLst>
                  <a:ext uri="{FF2B5EF4-FFF2-40B4-BE49-F238E27FC236}">
                    <a16:creationId xmlns:a16="http://schemas.microsoft.com/office/drawing/2014/main" id="{10109C2D-431E-43D1-8703-D3F4B2FEF45E}"/>
                  </a:ext>
                </a:extLst>
              </p:cNvPr>
              <p:cNvSpPr txBox="1">
                <a:spLocks/>
              </p:cNvSpPr>
              <p:nvPr/>
            </p:nvSpPr>
            <p:spPr bwMode="auto">
              <a:xfrm>
                <a:off x="102502" y="5777973"/>
                <a:ext cx="461716" cy="32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3</a:t>
                </a:r>
                <a:endParaRPr lang="zh-CN" altLang="en-US" sz="2000" dirty="0">
                  <a:latin typeface="+mn-lt"/>
                </a:endParaRPr>
              </a:p>
            </p:txBody>
          </p:sp>
        </p:grpSp>
      </p:grpSp>
      <p:grpSp>
        <p:nvGrpSpPr>
          <p:cNvPr id="48" name="组合 47">
            <a:extLst>
              <a:ext uri="{FF2B5EF4-FFF2-40B4-BE49-F238E27FC236}">
                <a16:creationId xmlns:a16="http://schemas.microsoft.com/office/drawing/2014/main" id="{221B7B11-340A-4197-BA21-1AA3A7F0EE0F}"/>
              </a:ext>
            </a:extLst>
          </p:cNvPr>
          <p:cNvGrpSpPr/>
          <p:nvPr/>
        </p:nvGrpSpPr>
        <p:grpSpPr>
          <a:xfrm>
            <a:off x="31809" y="6491415"/>
            <a:ext cx="437891" cy="299556"/>
            <a:chOff x="8539422" y="6009541"/>
            <a:chExt cx="437891" cy="299556"/>
          </a:xfrm>
        </p:grpSpPr>
        <p:sp>
          <p:nvSpPr>
            <p:cNvPr id="49" name="卷形: 垂直 48">
              <a:extLst>
                <a:ext uri="{FF2B5EF4-FFF2-40B4-BE49-F238E27FC236}">
                  <a16:creationId xmlns:a16="http://schemas.microsoft.com/office/drawing/2014/main" id="{6B905CBE-D3F5-4D14-B6B7-F58484A133DA}"/>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标题 1">
              <a:extLst>
                <a:ext uri="{FF2B5EF4-FFF2-40B4-BE49-F238E27FC236}">
                  <a16:creationId xmlns:a16="http://schemas.microsoft.com/office/drawing/2014/main" id="{FCCCB0EF-0CBA-4D25-A32D-822777E47D47}"/>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23</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3829974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500"/>
                                        <p:tgtEl>
                                          <p:spTgt spid="51"/>
                                        </p:tgtEl>
                                      </p:cBhvr>
                                    </p:animEffect>
                                  </p:childTnLst>
                                </p:cTn>
                              </p:par>
                              <p:par>
                                <p:cTn id="21" presetID="22" presetClass="entr" presetSubtype="8"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up)">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grpId="1" nodeType="clickEffect">
                                  <p:stCondLst>
                                    <p:cond delay="0"/>
                                  </p:stCondLst>
                                  <p:childTnLst>
                                    <p:animEffect transition="out" filter="wipe(down)">
                                      <p:cBhvr>
                                        <p:cTn id="32" dur="200"/>
                                        <p:tgtEl>
                                          <p:spTgt spid="51"/>
                                        </p:tgtEl>
                                      </p:cBhvr>
                                    </p:animEffect>
                                    <p:set>
                                      <p:cBhvr>
                                        <p:cTn id="33" dur="1" fill="hold">
                                          <p:stCondLst>
                                            <p:cond delay="199"/>
                                          </p:stCondLst>
                                        </p:cTn>
                                        <p:tgtEl>
                                          <p:spTgt spid="51"/>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200"/>
                                        <p:tgtEl>
                                          <p:spTgt spid="53"/>
                                        </p:tgtEl>
                                      </p:cBhvr>
                                    </p:animEffect>
                                    <p:set>
                                      <p:cBhvr>
                                        <p:cTn id="36" dur="1" fill="hold">
                                          <p:stCondLst>
                                            <p:cond delay="199"/>
                                          </p:stCondLst>
                                        </p:cTn>
                                        <p:tgtEl>
                                          <p:spTgt spid="53"/>
                                        </p:tgtEl>
                                        <p:attrNameLst>
                                          <p:attrName>style.visibility</p:attrName>
                                        </p:attrNameLst>
                                      </p:cBhvr>
                                      <p:to>
                                        <p:strVal val="hidden"/>
                                      </p:to>
                                    </p:set>
                                  </p:childTnLst>
                                </p:cTn>
                              </p:par>
                              <p:par>
                                <p:cTn id="37" presetID="22" presetClass="exit" presetSubtype="4" fill="hold" nodeType="withEffect">
                                  <p:stCondLst>
                                    <p:cond delay="0"/>
                                  </p:stCondLst>
                                  <p:childTnLst>
                                    <p:animEffect transition="out" filter="wipe(down)">
                                      <p:cBhvr>
                                        <p:cTn id="38" dur="300"/>
                                        <p:tgtEl>
                                          <p:spTgt spid="38"/>
                                        </p:tgtEl>
                                      </p:cBhvr>
                                    </p:animEffect>
                                    <p:set>
                                      <p:cBhvr>
                                        <p:cTn id="39" dur="1" fill="hold">
                                          <p:stCondLst>
                                            <p:cond delay="299"/>
                                          </p:stCondLst>
                                        </p:cTn>
                                        <p:tgtEl>
                                          <p:spTgt spid="38"/>
                                        </p:tgtEl>
                                        <p:attrNameLst>
                                          <p:attrName>style.visibility</p:attrName>
                                        </p:attrNameLst>
                                      </p:cBhvr>
                                      <p:to>
                                        <p:strVal val="hidden"/>
                                      </p:to>
                                    </p:set>
                                  </p:childTnLst>
                                </p:cTn>
                              </p:par>
                              <p:par>
                                <p:cTn id="40" presetID="22" presetClass="exit" presetSubtype="4" fill="hold" grpId="1" nodeType="withEffect">
                                  <p:stCondLst>
                                    <p:cond delay="0"/>
                                  </p:stCondLst>
                                  <p:childTnLst>
                                    <p:animEffect transition="out" filter="wipe(down)">
                                      <p:cBhvr>
                                        <p:cTn id="41" dur="300"/>
                                        <p:tgtEl>
                                          <p:spTgt spid="35"/>
                                        </p:tgtEl>
                                      </p:cBhvr>
                                    </p:animEffect>
                                    <p:set>
                                      <p:cBhvr>
                                        <p:cTn id="42" dur="1" fill="hold">
                                          <p:stCondLst>
                                            <p:cond delay="299"/>
                                          </p:stCondLst>
                                        </p:cTn>
                                        <p:tgtEl>
                                          <p:spTgt spid="35"/>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par>
                                <p:cTn id="49" presetID="0" presetClass="path" presetSubtype="0" accel="50000" decel="50000" fill="hold" nodeType="withEffect">
                                  <p:stCondLst>
                                    <p:cond delay="0"/>
                                  </p:stCondLst>
                                  <p:childTnLst>
                                    <p:animMotion origin="layout" path="M -3.61111E-6 -4.81481E-6 L -3.61111E-6 -0.4206 " pathEditMode="relative" rAng="0" ptsTypes="AA">
                                      <p:cBhvr>
                                        <p:cTn id="50" dur="500" fill="hold"/>
                                        <p:tgtEl>
                                          <p:spTgt spid="40"/>
                                        </p:tgtEl>
                                        <p:attrNameLst>
                                          <p:attrName>ppt_x</p:attrName>
                                          <p:attrName>ppt_y</p:attrName>
                                        </p:attrNameLst>
                                      </p:cBhvr>
                                      <p:rCtr x="0" y="-21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51" grpId="0" animBg="1"/>
      <p:bldP spid="5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27942" y="2133306"/>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12" name="Rectangle 14">
            <a:extLst>
              <a:ext uri="{FF2B5EF4-FFF2-40B4-BE49-F238E27FC236}">
                <a16:creationId xmlns:a16="http://schemas.microsoft.com/office/drawing/2014/main" id="{FBCAD7E7-3638-4926-9C78-8270986AE1DB}"/>
              </a:ext>
            </a:extLst>
          </p:cNvPr>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40" name="组合 39">
            <a:extLst>
              <a:ext uri="{FF2B5EF4-FFF2-40B4-BE49-F238E27FC236}">
                <a16:creationId xmlns:a16="http://schemas.microsoft.com/office/drawing/2014/main" id="{6E42AC7C-7C26-4F78-BAD9-17B25712FC93}"/>
              </a:ext>
            </a:extLst>
          </p:cNvPr>
          <p:cNvGrpSpPr/>
          <p:nvPr/>
        </p:nvGrpSpPr>
        <p:grpSpPr>
          <a:xfrm>
            <a:off x="819444" y="2690491"/>
            <a:ext cx="7051124" cy="799756"/>
            <a:chOff x="819444" y="5573647"/>
            <a:chExt cx="7051124" cy="799756"/>
          </a:xfrm>
        </p:grpSpPr>
        <p:grpSp>
          <p:nvGrpSpPr>
            <p:cNvPr id="39" name="组合 38">
              <a:extLst>
                <a:ext uri="{FF2B5EF4-FFF2-40B4-BE49-F238E27FC236}">
                  <a16:creationId xmlns:a16="http://schemas.microsoft.com/office/drawing/2014/main" id="{D3322AB1-E709-4198-A8A0-0E77B127D459}"/>
                </a:ext>
              </a:extLst>
            </p:cNvPr>
            <p:cNvGrpSpPr/>
            <p:nvPr/>
          </p:nvGrpSpPr>
          <p:grpSpPr>
            <a:xfrm>
              <a:off x="1281160" y="5608126"/>
              <a:ext cx="6589408" cy="765277"/>
              <a:chOff x="1281160" y="5608126"/>
              <a:chExt cx="6589408" cy="765277"/>
            </a:xfrm>
          </p:grpSpPr>
          <p:graphicFrame>
            <p:nvGraphicFramePr>
              <p:cNvPr id="25" name="对象 24">
                <a:extLst>
                  <a:ext uri="{FF2B5EF4-FFF2-40B4-BE49-F238E27FC236}">
                    <a16:creationId xmlns:a16="http://schemas.microsoft.com/office/drawing/2014/main" id="{4F114764-EBE4-4966-B8A3-1533C8329807}"/>
                  </a:ext>
                </a:extLst>
              </p:cNvPr>
              <p:cNvGraphicFramePr>
                <a:graphicFrameLocks noChangeAspect="1"/>
              </p:cNvGraphicFramePr>
              <p:nvPr/>
            </p:nvGraphicFramePr>
            <p:xfrm>
              <a:off x="1953007" y="5608126"/>
              <a:ext cx="5227047" cy="353594"/>
            </p:xfrm>
            <a:graphic>
              <a:graphicData uri="http://schemas.openxmlformats.org/presentationml/2006/ole">
                <mc:AlternateContent xmlns:mc="http://schemas.openxmlformats.org/markup-compatibility/2006">
                  <mc:Choice xmlns:v="urn:schemas-microsoft-com:vml" Requires="v">
                    <p:oleObj name="Equation" r:id="rId3" imgW="3238149" imgH="219217" progId="Equation.DSMT4">
                      <p:embed/>
                    </p:oleObj>
                  </mc:Choice>
                  <mc:Fallback>
                    <p:oleObj name="Equation" r:id="rId3" imgW="3238149" imgH="219217" progId="Equation.DSMT4">
                      <p:embed/>
                      <p:pic>
                        <p:nvPicPr>
                          <p:cNvPr id="25" name="对象 24">
                            <a:extLst>
                              <a:ext uri="{FF2B5EF4-FFF2-40B4-BE49-F238E27FC236}">
                                <a16:creationId xmlns:a16="http://schemas.microsoft.com/office/drawing/2014/main" id="{4F114764-EBE4-4966-B8A3-1533C8329807}"/>
                              </a:ext>
                            </a:extLst>
                          </p:cNvPr>
                          <p:cNvPicPr/>
                          <p:nvPr/>
                        </p:nvPicPr>
                        <p:blipFill>
                          <a:blip r:embed="rId4"/>
                          <a:stretch>
                            <a:fillRect/>
                          </a:stretch>
                        </p:blipFill>
                        <p:spPr>
                          <a:xfrm>
                            <a:off x="1953007" y="5608126"/>
                            <a:ext cx="5227047" cy="353594"/>
                          </a:xfrm>
                          <a:prstGeom prst="rect">
                            <a:avLst/>
                          </a:prstGeom>
                        </p:spPr>
                      </p:pic>
                    </p:oleObj>
                  </mc:Fallback>
                </mc:AlternateContent>
              </a:graphicData>
            </a:graphic>
          </p:graphicFrame>
          <p:sp>
            <p:nvSpPr>
              <p:cNvPr id="63" name="标题 1">
                <a:extLst>
                  <a:ext uri="{FF2B5EF4-FFF2-40B4-BE49-F238E27FC236}">
                    <a16:creationId xmlns:a16="http://schemas.microsoft.com/office/drawing/2014/main" id="{D0BA6C68-8B9C-40F6-9DDD-8362ACB67911}"/>
                  </a:ext>
                </a:extLst>
              </p:cNvPr>
              <p:cNvSpPr txBox="1">
                <a:spLocks/>
              </p:cNvSpPr>
              <p:nvPr/>
            </p:nvSpPr>
            <p:spPr bwMode="auto">
              <a:xfrm>
                <a:off x="1281160" y="6023399"/>
                <a:ext cx="658940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dirty="0">
                    <a:latin typeface="+mn-lt"/>
                    <a:ea typeface="黑体" panose="02010609060101010101" pitchFamily="49" charset="-122"/>
                    <a:cs typeface="Gisha" panose="020B0604020202020204" pitchFamily="34" charset="-79"/>
                  </a:rPr>
                  <a:t>三维</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磁各向同性</a:t>
                </a:r>
                <a:r>
                  <a:rPr lang="zh-CN" altLang="en-US" sz="2000" b="1" dirty="0">
                    <a:latin typeface="+mn-lt"/>
                    <a:ea typeface="黑体" panose="02010609060101010101" pitchFamily="49" charset="-122"/>
                    <a:cs typeface="Gisha" panose="020B0604020202020204" pitchFamily="34" charset="-79"/>
                  </a:rPr>
                  <a:t>非线性电介质中的定态单色电场波动方程</a:t>
                </a:r>
                <a:endParaRPr lang="en-US" altLang="zh-CN" sz="2000" b="1" dirty="0">
                  <a:latin typeface="+mn-lt"/>
                  <a:ea typeface="黑体" panose="02010609060101010101" pitchFamily="49" charset="-122"/>
                  <a:cs typeface="Gisha" panose="020B0604020202020204" pitchFamily="34" charset="-79"/>
                </a:endParaRPr>
              </a:p>
            </p:txBody>
          </p:sp>
        </p:grpSp>
        <p:grpSp>
          <p:nvGrpSpPr>
            <p:cNvPr id="69" name="组合 68">
              <a:extLst>
                <a:ext uri="{FF2B5EF4-FFF2-40B4-BE49-F238E27FC236}">
                  <a16:creationId xmlns:a16="http://schemas.microsoft.com/office/drawing/2014/main" id="{DFED4879-B62C-4407-98F4-345A0730EC49}"/>
                </a:ext>
              </a:extLst>
            </p:cNvPr>
            <p:cNvGrpSpPr/>
            <p:nvPr/>
          </p:nvGrpSpPr>
          <p:grpSpPr>
            <a:xfrm>
              <a:off x="819444" y="5573647"/>
              <a:ext cx="461716" cy="793393"/>
              <a:chOff x="102502" y="5526568"/>
              <a:chExt cx="461716" cy="793393"/>
            </a:xfrm>
          </p:grpSpPr>
          <p:sp>
            <p:nvSpPr>
              <p:cNvPr id="70" name="流程图: 可选过程 69">
                <a:extLst>
                  <a:ext uri="{FF2B5EF4-FFF2-40B4-BE49-F238E27FC236}">
                    <a16:creationId xmlns:a16="http://schemas.microsoft.com/office/drawing/2014/main" id="{A7F0C7D5-AC00-4C94-ADDC-8FFE15410D0A}"/>
                  </a:ext>
                </a:extLst>
              </p:cNvPr>
              <p:cNvSpPr/>
              <p:nvPr/>
            </p:nvSpPr>
            <p:spPr>
              <a:xfrm>
                <a:off x="158624" y="5526568"/>
                <a:ext cx="349473" cy="793393"/>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1" name="标题 1">
                <a:extLst>
                  <a:ext uri="{FF2B5EF4-FFF2-40B4-BE49-F238E27FC236}">
                    <a16:creationId xmlns:a16="http://schemas.microsoft.com/office/drawing/2014/main" id="{10109C2D-431E-43D1-8703-D3F4B2FEF45E}"/>
                  </a:ext>
                </a:extLst>
              </p:cNvPr>
              <p:cNvSpPr txBox="1">
                <a:spLocks/>
              </p:cNvSpPr>
              <p:nvPr/>
            </p:nvSpPr>
            <p:spPr bwMode="auto">
              <a:xfrm>
                <a:off x="102502" y="5777973"/>
                <a:ext cx="461716" cy="32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3</a:t>
                </a:r>
                <a:endParaRPr lang="zh-CN" altLang="en-US" sz="2000" dirty="0">
                  <a:latin typeface="+mn-lt"/>
                </a:endParaRPr>
              </a:p>
            </p:txBody>
          </p:sp>
        </p:grpSp>
      </p:grpSp>
      <p:sp>
        <p:nvSpPr>
          <p:cNvPr id="48" name="箭头: 下 47">
            <a:extLst>
              <a:ext uri="{FF2B5EF4-FFF2-40B4-BE49-F238E27FC236}">
                <a16:creationId xmlns:a16="http://schemas.microsoft.com/office/drawing/2014/main" id="{2898EC97-E468-4D90-9357-88BB41269073}"/>
              </a:ext>
            </a:extLst>
          </p:cNvPr>
          <p:cNvSpPr/>
          <p:nvPr/>
        </p:nvSpPr>
        <p:spPr>
          <a:xfrm>
            <a:off x="4388664" y="3542660"/>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A1560350-524D-4CED-94B5-91ACFF3D9400}"/>
              </a:ext>
            </a:extLst>
          </p:cNvPr>
          <p:cNvGrpSpPr/>
          <p:nvPr/>
        </p:nvGrpSpPr>
        <p:grpSpPr>
          <a:xfrm>
            <a:off x="344429" y="3611258"/>
            <a:ext cx="8086791" cy="361161"/>
            <a:chOff x="344429" y="3611258"/>
            <a:chExt cx="8086791" cy="361161"/>
          </a:xfrm>
        </p:grpSpPr>
        <p:sp>
          <p:nvSpPr>
            <p:cNvPr id="72" name="标题 1">
              <a:extLst>
                <a:ext uri="{FF2B5EF4-FFF2-40B4-BE49-F238E27FC236}">
                  <a16:creationId xmlns:a16="http://schemas.microsoft.com/office/drawing/2014/main" id="{C3DE511E-BEB8-49A7-A4CD-5BE0E24EC781}"/>
                </a:ext>
              </a:extLst>
            </p:cNvPr>
            <p:cNvSpPr txBox="1">
              <a:spLocks/>
            </p:cNvSpPr>
            <p:nvPr/>
          </p:nvSpPr>
          <p:spPr bwMode="auto">
            <a:xfrm>
              <a:off x="344429" y="3622415"/>
              <a:ext cx="401991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latin typeface="+mn-lt"/>
                  <a:ea typeface="黑体" panose="02010609060101010101" pitchFamily="49" charset="-122"/>
                  <a:cs typeface="Gisha" panose="020B0604020202020204" pitchFamily="34" charset="-79"/>
                </a:rPr>
                <a:t>只</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考察二阶</a:t>
              </a:r>
              <a:r>
                <a:rPr lang="zh-CN" altLang="en-US" sz="1800" dirty="0">
                  <a:latin typeface="+mn-lt"/>
                  <a:ea typeface="黑体" panose="02010609060101010101" pitchFamily="49" charset="-122"/>
                  <a:cs typeface="Gisha" panose="020B0604020202020204" pitchFamily="34" charset="-79"/>
                </a:rPr>
                <a:t>非线性效应中的</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和频过程</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grpSp>
          <p:nvGrpSpPr>
            <p:cNvPr id="7" name="组合 6">
              <a:extLst>
                <a:ext uri="{FF2B5EF4-FFF2-40B4-BE49-F238E27FC236}">
                  <a16:creationId xmlns:a16="http://schemas.microsoft.com/office/drawing/2014/main" id="{82B10E49-D8E1-426B-BF66-47C7234954CD}"/>
                </a:ext>
              </a:extLst>
            </p:cNvPr>
            <p:cNvGrpSpPr/>
            <p:nvPr/>
          </p:nvGrpSpPr>
          <p:grpSpPr>
            <a:xfrm>
              <a:off x="4712310" y="3611258"/>
              <a:ext cx="3718910" cy="351830"/>
              <a:chOff x="4805620" y="3620589"/>
              <a:chExt cx="3718910" cy="351830"/>
            </a:xfrm>
          </p:grpSpPr>
          <p:sp>
            <p:nvSpPr>
              <p:cNvPr id="73" name="标题 1">
                <a:extLst>
                  <a:ext uri="{FF2B5EF4-FFF2-40B4-BE49-F238E27FC236}">
                    <a16:creationId xmlns:a16="http://schemas.microsoft.com/office/drawing/2014/main" id="{07BBB503-100F-4C04-A624-E97285EC4273}"/>
                  </a:ext>
                </a:extLst>
              </p:cNvPr>
              <p:cNvSpPr txBox="1">
                <a:spLocks/>
              </p:cNvSpPr>
              <p:nvPr/>
            </p:nvSpPr>
            <p:spPr bwMode="auto">
              <a:xfrm>
                <a:off x="4805620" y="3622415"/>
                <a:ext cx="32560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latin typeface="+mn-lt"/>
                    <a:ea typeface="黑体" panose="02010609060101010101" pitchFamily="49" charset="-122"/>
                    <a:cs typeface="Gisha" panose="020B0604020202020204" pitchFamily="34" charset="-79"/>
                  </a:rPr>
                  <a:t>波动方程右侧             </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只保留</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4" name="对象 3">
                <a:extLst>
                  <a:ext uri="{FF2B5EF4-FFF2-40B4-BE49-F238E27FC236}">
                    <a16:creationId xmlns:a16="http://schemas.microsoft.com/office/drawing/2014/main" id="{31BE04AD-8598-4ACF-96A6-6A4EBA9ECA49}"/>
                  </a:ext>
                </a:extLst>
              </p:cNvPr>
              <p:cNvGraphicFramePr>
                <a:graphicFrameLocks noChangeAspect="1"/>
              </p:cNvGraphicFramePr>
              <p:nvPr/>
            </p:nvGraphicFramePr>
            <p:xfrm>
              <a:off x="6447018" y="3620589"/>
              <a:ext cx="685742" cy="333075"/>
            </p:xfrm>
            <a:graphic>
              <a:graphicData uri="http://schemas.openxmlformats.org/presentationml/2006/ole">
                <mc:AlternateContent xmlns:mc="http://schemas.openxmlformats.org/markup-compatibility/2006">
                  <mc:Choice xmlns:v="urn:schemas-microsoft-com:vml" Requires="v">
                    <p:oleObj name="Equation" r:id="rId5" imgW="444240" imgH="215640" progId="Equation.DSMT4">
                      <p:embed/>
                    </p:oleObj>
                  </mc:Choice>
                  <mc:Fallback>
                    <p:oleObj name="Equation" r:id="rId5" imgW="444240" imgH="215640" progId="Equation.DSMT4">
                      <p:embed/>
                      <p:pic>
                        <p:nvPicPr>
                          <p:cNvPr id="4" name="对象 3">
                            <a:extLst>
                              <a:ext uri="{FF2B5EF4-FFF2-40B4-BE49-F238E27FC236}">
                                <a16:creationId xmlns:a16="http://schemas.microsoft.com/office/drawing/2014/main" id="{31BE04AD-8598-4ACF-96A6-6A4EBA9ECA49}"/>
                              </a:ext>
                            </a:extLst>
                          </p:cNvPr>
                          <p:cNvPicPr/>
                          <p:nvPr/>
                        </p:nvPicPr>
                        <p:blipFill>
                          <a:blip r:embed="rId6"/>
                          <a:stretch>
                            <a:fillRect/>
                          </a:stretch>
                        </p:blipFill>
                        <p:spPr>
                          <a:xfrm>
                            <a:off x="6447018" y="3620589"/>
                            <a:ext cx="685742" cy="3330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6C40092-A6A9-4393-A1D7-D8EF02CF8E7D}"/>
                  </a:ext>
                </a:extLst>
              </p:cNvPr>
              <p:cNvGraphicFramePr>
                <a:graphicFrameLocks noChangeAspect="1"/>
              </p:cNvGraphicFramePr>
              <p:nvPr/>
            </p:nvGraphicFramePr>
            <p:xfrm>
              <a:off x="7814586" y="3622415"/>
              <a:ext cx="709944" cy="344830"/>
            </p:xfrm>
            <a:graphic>
              <a:graphicData uri="http://schemas.openxmlformats.org/presentationml/2006/ole">
                <mc:AlternateContent xmlns:mc="http://schemas.openxmlformats.org/markup-compatibility/2006">
                  <mc:Choice xmlns:v="urn:schemas-microsoft-com:vml" Requires="v">
                    <p:oleObj name="Equation" r:id="rId7" imgW="444240" imgH="215640" progId="Equation.DSMT4">
                      <p:embed/>
                    </p:oleObj>
                  </mc:Choice>
                  <mc:Fallback>
                    <p:oleObj name="Equation" r:id="rId7" imgW="444240" imgH="215640" progId="Equation.DSMT4">
                      <p:embed/>
                      <p:pic>
                        <p:nvPicPr>
                          <p:cNvPr id="6" name="对象 5">
                            <a:extLst>
                              <a:ext uri="{FF2B5EF4-FFF2-40B4-BE49-F238E27FC236}">
                                <a16:creationId xmlns:a16="http://schemas.microsoft.com/office/drawing/2014/main" id="{26C40092-A6A9-4393-A1D7-D8EF02CF8E7D}"/>
                              </a:ext>
                            </a:extLst>
                          </p:cNvPr>
                          <p:cNvPicPr/>
                          <p:nvPr/>
                        </p:nvPicPr>
                        <p:blipFill>
                          <a:blip r:embed="rId8"/>
                          <a:stretch>
                            <a:fillRect/>
                          </a:stretch>
                        </p:blipFill>
                        <p:spPr>
                          <a:xfrm>
                            <a:off x="7814586" y="3622415"/>
                            <a:ext cx="709944" cy="344830"/>
                          </a:xfrm>
                          <a:prstGeom prst="rect">
                            <a:avLst/>
                          </a:prstGeom>
                        </p:spPr>
                      </p:pic>
                    </p:oleObj>
                  </mc:Fallback>
                </mc:AlternateContent>
              </a:graphicData>
            </a:graphic>
          </p:graphicFrame>
        </p:grpSp>
      </p:grpSp>
      <p:grpSp>
        <p:nvGrpSpPr>
          <p:cNvPr id="31" name="组合 30">
            <a:extLst>
              <a:ext uri="{FF2B5EF4-FFF2-40B4-BE49-F238E27FC236}">
                <a16:creationId xmlns:a16="http://schemas.microsoft.com/office/drawing/2014/main" id="{84AEAA30-51A1-46BC-9D1B-9AB5C61BEF4F}"/>
              </a:ext>
            </a:extLst>
          </p:cNvPr>
          <p:cNvGrpSpPr/>
          <p:nvPr/>
        </p:nvGrpSpPr>
        <p:grpSpPr>
          <a:xfrm>
            <a:off x="2886827" y="4422176"/>
            <a:ext cx="3154143" cy="565073"/>
            <a:chOff x="2886827" y="4422176"/>
            <a:chExt cx="3154143" cy="565073"/>
          </a:xfrm>
        </p:grpSpPr>
        <p:graphicFrame>
          <p:nvGraphicFramePr>
            <p:cNvPr id="9" name="对象 8">
              <a:extLst>
                <a:ext uri="{FF2B5EF4-FFF2-40B4-BE49-F238E27FC236}">
                  <a16:creationId xmlns:a16="http://schemas.microsoft.com/office/drawing/2014/main" id="{4555B5FA-481E-4B60-8E7B-3F88CDF88FC2}"/>
                </a:ext>
              </a:extLst>
            </p:cNvPr>
            <p:cNvGraphicFramePr>
              <a:graphicFrameLocks noChangeAspect="1"/>
            </p:cNvGraphicFramePr>
            <p:nvPr>
              <p:extLst>
                <p:ext uri="{D42A27DB-BD31-4B8C-83A1-F6EECF244321}">
                  <p14:modId xmlns:p14="http://schemas.microsoft.com/office/powerpoint/2010/main" val="3879950128"/>
                </p:ext>
              </p:extLst>
            </p:nvPr>
          </p:nvGraphicFramePr>
          <p:xfrm>
            <a:off x="4941622" y="4550913"/>
            <a:ext cx="1099348" cy="281289"/>
          </p:xfrm>
          <a:graphic>
            <a:graphicData uri="http://schemas.openxmlformats.org/presentationml/2006/ole">
              <mc:AlternateContent xmlns:mc="http://schemas.openxmlformats.org/markup-compatibility/2006">
                <mc:Choice xmlns:v="urn:schemas-microsoft-com:vml" Requires="v">
                  <p:oleObj name="Equation" r:id="rId9" imgW="838080" imgH="215640" progId="Equation.DSMT4">
                    <p:embed/>
                  </p:oleObj>
                </mc:Choice>
                <mc:Fallback>
                  <p:oleObj name="Equation" r:id="rId9" imgW="838080" imgH="215640" progId="Equation.DSMT4">
                    <p:embed/>
                    <p:pic>
                      <p:nvPicPr>
                        <p:cNvPr id="9" name="对象 8">
                          <a:extLst>
                            <a:ext uri="{FF2B5EF4-FFF2-40B4-BE49-F238E27FC236}">
                              <a16:creationId xmlns:a16="http://schemas.microsoft.com/office/drawing/2014/main" id="{4555B5FA-481E-4B60-8E7B-3F88CDF88FC2}"/>
                            </a:ext>
                          </a:extLst>
                        </p:cNvPr>
                        <p:cNvPicPr/>
                        <p:nvPr/>
                      </p:nvPicPr>
                      <p:blipFill>
                        <a:blip r:embed="rId10"/>
                        <a:stretch>
                          <a:fillRect/>
                        </a:stretch>
                      </p:blipFill>
                      <p:spPr>
                        <a:xfrm>
                          <a:off x="4941622" y="4550913"/>
                          <a:ext cx="1099348" cy="28128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6F3D045A-9599-4BA2-B038-A915C4F57C53}"/>
                </a:ext>
              </a:extLst>
            </p:cNvPr>
            <p:cNvGraphicFramePr>
              <a:graphicFrameLocks noChangeAspect="1"/>
            </p:cNvGraphicFramePr>
            <p:nvPr>
              <p:extLst>
                <p:ext uri="{D42A27DB-BD31-4B8C-83A1-F6EECF244321}">
                  <p14:modId xmlns:p14="http://schemas.microsoft.com/office/powerpoint/2010/main" val="1727288553"/>
                </p:ext>
              </p:extLst>
            </p:nvPr>
          </p:nvGraphicFramePr>
          <p:xfrm>
            <a:off x="2886827" y="4422176"/>
            <a:ext cx="1388495" cy="565073"/>
          </p:xfrm>
          <a:graphic>
            <a:graphicData uri="http://schemas.openxmlformats.org/presentationml/2006/ole">
              <mc:AlternateContent xmlns:mc="http://schemas.openxmlformats.org/markup-compatibility/2006">
                <mc:Choice xmlns:v="urn:schemas-microsoft-com:vml" Requires="v">
                  <p:oleObj name="Equation" r:id="rId11" imgW="1028520" imgH="419040" progId="Equation.DSMT4">
                    <p:embed/>
                  </p:oleObj>
                </mc:Choice>
                <mc:Fallback>
                  <p:oleObj name="Equation" r:id="rId11" imgW="1028520" imgH="419040" progId="Equation.DSMT4">
                    <p:embed/>
                    <p:pic>
                      <p:nvPicPr>
                        <p:cNvPr id="10" name="对象 9">
                          <a:extLst>
                            <a:ext uri="{FF2B5EF4-FFF2-40B4-BE49-F238E27FC236}">
                              <a16:creationId xmlns:a16="http://schemas.microsoft.com/office/drawing/2014/main" id="{6F3D045A-9599-4BA2-B038-A915C4F57C53}"/>
                            </a:ext>
                          </a:extLst>
                        </p:cNvPr>
                        <p:cNvPicPr/>
                        <p:nvPr/>
                      </p:nvPicPr>
                      <p:blipFill>
                        <a:blip r:embed="rId12"/>
                        <a:stretch>
                          <a:fillRect/>
                        </a:stretch>
                      </p:blipFill>
                      <p:spPr>
                        <a:xfrm>
                          <a:off x="2886827" y="4422176"/>
                          <a:ext cx="1388495" cy="565073"/>
                        </a:xfrm>
                        <a:prstGeom prst="rect">
                          <a:avLst/>
                        </a:prstGeom>
                      </p:spPr>
                    </p:pic>
                  </p:oleObj>
                </mc:Fallback>
              </mc:AlternateContent>
            </a:graphicData>
          </a:graphic>
        </p:graphicFrame>
      </p:grpSp>
      <p:grpSp>
        <p:nvGrpSpPr>
          <p:cNvPr id="27" name="组合 26">
            <a:extLst>
              <a:ext uri="{FF2B5EF4-FFF2-40B4-BE49-F238E27FC236}">
                <a16:creationId xmlns:a16="http://schemas.microsoft.com/office/drawing/2014/main" id="{B2CAB113-C99D-4183-86FB-986FF4CE5084}"/>
              </a:ext>
            </a:extLst>
          </p:cNvPr>
          <p:cNvGrpSpPr/>
          <p:nvPr/>
        </p:nvGrpSpPr>
        <p:grpSpPr>
          <a:xfrm>
            <a:off x="69316" y="5178670"/>
            <a:ext cx="9095361" cy="1003300"/>
            <a:chOff x="69316" y="5178670"/>
            <a:chExt cx="9095361" cy="1003300"/>
          </a:xfrm>
        </p:grpSpPr>
        <p:graphicFrame>
          <p:nvGraphicFramePr>
            <p:cNvPr id="15" name="对象 14">
              <a:extLst>
                <a:ext uri="{FF2B5EF4-FFF2-40B4-BE49-F238E27FC236}">
                  <a16:creationId xmlns:a16="http://schemas.microsoft.com/office/drawing/2014/main" id="{E24F45FF-D00B-41BF-90E5-02E1AB1DD92D}"/>
                </a:ext>
              </a:extLst>
            </p:cNvPr>
            <p:cNvGraphicFramePr>
              <a:graphicFrameLocks noChangeAspect="1"/>
            </p:cNvGraphicFramePr>
            <p:nvPr>
              <p:extLst>
                <p:ext uri="{D42A27DB-BD31-4B8C-83A1-F6EECF244321}">
                  <p14:modId xmlns:p14="http://schemas.microsoft.com/office/powerpoint/2010/main" val="1489565744"/>
                </p:ext>
              </p:extLst>
            </p:nvPr>
          </p:nvGraphicFramePr>
          <p:xfrm>
            <a:off x="69316" y="5521527"/>
            <a:ext cx="4162050" cy="317586"/>
          </p:xfrm>
          <a:graphic>
            <a:graphicData uri="http://schemas.openxmlformats.org/presentationml/2006/ole">
              <mc:AlternateContent xmlns:mc="http://schemas.openxmlformats.org/markup-compatibility/2006">
                <mc:Choice xmlns:v="urn:schemas-microsoft-com:vml" Requires="v">
                  <p:oleObj name="Equation" r:id="rId13" imgW="3162240" imgH="241200" progId="Equation.DSMT4">
                    <p:embed/>
                  </p:oleObj>
                </mc:Choice>
                <mc:Fallback>
                  <p:oleObj name="Equation" r:id="rId13" imgW="3162240" imgH="241200" progId="Equation.DSMT4">
                    <p:embed/>
                    <p:pic>
                      <p:nvPicPr>
                        <p:cNvPr id="15" name="对象 14">
                          <a:extLst>
                            <a:ext uri="{FF2B5EF4-FFF2-40B4-BE49-F238E27FC236}">
                              <a16:creationId xmlns:a16="http://schemas.microsoft.com/office/drawing/2014/main" id="{E24F45FF-D00B-41BF-90E5-02E1AB1DD92D}"/>
                            </a:ext>
                          </a:extLst>
                        </p:cNvPr>
                        <p:cNvPicPr/>
                        <p:nvPr/>
                      </p:nvPicPr>
                      <p:blipFill>
                        <a:blip r:embed="rId14"/>
                        <a:stretch>
                          <a:fillRect/>
                        </a:stretch>
                      </p:blipFill>
                      <p:spPr>
                        <a:xfrm>
                          <a:off x="69316" y="5521527"/>
                          <a:ext cx="4162050" cy="317586"/>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01609BDD-8B78-4071-82CC-9ABF8F897DED}"/>
                </a:ext>
              </a:extLst>
            </p:cNvPr>
            <p:cNvGraphicFramePr>
              <a:graphicFrameLocks noChangeAspect="1"/>
            </p:cNvGraphicFramePr>
            <p:nvPr>
              <p:extLst>
                <p:ext uri="{D42A27DB-BD31-4B8C-83A1-F6EECF244321}">
                  <p14:modId xmlns:p14="http://schemas.microsoft.com/office/powerpoint/2010/main" val="1086260323"/>
                </p:ext>
              </p:extLst>
            </p:nvPr>
          </p:nvGraphicFramePr>
          <p:xfrm>
            <a:off x="6929477" y="5178670"/>
            <a:ext cx="2235200" cy="1003300"/>
          </p:xfrm>
          <a:graphic>
            <a:graphicData uri="http://schemas.openxmlformats.org/presentationml/2006/ole">
              <mc:AlternateContent xmlns:mc="http://schemas.openxmlformats.org/markup-compatibility/2006">
                <mc:Choice xmlns:v="urn:schemas-microsoft-com:vml" Requires="v">
                  <p:oleObj name="Equation" r:id="rId15" imgW="2234880" imgH="1002960" progId="Equation.DSMT4">
                    <p:embed/>
                  </p:oleObj>
                </mc:Choice>
                <mc:Fallback>
                  <p:oleObj name="Equation" r:id="rId15" imgW="2234880" imgH="1002960" progId="Equation.DSMT4">
                    <p:embed/>
                    <p:pic>
                      <p:nvPicPr>
                        <p:cNvPr id="18" name="对象 17">
                          <a:extLst>
                            <a:ext uri="{FF2B5EF4-FFF2-40B4-BE49-F238E27FC236}">
                              <a16:creationId xmlns:a16="http://schemas.microsoft.com/office/drawing/2014/main" id="{01609BDD-8B78-4071-82CC-9ABF8F897DED}"/>
                            </a:ext>
                          </a:extLst>
                        </p:cNvPr>
                        <p:cNvPicPr/>
                        <p:nvPr/>
                      </p:nvPicPr>
                      <p:blipFill>
                        <a:blip r:embed="rId16"/>
                        <a:stretch>
                          <a:fillRect/>
                        </a:stretch>
                      </p:blipFill>
                      <p:spPr>
                        <a:xfrm>
                          <a:off x="6929477" y="5178670"/>
                          <a:ext cx="2235200" cy="10033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A302F9FB-2D33-4F37-AF42-330089D1894C}"/>
                </a:ext>
              </a:extLst>
            </p:cNvPr>
            <p:cNvGraphicFramePr>
              <a:graphicFrameLocks noChangeAspect="1"/>
            </p:cNvGraphicFramePr>
            <p:nvPr>
              <p:extLst>
                <p:ext uri="{D42A27DB-BD31-4B8C-83A1-F6EECF244321}">
                  <p14:modId xmlns:p14="http://schemas.microsoft.com/office/powerpoint/2010/main" val="1970935390"/>
                </p:ext>
              </p:extLst>
            </p:nvPr>
          </p:nvGraphicFramePr>
          <p:xfrm>
            <a:off x="4914900" y="5441950"/>
            <a:ext cx="1905000" cy="495300"/>
          </p:xfrm>
          <a:graphic>
            <a:graphicData uri="http://schemas.openxmlformats.org/presentationml/2006/ole">
              <mc:AlternateContent xmlns:mc="http://schemas.openxmlformats.org/markup-compatibility/2006">
                <mc:Choice xmlns:v="urn:schemas-microsoft-com:vml" Requires="v">
                  <p:oleObj name="Equation" r:id="rId17" imgW="1904760" imgH="495000" progId="Equation.DSMT4">
                    <p:embed/>
                  </p:oleObj>
                </mc:Choice>
                <mc:Fallback>
                  <p:oleObj name="Equation" r:id="rId17" imgW="1904760" imgH="495000" progId="Equation.DSMT4">
                    <p:embed/>
                    <p:pic>
                      <p:nvPicPr>
                        <p:cNvPr id="23" name="对象 22">
                          <a:extLst>
                            <a:ext uri="{FF2B5EF4-FFF2-40B4-BE49-F238E27FC236}">
                              <a16:creationId xmlns:a16="http://schemas.microsoft.com/office/drawing/2014/main" id="{A302F9FB-2D33-4F37-AF42-330089D1894C}"/>
                            </a:ext>
                          </a:extLst>
                        </p:cNvPr>
                        <p:cNvPicPr/>
                        <p:nvPr/>
                      </p:nvPicPr>
                      <p:blipFill>
                        <a:blip r:embed="rId18"/>
                        <a:stretch>
                          <a:fillRect/>
                        </a:stretch>
                      </p:blipFill>
                      <p:spPr>
                        <a:xfrm>
                          <a:off x="4914900" y="5441950"/>
                          <a:ext cx="1905000" cy="495300"/>
                        </a:xfrm>
                        <a:prstGeom prst="rect">
                          <a:avLst/>
                        </a:prstGeom>
                      </p:spPr>
                    </p:pic>
                  </p:oleObj>
                </mc:Fallback>
              </mc:AlternateContent>
            </a:graphicData>
          </a:graphic>
        </p:graphicFrame>
      </p:grpSp>
      <p:grpSp>
        <p:nvGrpSpPr>
          <p:cNvPr id="44" name="组合 43">
            <a:extLst>
              <a:ext uri="{FF2B5EF4-FFF2-40B4-BE49-F238E27FC236}">
                <a16:creationId xmlns:a16="http://schemas.microsoft.com/office/drawing/2014/main" id="{896648A3-9113-4AEA-B152-8D4827DE44FE}"/>
              </a:ext>
            </a:extLst>
          </p:cNvPr>
          <p:cNvGrpSpPr/>
          <p:nvPr/>
        </p:nvGrpSpPr>
        <p:grpSpPr>
          <a:xfrm>
            <a:off x="1485492" y="4001664"/>
            <a:ext cx="5672546" cy="446969"/>
            <a:chOff x="1485492" y="4001664"/>
            <a:chExt cx="5672546" cy="446969"/>
          </a:xfrm>
        </p:grpSpPr>
        <p:graphicFrame>
          <p:nvGraphicFramePr>
            <p:cNvPr id="8" name="对象 7">
              <a:extLst>
                <a:ext uri="{FF2B5EF4-FFF2-40B4-BE49-F238E27FC236}">
                  <a16:creationId xmlns:a16="http://schemas.microsoft.com/office/drawing/2014/main" id="{766124EA-A5CA-430C-BB45-B0AF9C9B1091}"/>
                </a:ext>
              </a:extLst>
            </p:cNvPr>
            <p:cNvGraphicFramePr>
              <a:graphicFrameLocks noChangeAspect="1"/>
            </p:cNvGraphicFramePr>
            <p:nvPr/>
          </p:nvGraphicFramePr>
          <p:xfrm>
            <a:off x="1992313" y="4055428"/>
            <a:ext cx="5165725" cy="349250"/>
          </p:xfrm>
          <a:graphic>
            <a:graphicData uri="http://schemas.openxmlformats.org/presentationml/2006/ole">
              <mc:AlternateContent xmlns:mc="http://schemas.openxmlformats.org/markup-compatibility/2006">
                <mc:Choice xmlns:v="urn:schemas-microsoft-com:vml" Requires="v">
                  <p:oleObj name="Equation" r:id="rId19" imgW="3200400" imgH="215640" progId="Equation.DSMT4">
                    <p:embed/>
                  </p:oleObj>
                </mc:Choice>
                <mc:Fallback>
                  <p:oleObj name="Equation" r:id="rId19" imgW="3200400" imgH="215640" progId="Equation.DSMT4">
                    <p:embed/>
                    <p:pic>
                      <p:nvPicPr>
                        <p:cNvPr id="8" name="对象 7">
                          <a:extLst>
                            <a:ext uri="{FF2B5EF4-FFF2-40B4-BE49-F238E27FC236}">
                              <a16:creationId xmlns:a16="http://schemas.microsoft.com/office/drawing/2014/main" id="{766124EA-A5CA-430C-BB45-B0AF9C9B1091}"/>
                            </a:ext>
                          </a:extLst>
                        </p:cNvPr>
                        <p:cNvPicPr/>
                        <p:nvPr/>
                      </p:nvPicPr>
                      <p:blipFill>
                        <a:blip r:embed="rId20"/>
                        <a:stretch>
                          <a:fillRect/>
                        </a:stretch>
                      </p:blipFill>
                      <p:spPr>
                        <a:xfrm>
                          <a:off x="1992313" y="4055428"/>
                          <a:ext cx="5165725" cy="349250"/>
                        </a:xfrm>
                        <a:prstGeom prst="rect">
                          <a:avLst/>
                        </a:prstGeom>
                      </p:spPr>
                    </p:pic>
                  </p:oleObj>
                </mc:Fallback>
              </mc:AlternateContent>
            </a:graphicData>
          </a:graphic>
        </p:graphicFrame>
        <p:grpSp>
          <p:nvGrpSpPr>
            <p:cNvPr id="32" name="组合 31">
              <a:extLst>
                <a:ext uri="{FF2B5EF4-FFF2-40B4-BE49-F238E27FC236}">
                  <a16:creationId xmlns:a16="http://schemas.microsoft.com/office/drawing/2014/main" id="{301BBAEB-80A2-4B0C-A696-FE92387B30AB}"/>
                </a:ext>
              </a:extLst>
            </p:cNvPr>
            <p:cNvGrpSpPr/>
            <p:nvPr/>
          </p:nvGrpSpPr>
          <p:grpSpPr>
            <a:xfrm>
              <a:off x="1485492" y="4001664"/>
              <a:ext cx="461716" cy="446969"/>
              <a:chOff x="1401672" y="3972420"/>
              <a:chExt cx="461716" cy="491454"/>
            </a:xfrm>
          </p:grpSpPr>
          <p:sp>
            <p:nvSpPr>
              <p:cNvPr id="79" name="流程图: 可选过程 78">
                <a:extLst>
                  <a:ext uri="{FF2B5EF4-FFF2-40B4-BE49-F238E27FC236}">
                    <a16:creationId xmlns:a16="http://schemas.microsoft.com/office/drawing/2014/main" id="{EC4FB204-0B61-42E3-B99B-04F75EAEF2D5}"/>
                  </a:ext>
                </a:extLst>
              </p:cNvPr>
              <p:cNvSpPr/>
              <p:nvPr/>
            </p:nvSpPr>
            <p:spPr>
              <a:xfrm>
                <a:off x="1457794" y="3972420"/>
                <a:ext cx="349473" cy="491454"/>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0" name="标题 1">
                <a:extLst>
                  <a:ext uri="{FF2B5EF4-FFF2-40B4-BE49-F238E27FC236}">
                    <a16:creationId xmlns:a16="http://schemas.microsoft.com/office/drawing/2014/main" id="{66EB317B-6789-464B-BA2F-7E12028F6186}"/>
                  </a:ext>
                </a:extLst>
              </p:cNvPr>
              <p:cNvSpPr txBox="1">
                <a:spLocks/>
              </p:cNvSpPr>
              <p:nvPr/>
            </p:nvSpPr>
            <p:spPr bwMode="auto">
              <a:xfrm>
                <a:off x="1401672" y="4223824"/>
                <a:ext cx="461716" cy="20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4</a:t>
                </a:r>
                <a:endParaRPr lang="zh-CN" altLang="en-US" sz="2000" dirty="0">
                  <a:latin typeface="+mn-lt"/>
                </a:endParaRPr>
              </a:p>
            </p:txBody>
          </p:sp>
        </p:grpSp>
      </p:grpSp>
      <p:grpSp>
        <p:nvGrpSpPr>
          <p:cNvPr id="43" name="组合 42">
            <a:extLst>
              <a:ext uri="{FF2B5EF4-FFF2-40B4-BE49-F238E27FC236}">
                <a16:creationId xmlns:a16="http://schemas.microsoft.com/office/drawing/2014/main" id="{0C58C26D-6C3E-4F48-965B-3BB5F5ACD449}"/>
              </a:ext>
            </a:extLst>
          </p:cNvPr>
          <p:cNvGrpSpPr/>
          <p:nvPr/>
        </p:nvGrpSpPr>
        <p:grpSpPr>
          <a:xfrm>
            <a:off x="2471834" y="4877118"/>
            <a:ext cx="3660679" cy="676275"/>
            <a:chOff x="2471834" y="4877118"/>
            <a:chExt cx="3660679" cy="676275"/>
          </a:xfrm>
        </p:grpSpPr>
        <p:graphicFrame>
          <p:nvGraphicFramePr>
            <p:cNvPr id="11" name="对象 10">
              <a:extLst>
                <a:ext uri="{FF2B5EF4-FFF2-40B4-BE49-F238E27FC236}">
                  <a16:creationId xmlns:a16="http://schemas.microsoft.com/office/drawing/2014/main" id="{351E2DFD-10A7-4335-B6AD-0D0C5949B0C0}"/>
                </a:ext>
              </a:extLst>
            </p:cNvPr>
            <p:cNvGraphicFramePr>
              <a:graphicFrameLocks noChangeAspect="1"/>
            </p:cNvGraphicFramePr>
            <p:nvPr>
              <p:extLst>
                <p:ext uri="{D42A27DB-BD31-4B8C-83A1-F6EECF244321}">
                  <p14:modId xmlns:p14="http://schemas.microsoft.com/office/powerpoint/2010/main" val="2639860059"/>
                </p:ext>
              </p:extLst>
            </p:nvPr>
          </p:nvGraphicFramePr>
          <p:xfrm>
            <a:off x="3000375" y="4877118"/>
            <a:ext cx="3132138" cy="676275"/>
          </p:xfrm>
          <a:graphic>
            <a:graphicData uri="http://schemas.openxmlformats.org/presentationml/2006/ole">
              <mc:AlternateContent xmlns:mc="http://schemas.openxmlformats.org/markup-compatibility/2006">
                <mc:Choice xmlns:v="urn:schemas-microsoft-com:vml" Requires="v">
                  <p:oleObj name="Equation" r:id="rId21" imgW="1942920" imgH="419040" progId="Equation.DSMT4">
                    <p:embed/>
                  </p:oleObj>
                </mc:Choice>
                <mc:Fallback>
                  <p:oleObj name="Equation" r:id="rId21" imgW="1942920" imgH="419040" progId="Equation.DSMT4">
                    <p:embed/>
                    <p:pic>
                      <p:nvPicPr>
                        <p:cNvPr id="11" name="对象 10">
                          <a:extLst>
                            <a:ext uri="{FF2B5EF4-FFF2-40B4-BE49-F238E27FC236}">
                              <a16:creationId xmlns:a16="http://schemas.microsoft.com/office/drawing/2014/main" id="{351E2DFD-10A7-4335-B6AD-0D0C5949B0C0}"/>
                            </a:ext>
                          </a:extLst>
                        </p:cNvPr>
                        <p:cNvPicPr/>
                        <p:nvPr/>
                      </p:nvPicPr>
                      <p:blipFill>
                        <a:blip r:embed="rId22"/>
                        <a:stretch>
                          <a:fillRect/>
                        </a:stretch>
                      </p:blipFill>
                      <p:spPr>
                        <a:xfrm>
                          <a:off x="3000375" y="4877118"/>
                          <a:ext cx="3132138" cy="676275"/>
                        </a:xfrm>
                        <a:prstGeom prst="rect">
                          <a:avLst/>
                        </a:prstGeom>
                      </p:spPr>
                    </p:pic>
                  </p:oleObj>
                </mc:Fallback>
              </mc:AlternateContent>
            </a:graphicData>
          </a:graphic>
        </p:graphicFrame>
        <p:grpSp>
          <p:nvGrpSpPr>
            <p:cNvPr id="82" name="组合 81">
              <a:extLst>
                <a:ext uri="{FF2B5EF4-FFF2-40B4-BE49-F238E27FC236}">
                  <a16:creationId xmlns:a16="http://schemas.microsoft.com/office/drawing/2014/main" id="{CB60845A-F653-4934-93B6-59C6568E2BEE}"/>
                </a:ext>
              </a:extLst>
            </p:cNvPr>
            <p:cNvGrpSpPr/>
            <p:nvPr/>
          </p:nvGrpSpPr>
          <p:grpSpPr>
            <a:xfrm>
              <a:off x="2471834" y="4968214"/>
              <a:ext cx="461716" cy="446969"/>
              <a:chOff x="1401672" y="3972420"/>
              <a:chExt cx="461716" cy="491454"/>
            </a:xfrm>
          </p:grpSpPr>
          <p:sp>
            <p:nvSpPr>
              <p:cNvPr id="83" name="流程图: 可选过程 82">
                <a:extLst>
                  <a:ext uri="{FF2B5EF4-FFF2-40B4-BE49-F238E27FC236}">
                    <a16:creationId xmlns:a16="http://schemas.microsoft.com/office/drawing/2014/main" id="{8998FE77-3565-41E2-8518-210F2AF1BE4D}"/>
                  </a:ext>
                </a:extLst>
              </p:cNvPr>
              <p:cNvSpPr/>
              <p:nvPr/>
            </p:nvSpPr>
            <p:spPr>
              <a:xfrm>
                <a:off x="1457794" y="3972420"/>
                <a:ext cx="349473" cy="491454"/>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4" name="标题 1">
                <a:extLst>
                  <a:ext uri="{FF2B5EF4-FFF2-40B4-BE49-F238E27FC236}">
                    <a16:creationId xmlns:a16="http://schemas.microsoft.com/office/drawing/2014/main" id="{B5AEF223-21D6-4F02-974B-56C08248981A}"/>
                  </a:ext>
                </a:extLst>
              </p:cNvPr>
              <p:cNvSpPr txBox="1">
                <a:spLocks/>
              </p:cNvSpPr>
              <p:nvPr/>
            </p:nvSpPr>
            <p:spPr bwMode="auto">
              <a:xfrm>
                <a:off x="1401672" y="4223824"/>
                <a:ext cx="461716" cy="20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5</a:t>
                </a:r>
                <a:endParaRPr lang="zh-CN" altLang="en-US" sz="2000" dirty="0">
                  <a:latin typeface="+mn-lt"/>
                </a:endParaRPr>
              </a:p>
            </p:txBody>
          </p:sp>
        </p:grpSp>
      </p:grpSp>
      <p:grpSp>
        <p:nvGrpSpPr>
          <p:cNvPr id="42" name="组合 41">
            <a:extLst>
              <a:ext uri="{FF2B5EF4-FFF2-40B4-BE49-F238E27FC236}">
                <a16:creationId xmlns:a16="http://schemas.microsoft.com/office/drawing/2014/main" id="{995BA371-559C-4832-AEAD-FC1FE170B284}"/>
              </a:ext>
            </a:extLst>
          </p:cNvPr>
          <p:cNvGrpSpPr/>
          <p:nvPr/>
        </p:nvGrpSpPr>
        <p:grpSpPr>
          <a:xfrm>
            <a:off x="2116521" y="5757863"/>
            <a:ext cx="4422074" cy="703262"/>
            <a:chOff x="2116521" y="5757863"/>
            <a:chExt cx="4422074" cy="703262"/>
          </a:xfrm>
        </p:grpSpPr>
        <p:graphicFrame>
          <p:nvGraphicFramePr>
            <p:cNvPr id="26" name="对象 25">
              <a:extLst>
                <a:ext uri="{FF2B5EF4-FFF2-40B4-BE49-F238E27FC236}">
                  <a16:creationId xmlns:a16="http://schemas.microsoft.com/office/drawing/2014/main" id="{515F70D8-E5A7-4B0A-8FFC-9EBDEFB97308}"/>
                </a:ext>
              </a:extLst>
            </p:cNvPr>
            <p:cNvGraphicFramePr>
              <a:graphicFrameLocks noChangeAspect="1"/>
            </p:cNvGraphicFramePr>
            <p:nvPr>
              <p:extLst>
                <p:ext uri="{D42A27DB-BD31-4B8C-83A1-F6EECF244321}">
                  <p14:modId xmlns:p14="http://schemas.microsoft.com/office/powerpoint/2010/main" val="1876828901"/>
                </p:ext>
              </p:extLst>
            </p:nvPr>
          </p:nvGraphicFramePr>
          <p:xfrm>
            <a:off x="2626995" y="5757863"/>
            <a:ext cx="3911600" cy="703262"/>
          </p:xfrm>
          <a:graphic>
            <a:graphicData uri="http://schemas.openxmlformats.org/presentationml/2006/ole">
              <mc:AlternateContent xmlns:mc="http://schemas.openxmlformats.org/markup-compatibility/2006">
                <mc:Choice xmlns:v="urn:schemas-microsoft-com:vml" Requires="v">
                  <p:oleObj name="Equation" r:id="rId23" imgW="2336760" imgH="419040" progId="Equation.DSMT4">
                    <p:embed/>
                  </p:oleObj>
                </mc:Choice>
                <mc:Fallback>
                  <p:oleObj name="Equation" r:id="rId23" imgW="2336760" imgH="419040" progId="Equation.DSMT4">
                    <p:embed/>
                    <p:pic>
                      <p:nvPicPr>
                        <p:cNvPr id="26" name="对象 25">
                          <a:extLst>
                            <a:ext uri="{FF2B5EF4-FFF2-40B4-BE49-F238E27FC236}">
                              <a16:creationId xmlns:a16="http://schemas.microsoft.com/office/drawing/2014/main" id="{515F70D8-E5A7-4B0A-8FFC-9EBDEFB97308}"/>
                            </a:ext>
                          </a:extLst>
                        </p:cNvPr>
                        <p:cNvPicPr/>
                        <p:nvPr/>
                      </p:nvPicPr>
                      <p:blipFill>
                        <a:blip r:embed="rId24"/>
                        <a:stretch>
                          <a:fillRect/>
                        </a:stretch>
                      </p:blipFill>
                      <p:spPr>
                        <a:xfrm>
                          <a:off x="2626995" y="5757863"/>
                          <a:ext cx="3911600" cy="703262"/>
                        </a:xfrm>
                        <a:prstGeom prst="rect">
                          <a:avLst/>
                        </a:prstGeom>
                      </p:spPr>
                    </p:pic>
                  </p:oleObj>
                </mc:Fallback>
              </mc:AlternateContent>
            </a:graphicData>
          </a:graphic>
        </p:graphicFrame>
        <p:grpSp>
          <p:nvGrpSpPr>
            <p:cNvPr id="85" name="组合 84">
              <a:extLst>
                <a:ext uri="{FF2B5EF4-FFF2-40B4-BE49-F238E27FC236}">
                  <a16:creationId xmlns:a16="http://schemas.microsoft.com/office/drawing/2014/main" id="{3E447CFD-325C-4CE8-81A8-705F1C8A7D40}"/>
                </a:ext>
              </a:extLst>
            </p:cNvPr>
            <p:cNvGrpSpPr/>
            <p:nvPr/>
          </p:nvGrpSpPr>
          <p:grpSpPr>
            <a:xfrm>
              <a:off x="2116521" y="5885435"/>
              <a:ext cx="461716" cy="446969"/>
              <a:chOff x="1401672" y="3972420"/>
              <a:chExt cx="461716" cy="491454"/>
            </a:xfrm>
          </p:grpSpPr>
          <p:sp>
            <p:nvSpPr>
              <p:cNvPr id="86" name="流程图: 可选过程 85">
                <a:extLst>
                  <a:ext uri="{FF2B5EF4-FFF2-40B4-BE49-F238E27FC236}">
                    <a16:creationId xmlns:a16="http://schemas.microsoft.com/office/drawing/2014/main" id="{2A9DC323-80C9-4CBA-8105-8B28F3CA6594}"/>
                  </a:ext>
                </a:extLst>
              </p:cNvPr>
              <p:cNvSpPr/>
              <p:nvPr/>
            </p:nvSpPr>
            <p:spPr>
              <a:xfrm>
                <a:off x="1457794" y="3972420"/>
                <a:ext cx="349473" cy="491454"/>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7" name="标题 1">
                <a:extLst>
                  <a:ext uri="{FF2B5EF4-FFF2-40B4-BE49-F238E27FC236}">
                    <a16:creationId xmlns:a16="http://schemas.microsoft.com/office/drawing/2014/main" id="{1E22E7A0-C783-4792-863D-D1BAEA04C33C}"/>
                  </a:ext>
                </a:extLst>
              </p:cNvPr>
              <p:cNvSpPr txBox="1">
                <a:spLocks/>
              </p:cNvSpPr>
              <p:nvPr/>
            </p:nvSpPr>
            <p:spPr bwMode="auto">
              <a:xfrm>
                <a:off x="1401672" y="4223824"/>
                <a:ext cx="461716" cy="20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6</a:t>
                </a:r>
                <a:endParaRPr lang="zh-CN" altLang="en-US" sz="2000" dirty="0">
                  <a:latin typeface="+mn-lt"/>
                </a:endParaRPr>
              </a:p>
            </p:txBody>
          </p:sp>
        </p:grpSp>
      </p:grpSp>
      <p:grpSp>
        <p:nvGrpSpPr>
          <p:cNvPr id="2" name="组合 1">
            <a:extLst>
              <a:ext uri="{FF2B5EF4-FFF2-40B4-BE49-F238E27FC236}">
                <a16:creationId xmlns:a16="http://schemas.microsoft.com/office/drawing/2014/main" id="{B4AF6768-01AD-4D06-8DAC-B9399507F289}"/>
              </a:ext>
            </a:extLst>
          </p:cNvPr>
          <p:cNvGrpSpPr/>
          <p:nvPr/>
        </p:nvGrpSpPr>
        <p:grpSpPr>
          <a:xfrm>
            <a:off x="4063068" y="5428348"/>
            <a:ext cx="1004211" cy="534919"/>
            <a:chOff x="4063068" y="5428348"/>
            <a:chExt cx="1004211" cy="534919"/>
          </a:xfrm>
        </p:grpSpPr>
        <p:sp>
          <p:nvSpPr>
            <p:cNvPr id="75" name="箭头: 下 74">
              <a:extLst>
                <a:ext uri="{FF2B5EF4-FFF2-40B4-BE49-F238E27FC236}">
                  <a16:creationId xmlns:a16="http://schemas.microsoft.com/office/drawing/2014/main" id="{2E5B596E-18AC-486C-ACA3-ABBADB1C6F39}"/>
                </a:ext>
              </a:extLst>
            </p:cNvPr>
            <p:cNvSpPr/>
            <p:nvPr/>
          </p:nvSpPr>
          <p:spPr>
            <a:xfrm>
              <a:off x="4383196" y="5428348"/>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标题 1">
              <a:extLst>
                <a:ext uri="{FF2B5EF4-FFF2-40B4-BE49-F238E27FC236}">
                  <a16:creationId xmlns:a16="http://schemas.microsoft.com/office/drawing/2014/main" id="{A25F7DD2-8AF9-42C5-B594-EDC68237E610}"/>
                </a:ext>
              </a:extLst>
            </p:cNvPr>
            <p:cNvSpPr txBox="1">
              <a:spLocks/>
            </p:cNvSpPr>
            <p:nvPr/>
          </p:nvSpPr>
          <p:spPr bwMode="auto">
            <a:xfrm>
              <a:off x="4063068" y="5613263"/>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标</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量</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化</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13" name="组合 12">
            <a:extLst>
              <a:ext uri="{FF2B5EF4-FFF2-40B4-BE49-F238E27FC236}">
                <a16:creationId xmlns:a16="http://schemas.microsoft.com/office/drawing/2014/main" id="{16B16A04-7C42-4545-A428-2B7A7320521D}"/>
              </a:ext>
            </a:extLst>
          </p:cNvPr>
          <p:cNvGrpSpPr/>
          <p:nvPr/>
        </p:nvGrpSpPr>
        <p:grpSpPr>
          <a:xfrm>
            <a:off x="4063067" y="4463873"/>
            <a:ext cx="1004211" cy="533254"/>
            <a:chOff x="4063067" y="4463873"/>
            <a:chExt cx="1004211" cy="533254"/>
          </a:xfrm>
        </p:grpSpPr>
        <p:sp>
          <p:nvSpPr>
            <p:cNvPr id="74" name="箭头: 下 73">
              <a:extLst>
                <a:ext uri="{FF2B5EF4-FFF2-40B4-BE49-F238E27FC236}">
                  <a16:creationId xmlns:a16="http://schemas.microsoft.com/office/drawing/2014/main" id="{7FA0682F-D76F-497D-8E23-7B0B780CB3A8}"/>
                </a:ext>
              </a:extLst>
            </p:cNvPr>
            <p:cNvSpPr/>
            <p:nvPr/>
          </p:nvSpPr>
          <p:spPr>
            <a:xfrm>
              <a:off x="4383196" y="4463873"/>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标题 1">
              <a:extLst>
                <a:ext uri="{FF2B5EF4-FFF2-40B4-BE49-F238E27FC236}">
                  <a16:creationId xmlns:a16="http://schemas.microsoft.com/office/drawing/2014/main" id="{D41EA90D-2B12-4D3A-AD84-399B987320EC}"/>
                </a:ext>
              </a:extLst>
            </p:cNvPr>
            <p:cNvSpPr txBox="1">
              <a:spLocks/>
            </p:cNvSpPr>
            <p:nvPr/>
          </p:nvSpPr>
          <p:spPr bwMode="auto">
            <a:xfrm>
              <a:off x="4063067" y="4647123"/>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波</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矢</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化</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57" name="组合 56">
            <a:extLst>
              <a:ext uri="{FF2B5EF4-FFF2-40B4-BE49-F238E27FC236}">
                <a16:creationId xmlns:a16="http://schemas.microsoft.com/office/drawing/2014/main" id="{46874AD1-6779-4D05-84EB-E288558D637E}"/>
              </a:ext>
            </a:extLst>
          </p:cNvPr>
          <p:cNvGrpSpPr/>
          <p:nvPr/>
        </p:nvGrpSpPr>
        <p:grpSpPr>
          <a:xfrm>
            <a:off x="31809" y="6491415"/>
            <a:ext cx="437891" cy="299556"/>
            <a:chOff x="8539422" y="6009541"/>
            <a:chExt cx="437891" cy="299556"/>
          </a:xfrm>
        </p:grpSpPr>
        <p:sp>
          <p:nvSpPr>
            <p:cNvPr id="58" name="卷形: 垂直 57">
              <a:extLst>
                <a:ext uri="{FF2B5EF4-FFF2-40B4-BE49-F238E27FC236}">
                  <a16:creationId xmlns:a16="http://schemas.microsoft.com/office/drawing/2014/main" id="{0EE7ACF8-72E7-42F0-BCA9-2D58FC537B0D}"/>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标题 1">
              <a:extLst>
                <a:ext uri="{FF2B5EF4-FFF2-40B4-BE49-F238E27FC236}">
                  <a16:creationId xmlns:a16="http://schemas.microsoft.com/office/drawing/2014/main" id="{93829E24-AD08-4576-A6E5-4BB4F57C564A}"/>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24</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3954018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par>
                                <p:cTn id="21" presetID="22" presetClass="entr" presetSubtype="8"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up)">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1"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up)">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nodeType="clickEffect">
                                  <p:stCondLst>
                                    <p:cond delay="0"/>
                                  </p:stCondLst>
                                  <p:childTnLst>
                                    <p:animEffect transition="out" filter="wipe(down)">
                                      <p:cBhvr>
                                        <p:cTn id="45" dur="200"/>
                                        <p:tgtEl>
                                          <p:spTgt spid="27"/>
                                        </p:tgtEl>
                                      </p:cBhvr>
                                    </p:animEffect>
                                    <p:set>
                                      <p:cBhvr>
                                        <p:cTn id="46" dur="1" fill="hold">
                                          <p:stCondLst>
                                            <p:cond delay="199"/>
                                          </p:stCondLst>
                                        </p:cTn>
                                        <p:tgtEl>
                                          <p:spTgt spid="27"/>
                                        </p:tgtEl>
                                        <p:attrNameLst>
                                          <p:attrName>style.visibility</p:attrName>
                                        </p:attrNameLst>
                                      </p:cBhvr>
                                      <p:to>
                                        <p:strVal val="hidden"/>
                                      </p:to>
                                    </p:set>
                                  </p:childTnLst>
                                </p:cTn>
                              </p:par>
                              <p:par>
                                <p:cTn id="47" presetID="22" presetClass="exit" presetSubtype="4" fill="hold" nodeType="withEffect">
                                  <p:stCondLst>
                                    <p:cond delay="0"/>
                                  </p:stCondLst>
                                  <p:childTnLst>
                                    <p:animEffect transition="out" filter="wipe(down)">
                                      <p:cBhvr>
                                        <p:cTn id="48" dur="200"/>
                                        <p:tgtEl>
                                          <p:spTgt spid="2"/>
                                        </p:tgtEl>
                                      </p:cBhvr>
                                    </p:animEffect>
                                    <p:set>
                                      <p:cBhvr>
                                        <p:cTn id="49" dur="1" fill="hold">
                                          <p:stCondLst>
                                            <p:cond delay="199"/>
                                          </p:stCondLst>
                                        </p:cTn>
                                        <p:tgtEl>
                                          <p:spTgt spid="2"/>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200"/>
                                        <p:tgtEl>
                                          <p:spTgt spid="43"/>
                                        </p:tgtEl>
                                      </p:cBhvr>
                                    </p:animEffect>
                                    <p:set>
                                      <p:cBhvr>
                                        <p:cTn id="52" dur="1" fill="hold">
                                          <p:stCondLst>
                                            <p:cond delay="199"/>
                                          </p:stCondLst>
                                        </p:cTn>
                                        <p:tgtEl>
                                          <p:spTgt spid="43"/>
                                        </p:tgtEl>
                                        <p:attrNameLst>
                                          <p:attrName>style.visibility</p:attrName>
                                        </p:attrNameLst>
                                      </p:cBhvr>
                                      <p:to>
                                        <p:strVal val="hidden"/>
                                      </p:to>
                                    </p:set>
                                  </p:childTnLst>
                                </p:cTn>
                              </p:par>
                              <p:par>
                                <p:cTn id="53" presetID="22" presetClass="exit" presetSubtype="4" fill="hold" nodeType="withEffect">
                                  <p:stCondLst>
                                    <p:cond delay="0"/>
                                  </p:stCondLst>
                                  <p:childTnLst>
                                    <p:animEffect transition="out" filter="wipe(down)">
                                      <p:cBhvr>
                                        <p:cTn id="54" dur="200"/>
                                        <p:tgtEl>
                                          <p:spTgt spid="31"/>
                                        </p:tgtEl>
                                      </p:cBhvr>
                                    </p:animEffect>
                                    <p:set>
                                      <p:cBhvr>
                                        <p:cTn id="55" dur="1" fill="hold">
                                          <p:stCondLst>
                                            <p:cond delay="199"/>
                                          </p:stCondLst>
                                        </p:cTn>
                                        <p:tgtEl>
                                          <p:spTgt spid="31"/>
                                        </p:tgtEl>
                                        <p:attrNameLst>
                                          <p:attrName>style.visibility</p:attrName>
                                        </p:attrNameLst>
                                      </p:cBhvr>
                                      <p:to>
                                        <p:strVal val="hidden"/>
                                      </p:to>
                                    </p:set>
                                  </p:childTnLst>
                                </p:cTn>
                              </p:par>
                              <p:par>
                                <p:cTn id="56" presetID="22" presetClass="exit" presetSubtype="4" fill="hold" nodeType="withEffect">
                                  <p:stCondLst>
                                    <p:cond delay="0"/>
                                  </p:stCondLst>
                                  <p:childTnLst>
                                    <p:animEffect transition="out" filter="wipe(down)">
                                      <p:cBhvr>
                                        <p:cTn id="57" dur="200"/>
                                        <p:tgtEl>
                                          <p:spTgt spid="13"/>
                                        </p:tgtEl>
                                      </p:cBhvr>
                                    </p:animEffect>
                                    <p:set>
                                      <p:cBhvr>
                                        <p:cTn id="58" dur="1" fill="hold">
                                          <p:stCondLst>
                                            <p:cond delay="199"/>
                                          </p:stCondLst>
                                        </p:cTn>
                                        <p:tgtEl>
                                          <p:spTgt spid="13"/>
                                        </p:tgtEl>
                                        <p:attrNameLst>
                                          <p:attrName>style.visibility</p:attrName>
                                        </p:attrNameLst>
                                      </p:cBhvr>
                                      <p:to>
                                        <p:strVal val="hidden"/>
                                      </p:to>
                                    </p:set>
                                  </p:childTnLst>
                                </p:cTn>
                              </p:par>
                              <p:par>
                                <p:cTn id="59" presetID="22" presetClass="exit" presetSubtype="4" fill="hold" nodeType="withEffect">
                                  <p:stCondLst>
                                    <p:cond delay="0"/>
                                  </p:stCondLst>
                                  <p:childTnLst>
                                    <p:animEffect transition="out" filter="wipe(down)">
                                      <p:cBhvr>
                                        <p:cTn id="60" dur="200"/>
                                        <p:tgtEl>
                                          <p:spTgt spid="44"/>
                                        </p:tgtEl>
                                      </p:cBhvr>
                                    </p:animEffect>
                                    <p:set>
                                      <p:cBhvr>
                                        <p:cTn id="61" dur="1" fill="hold">
                                          <p:stCondLst>
                                            <p:cond delay="199"/>
                                          </p:stCondLst>
                                        </p:cTn>
                                        <p:tgtEl>
                                          <p:spTgt spid="44"/>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200"/>
                                        <p:tgtEl>
                                          <p:spTgt spid="48"/>
                                        </p:tgtEl>
                                      </p:cBhvr>
                                    </p:animEffect>
                                    <p:set>
                                      <p:cBhvr>
                                        <p:cTn id="64" dur="1" fill="hold">
                                          <p:stCondLst>
                                            <p:cond delay="199"/>
                                          </p:stCondLst>
                                        </p:cTn>
                                        <p:tgtEl>
                                          <p:spTgt spid="48"/>
                                        </p:tgtEl>
                                        <p:attrNameLst>
                                          <p:attrName>style.visibility</p:attrName>
                                        </p:attrNameLst>
                                      </p:cBhvr>
                                      <p:to>
                                        <p:strVal val="hidden"/>
                                      </p:to>
                                    </p:set>
                                  </p:childTnLst>
                                </p:cTn>
                              </p:par>
                              <p:par>
                                <p:cTn id="65" presetID="22" presetClass="exit" presetSubtype="4" fill="hold" nodeType="withEffect">
                                  <p:stCondLst>
                                    <p:cond delay="0"/>
                                  </p:stCondLst>
                                  <p:childTnLst>
                                    <p:animEffect transition="out" filter="wipe(down)">
                                      <p:cBhvr>
                                        <p:cTn id="66" dur="200"/>
                                        <p:tgtEl>
                                          <p:spTgt spid="30"/>
                                        </p:tgtEl>
                                      </p:cBhvr>
                                    </p:animEffect>
                                    <p:set>
                                      <p:cBhvr>
                                        <p:cTn id="67" dur="1" fill="hold">
                                          <p:stCondLst>
                                            <p:cond delay="199"/>
                                          </p:stCondLst>
                                        </p:cTn>
                                        <p:tgtEl>
                                          <p:spTgt spid="30"/>
                                        </p:tgtEl>
                                        <p:attrNameLst>
                                          <p:attrName>style.visibility</p:attrName>
                                        </p:attrNameLst>
                                      </p:cBhvr>
                                      <p:to>
                                        <p:strVal val="hidden"/>
                                      </p:to>
                                    </p:set>
                                  </p:childTnLst>
                                </p:cTn>
                              </p:par>
                              <p:par>
                                <p:cTn id="68" presetID="22" presetClass="exit" presetSubtype="4" fill="hold" nodeType="withEffect">
                                  <p:stCondLst>
                                    <p:cond delay="0"/>
                                  </p:stCondLst>
                                  <p:childTnLst>
                                    <p:animEffect transition="out" filter="wipe(down)">
                                      <p:cBhvr>
                                        <p:cTn id="69" dur="500"/>
                                        <p:tgtEl>
                                          <p:spTgt spid="40"/>
                                        </p:tgtEl>
                                      </p:cBhvr>
                                    </p:animEffect>
                                    <p:set>
                                      <p:cBhvr>
                                        <p:cTn id="70" dur="1" fill="hold">
                                          <p:stCondLst>
                                            <p:cond delay="499"/>
                                          </p:stCondLst>
                                        </p:cTn>
                                        <p:tgtEl>
                                          <p:spTgt spid="40"/>
                                        </p:tgtEl>
                                        <p:attrNameLst>
                                          <p:attrName>style.visibility</p:attrName>
                                        </p:attrNameLst>
                                      </p:cBhvr>
                                      <p:to>
                                        <p:strVal val="hidden"/>
                                      </p:to>
                                    </p:set>
                                  </p:childTnLst>
                                </p:cTn>
                              </p:par>
                              <p:par>
                                <p:cTn id="71" presetID="0" presetClass="path" presetSubtype="0" accel="50000" decel="50000" fill="hold" nodeType="withEffect">
                                  <p:stCondLst>
                                    <p:cond delay="0"/>
                                  </p:stCondLst>
                                  <p:childTnLst>
                                    <p:animMotion origin="layout" path="M -0.00069 0.00046 L -0.00069 -0.46852 " pathEditMode="relative" rAng="0" ptsTypes="AA">
                                      <p:cBhvr>
                                        <p:cTn id="72" dur="500" fill="hold"/>
                                        <p:tgtEl>
                                          <p:spTgt spid="42"/>
                                        </p:tgtEl>
                                        <p:attrNameLst>
                                          <p:attrName>ppt_x</p:attrName>
                                          <p:attrName>ppt_y</p:attrName>
                                        </p:attrNameLst>
                                      </p:cBhvr>
                                      <p:rCtr x="0" y="-234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27942" y="2133306"/>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12" name="Rectangle 14">
            <a:extLst>
              <a:ext uri="{FF2B5EF4-FFF2-40B4-BE49-F238E27FC236}">
                <a16:creationId xmlns:a16="http://schemas.microsoft.com/office/drawing/2014/main" id="{FBCAD7E7-3638-4926-9C78-8270986AE1DB}"/>
              </a:ext>
            </a:extLst>
          </p:cNvPr>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42" name="组合 41">
            <a:extLst>
              <a:ext uri="{FF2B5EF4-FFF2-40B4-BE49-F238E27FC236}">
                <a16:creationId xmlns:a16="http://schemas.microsoft.com/office/drawing/2014/main" id="{995BA371-559C-4832-AEAD-FC1FE170B284}"/>
              </a:ext>
            </a:extLst>
          </p:cNvPr>
          <p:cNvGrpSpPr/>
          <p:nvPr/>
        </p:nvGrpSpPr>
        <p:grpSpPr>
          <a:xfrm>
            <a:off x="2116521" y="2549843"/>
            <a:ext cx="4422074" cy="703262"/>
            <a:chOff x="2116521" y="5757863"/>
            <a:chExt cx="4422074" cy="703262"/>
          </a:xfrm>
        </p:grpSpPr>
        <p:graphicFrame>
          <p:nvGraphicFramePr>
            <p:cNvPr id="26" name="对象 25">
              <a:extLst>
                <a:ext uri="{FF2B5EF4-FFF2-40B4-BE49-F238E27FC236}">
                  <a16:creationId xmlns:a16="http://schemas.microsoft.com/office/drawing/2014/main" id="{515F70D8-E5A7-4B0A-8FFC-9EBDEFB97308}"/>
                </a:ext>
              </a:extLst>
            </p:cNvPr>
            <p:cNvGraphicFramePr>
              <a:graphicFrameLocks noChangeAspect="1"/>
            </p:cNvGraphicFramePr>
            <p:nvPr/>
          </p:nvGraphicFramePr>
          <p:xfrm>
            <a:off x="2626995" y="5757863"/>
            <a:ext cx="3911600" cy="703262"/>
          </p:xfrm>
          <a:graphic>
            <a:graphicData uri="http://schemas.openxmlformats.org/presentationml/2006/ole">
              <mc:AlternateContent xmlns:mc="http://schemas.openxmlformats.org/markup-compatibility/2006">
                <mc:Choice xmlns:v="urn:schemas-microsoft-com:vml" Requires="v">
                  <p:oleObj name="Equation" r:id="rId3" imgW="2336760" imgH="419040" progId="Equation.DSMT4">
                    <p:embed/>
                  </p:oleObj>
                </mc:Choice>
                <mc:Fallback>
                  <p:oleObj name="Equation" r:id="rId3" imgW="2336760" imgH="419040" progId="Equation.DSMT4">
                    <p:embed/>
                    <p:pic>
                      <p:nvPicPr>
                        <p:cNvPr id="26" name="对象 25">
                          <a:extLst>
                            <a:ext uri="{FF2B5EF4-FFF2-40B4-BE49-F238E27FC236}">
                              <a16:creationId xmlns:a16="http://schemas.microsoft.com/office/drawing/2014/main" id="{515F70D8-E5A7-4B0A-8FFC-9EBDEFB97308}"/>
                            </a:ext>
                          </a:extLst>
                        </p:cNvPr>
                        <p:cNvPicPr/>
                        <p:nvPr/>
                      </p:nvPicPr>
                      <p:blipFill>
                        <a:blip r:embed="rId4"/>
                        <a:stretch>
                          <a:fillRect/>
                        </a:stretch>
                      </p:blipFill>
                      <p:spPr>
                        <a:xfrm>
                          <a:off x="2626995" y="5757863"/>
                          <a:ext cx="3911600" cy="703262"/>
                        </a:xfrm>
                        <a:prstGeom prst="rect">
                          <a:avLst/>
                        </a:prstGeom>
                      </p:spPr>
                    </p:pic>
                  </p:oleObj>
                </mc:Fallback>
              </mc:AlternateContent>
            </a:graphicData>
          </a:graphic>
        </p:graphicFrame>
        <p:grpSp>
          <p:nvGrpSpPr>
            <p:cNvPr id="85" name="组合 84">
              <a:extLst>
                <a:ext uri="{FF2B5EF4-FFF2-40B4-BE49-F238E27FC236}">
                  <a16:creationId xmlns:a16="http://schemas.microsoft.com/office/drawing/2014/main" id="{3E447CFD-325C-4CE8-81A8-705F1C8A7D40}"/>
                </a:ext>
              </a:extLst>
            </p:cNvPr>
            <p:cNvGrpSpPr/>
            <p:nvPr/>
          </p:nvGrpSpPr>
          <p:grpSpPr>
            <a:xfrm>
              <a:off x="2116521" y="5885435"/>
              <a:ext cx="461716" cy="446969"/>
              <a:chOff x="1401672" y="3972420"/>
              <a:chExt cx="461716" cy="491454"/>
            </a:xfrm>
          </p:grpSpPr>
          <p:sp>
            <p:nvSpPr>
              <p:cNvPr id="86" name="流程图: 可选过程 85">
                <a:extLst>
                  <a:ext uri="{FF2B5EF4-FFF2-40B4-BE49-F238E27FC236}">
                    <a16:creationId xmlns:a16="http://schemas.microsoft.com/office/drawing/2014/main" id="{2A9DC323-80C9-4CBA-8105-8B28F3CA6594}"/>
                  </a:ext>
                </a:extLst>
              </p:cNvPr>
              <p:cNvSpPr/>
              <p:nvPr/>
            </p:nvSpPr>
            <p:spPr>
              <a:xfrm>
                <a:off x="1457794" y="3972420"/>
                <a:ext cx="349473" cy="491454"/>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7" name="标题 1">
                <a:extLst>
                  <a:ext uri="{FF2B5EF4-FFF2-40B4-BE49-F238E27FC236}">
                    <a16:creationId xmlns:a16="http://schemas.microsoft.com/office/drawing/2014/main" id="{1E22E7A0-C783-4792-863D-D1BAEA04C33C}"/>
                  </a:ext>
                </a:extLst>
              </p:cNvPr>
              <p:cNvSpPr txBox="1">
                <a:spLocks/>
              </p:cNvSpPr>
              <p:nvPr/>
            </p:nvSpPr>
            <p:spPr bwMode="auto">
              <a:xfrm>
                <a:off x="1401672" y="4223824"/>
                <a:ext cx="461716" cy="20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6</a:t>
                </a:r>
                <a:endParaRPr lang="zh-CN" altLang="en-US" sz="2000" dirty="0">
                  <a:latin typeface="+mn-lt"/>
                </a:endParaRPr>
              </a:p>
            </p:txBody>
          </p:sp>
        </p:grpSp>
      </p:grpSp>
      <p:sp>
        <p:nvSpPr>
          <p:cNvPr id="59" name="箭头: 下 58">
            <a:extLst>
              <a:ext uri="{FF2B5EF4-FFF2-40B4-BE49-F238E27FC236}">
                <a16:creationId xmlns:a16="http://schemas.microsoft.com/office/drawing/2014/main" id="{D7FB332F-EAA1-4058-9C54-77AD4940A583}"/>
              </a:ext>
            </a:extLst>
          </p:cNvPr>
          <p:cNvSpPr/>
          <p:nvPr/>
        </p:nvSpPr>
        <p:spPr>
          <a:xfrm>
            <a:off x="4388664" y="3176900"/>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6D07D327-C1CF-4319-9BD6-AD825005F69E}"/>
              </a:ext>
            </a:extLst>
          </p:cNvPr>
          <p:cNvGrpSpPr/>
          <p:nvPr/>
        </p:nvGrpSpPr>
        <p:grpSpPr>
          <a:xfrm>
            <a:off x="1701575" y="3034407"/>
            <a:ext cx="7046831" cy="787400"/>
            <a:chOff x="1701575" y="3034407"/>
            <a:chExt cx="7046831" cy="787400"/>
          </a:xfrm>
        </p:grpSpPr>
        <p:graphicFrame>
          <p:nvGraphicFramePr>
            <p:cNvPr id="13" name="对象 12">
              <a:extLst>
                <a:ext uri="{FF2B5EF4-FFF2-40B4-BE49-F238E27FC236}">
                  <a16:creationId xmlns:a16="http://schemas.microsoft.com/office/drawing/2014/main" id="{A1AC83B8-E352-4628-B7B0-5BD92AF4CB97}"/>
                </a:ext>
              </a:extLst>
            </p:cNvPr>
            <p:cNvGraphicFramePr>
              <a:graphicFrameLocks noChangeAspect="1"/>
            </p:cNvGraphicFramePr>
            <p:nvPr/>
          </p:nvGraphicFramePr>
          <p:xfrm>
            <a:off x="1701575" y="3296778"/>
            <a:ext cx="1505585" cy="295039"/>
          </p:xfrm>
          <a:graphic>
            <a:graphicData uri="http://schemas.openxmlformats.org/presentationml/2006/ole">
              <mc:AlternateContent xmlns:mc="http://schemas.openxmlformats.org/markup-compatibility/2006">
                <mc:Choice xmlns:v="urn:schemas-microsoft-com:vml" Requires="v">
                  <p:oleObj name="Equation" r:id="rId5" imgW="1168200" imgH="228600" progId="Equation.DSMT4">
                    <p:embed/>
                  </p:oleObj>
                </mc:Choice>
                <mc:Fallback>
                  <p:oleObj name="Equation" r:id="rId5" imgW="1168200" imgH="228600" progId="Equation.DSMT4">
                    <p:embed/>
                    <p:pic>
                      <p:nvPicPr>
                        <p:cNvPr id="13" name="对象 12">
                          <a:extLst>
                            <a:ext uri="{FF2B5EF4-FFF2-40B4-BE49-F238E27FC236}">
                              <a16:creationId xmlns:a16="http://schemas.microsoft.com/office/drawing/2014/main" id="{A1AC83B8-E352-4628-B7B0-5BD92AF4CB97}"/>
                            </a:ext>
                          </a:extLst>
                        </p:cNvPr>
                        <p:cNvPicPr/>
                        <p:nvPr/>
                      </p:nvPicPr>
                      <p:blipFill>
                        <a:blip r:embed="rId6"/>
                        <a:stretch>
                          <a:fillRect/>
                        </a:stretch>
                      </p:blipFill>
                      <p:spPr>
                        <a:xfrm>
                          <a:off x="1701575" y="3296778"/>
                          <a:ext cx="1505585" cy="295039"/>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A4837BF7-72DA-47C3-99E9-84EFBEBB5315}"/>
                </a:ext>
              </a:extLst>
            </p:cNvPr>
            <p:cNvGraphicFramePr>
              <a:graphicFrameLocks noChangeAspect="1"/>
            </p:cNvGraphicFramePr>
            <p:nvPr/>
          </p:nvGraphicFramePr>
          <p:xfrm>
            <a:off x="6417956" y="3034407"/>
            <a:ext cx="2330450" cy="787400"/>
          </p:xfrm>
          <a:graphic>
            <a:graphicData uri="http://schemas.openxmlformats.org/presentationml/2006/ole">
              <mc:AlternateContent xmlns:mc="http://schemas.openxmlformats.org/markup-compatibility/2006">
                <mc:Choice xmlns:v="urn:schemas-microsoft-com:vml" Requires="v">
                  <p:oleObj name="Equation" r:id="rId7" imgW="2743200" imgH="927000" progId="Equation.DSMT4">
                    <p:embed/>
                  </p:oleObj>
                </mc:Choice>
                <mc:Fallback>
                  <p:oleObj name="Equation" r:id="rId7" imgW="2743200" imgH="927000" progId="Equation.DSMT4">
                    <p:embed/>
                    <p:pic>
                      <p:nvPicPr>
                        <p:cNvPr id="16" name="对象 15">
                          <a:extLst>
                            <a:ext uri="{FF2B5EF4-FFF2-40B4-BE49-F238E27FC236}">
                              <a16:creationId xmlns:a16="http://schemas.microsoft.com/office/drawing/2014/main" id="{A4837BF7-72DA-47C3-99E9-84EFBEBB5315}"/>
                            </a:ext>
                          </a:extLst>
                        </p:cNvPr>
                        <p:cNvPicPr/>
                        <p:nvPr/>
                      </p:nvPicPr>
                      <p:blipFill>
                        <a:blip r:embed="rId8"/>
                        <a:stretch>
                          <a:fillRect/>
                        </a:stretch>
                      </p:blipFill>
                      <p:spPr>
                        <a:xfrm>
                          <a:off x="6417956" y="3034407"/>
                          <a:ext cx="2330450" cy="787400"/>
                        </a:xfrm>
                        <a:prstGeom prst="rect">
                          <a:avLst/>
                        </a:prstGeom>
                      </p:spPr>
                    </p:pic>
                  </p:oleObj>
                </mc:Fallback>
              </mc:AlternateContent>
            </a:graphicData>
          </a:graphic>
        </p:graphicFrame>
        <p:sp>
          <p:nvSpPr>
            <p:cNvPr id="61" name="标题 1">
              <a:extLst>
                <a:ext uri="{FF2B5EF4-FFF2-40B4-BE49-F238E27FC236}">
                  <a16:creationId xmlns:a16="http://schemas.microsoft.com/office/drawing/2014/main" id="{11F450C6-D876-4ACB-91FB-BF8CAF0F4F7E}"/>
                </a:ext>
              </a:extLst>
            </p:cNvPr>
            <p:cNvSpPr txBox="1">
              <a:spLocks/>
            </p:cNvSpPr>
            <p:nvPr/>
          </p:nvSpPr>
          <p:spPr bwMode="auto">
            <a:xfrm>
              <a:off x="3107737" y="3253105"/>
              <a:ext cx="136050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傍轴近似</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sp>
          <p:nvSpPr>
            <p:cNvPr id="64" name="标题 1">
              <a:extLst>
                <a:ext uri="{FF2B5EF4-FFF2-40B4-BE49-F238E27FC236}">
                  <a16:creationId xmlns:a16="http://schemas.microsoft.com/office/drawing/2014/main" id="{ACFFE27D-B443-46A6-A39A-CF7564E58030}"/>
                </a:ext>
              </a:extLst>
            </p:cNvPr>
            <p:cNvSpPr txBox="1">
              <a:spLocks/>
            </p:cNvSpPr>
            <p:nvPr/>
          </p:nvSpPr>
          <p:spPr bwMode="auto">
            <a:xfrm>
              <a:off x="4754338" y="3253105"/>
              <a:ext cx="166361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缓变振幅近似</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grpSp>
      <p:grpSp>
        <p:nvGrpSpPr>
          <p:cNvPr id="76" name="组合 75">
            <a:extLst>
              <a:ext uri="{FF2B5EF4-FFF2-40B4-BE49-F238E27FC236}">
                <a16:creationId xmlns:a16="http://schemas.microsoft.com/office/drawing/2014/main" id="{683EAB3C-18DF-45BB-A594-788825795D4A}"/>
              </a:ext>
            </a:extLst>
          </p:cNvPr>
          <p:cNvGrpSpPr/>
          <p:nvPr/>
        </p:nvGrpSpPr>
        <p:grpSpPr>
          <a:xfrm>
            <a:off x="4067831" y="5307698"/>
            <a:ext cx="1004211" cy="519557"/>
            <a:chOff x="4067831" y="5428348"/>
            <a:chExt cx="1004211" cy="519557"/>
          </a:xfrm>
        </p:grpSpPr>
        <p:sp>
          <p:nvSpPr>
            <p:cNvPr id="77" name="箭头: 下 76">
              <a:extLst>
                <a:ext uri="{FF2B5EF4-FFF2-40B4-BE49-F238E27FC236}">
                  <a16:creationId xmlns:a16="http://schemas.microsoft.com/office/drawing/2014/main" id="{01B984D7-93F7-49E1-95DD-4A3D7B2B4B02}"/>
                </a:ext>
              </a:extLst>
            </p:cNvPr>
            <p:cNvSpPr/>
            <p:nvPr/>
          </p:nvSpPr>
          <p:spPr>
            <a:xfrm>
              <a:off x="4383196" y="5428348"/>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标题 1">
              <a:extLst>
                <a:ext uri="{FF2B5EF4-FFF2-40B4-BE49-F238E27FC236}">
                  <a16:creationId xmlns:a16="http://schemas.microsoft.com/office/drawing/2014/main" id="{8B712FBD-756D-4826-BD25-567E3C606D15}"/>
                </a:ext>
              </a:extLst>
            </p:cNvPr>
            <p:cNvSpPr txBox="1">
              <a:spLocks/>
            </p:cNvSpPr>
            <p:nvPr/>
          </p:nvSpPr>
          <p:spPr bwMode="auto">
            <a:xfrm>
              <a:off x="4067831" y="5547540"/>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积</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分</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29" name="组合 28">
            <a:extLst>
              <a:ext uri="{FF2B5EF4-FFF2-40B4-BE49-F238E27FC236}">
                <a16:creationId xmlns:a16="http://schemas.microsoft.com/office/drawing/2014/main" id="{915EA8DF-ACA7-4C32-BE13-D2FA3BC27AA6}"/>
              </a:ext>
            </a:extLst>
          </p:cNvPr>
          <p:cNvGrpSpPr/>
          <p:nvPr/>
        </p:nvGrpSpPr>
        <p:grpSpPr>
          <a:xfrm>
            <a:off x="2314665" y="3753812"/>
            <a:ext cx="3940409" cy="1572602"/>
            <a:chOff x="2314665" y="3753812"/>
            <a:chExt cx="3940409" cy="1572602"/>
          </a:xfrm>
        </p:grpSpPr>
        <p:graphicFrame>
          <p:nvGraphicFramePr>
            <p:cNvPr id="20" name="对象 19">
              <a:extLst>
                <a:ext uri="{FF2B5EF4-FFF2-40B4-BE49-F238E27FC236}">
                  <a16:creationId xmlns:a16="http://schemas.microsoft.com/office/drawing/2014/main" id="{5A3F609E-E894-4478-9F61-051034E39BE5}"/>
                </a:ext>
              </a:extLst>
            </p:cNvPr>
            <p:cNvGraphicFramePr>
              <a:graphicFrameLocks noChangeAspect="1"/>
            </p:cNvGraphicFramePr>
            <p:nvPr/>
          </p:nvGraphicFramePr>
          <p:xfrm>
            <a:off x="2888926" y="3753812"/>
            <a:ext cx="3366148" cy="1572602"/>
          </p:xfrm>
          <a:graphic>
            <a:graphicData uri="http://schemas.openxmlformats.org/presentationml/2006/ole">
              <mc:AlternateContent xmlns:mc="http://schemas.openxmlformats.org/markup-compatibility/2006">
                <mc:Choice xmlns:v="urn:schemas-microsoft-com:vml" Requires="v">
                  <p:oleObj name="Equation" r:id="rId9" imgW="3288960" imgH="1536480" progId="Equation.DSMT4">
                    <p:embed/>
                  </p:oleObj>
                </mc:Choice>
                <mc:Fallback>
                  <p:oleObj name="Equation" r:id="rId9" imgW="3288960" imgH="1536480" progId="Equation.DSMT4">
                    <p:embed/>
                    <p:pic>
                      <p:nvPicPr>
                        <p:cNvPr id="20" name="对象 19">
                          <a:extLst>
                            <a:ext uri="{FF2B5EF4-FFF2-40B4-BE49-F238E27FC236}">
                              <a16:creationId xmlns:a16="http://schemas.microsoft.com/office/drawing/2014/main" id="{5A3F609E-E894-4478-9F61-051034E39BE5}"/>
                            </a:ext>
                          </a:extLst>
                        </p:cNvPr>
                        <p:cNvPicPr/>
                        <p:nvPr/>
                      </p:nvPicPr>
                      <p:blipFill>
                        <a:blip r:embed="rId10"/>
                        <a:stretch>
                          <a:fillRect/>
                        </a:stretch>
                      </p:blipFill>
                      <p:spPr>
                        <a:xfrm>
                          <a:off x="2888926" y="3753812"/>
                          <a:ext cx="3366148" cy="1572602"/>
                        </a:xfrm>
                        <a:prstGeom prst="rect">
                          <a:avLst/>
                        </a:prstGeom>
                      </p:spPr>
                    </p:pic>
                  </p:oleObj>
                </mc:Fallback>
              </mc:AlternateContent>
            </a:graphicData>
          </a:graphic>
        </p:graphicFrame>
        <p:grpSp>
          <p:nvGrpSpPr>
            <p:cNvPr id="28" name="组合 27">
              <a:extLst>
                <a:ext uri="{FF2B5EF4-FFF2-40B4-BE49-F238E27FC236}">
                  <a16:creationId xmlns:a16="http://schemas.microsoft.com/office/drawing/2014/main" id="{3CA9B604-C3F5-41F5-B9F8-E4958D07965E}"/>
                </a:ext>
              </a:extLst>
            </p:cNvPr>
            <p:cNvGrpSpPr/>
            <p:nvPr/>
          </p:nvGrpSpPr>
          <p:grpSpPr>
            <a:xfrm>
              <a:off x="2314665" y="3815458"/>
              <a:ext cx="461716" cy="1453291"/>
              <a:chOff x="2060399" y="4443690"/>
              <a:chExt cx="461716" cy="446969"/>
            </a:xfrm>
          </p:grpSpPr>
          <p:sp>
            <p:nvSpPr>
              <p:cNvPr id="81" name="流程图: 可选过程 80">
                <a:extLst>
                  <a:ext uri="{FF2B5EF4-FFF2-40B4-BE49-F238E27FC236}">
                    <a16:creationId xmlns:a16="http://schemas.microsoft.com/office/drawing/2014/main" id="{C185593B-C66B-4959-8D6C-5C078763D12A}"/>
                  </a:ext>
                </a:extLst>
              </p:cNvPr>
              <p:cNvSpPr/>
              <p:nvPr/>
            </p:nvSpPr>
            <p:spPr>
              <a:xfrm>
                <a:off x="2116521" y="4443690"/>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8" name="标题 1">
                <a:extLst>
                  <a:ext uri="{FF2B5EF4-FFF2-40B4-BE49-F238E27FC236}">
                    <a16:creationId xmlns:a16="http://schemas.microsoft.com/office/drawing/2014/main" id="{857AEB13-516A-4C0A-93AD-A31A3CCAC9A6}"/>
                  </a:ext>
                </a:extLst>
              </p:cNvPr>
              <p:cNvSpPr txBox="1">
                <a:spLocks/>
              </p:cNvSpPr>
              <p:nvPr/>
            </p:nvSpPr>
            <p:spPr bwMode="auto">
              <a:xfrm>
                <a:off x="2060399" y="4611921"/>
                <a:ext cx="461716" cy="11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7</a:t>
                </a:r>
                <a:endParaRPr lang="zh-CN" altLang="en-US" sz="2000" dirty="0">
                  <a:latin typeface="+mn-lt"/>
                </a:endParaRPr>
              </a:p>
            </p:txBody>
          </p:sp>
        </p:grpSp>
      </p:grpSp>
      <p:grpSp>
        <p:nvGrpSpPr>
          <p:cNvPr id="34" name="组合 33">
            <a:extLst>
              <a:ext uri="{FF2B5EF4-FFF2-40B4-BE49-F238E27FC236}">
                <a16:creationId xmlns:a16="http://schemas.microsoft.com/office/drawing/2014/main" id="{0D4C9276-F73F-4E62-B4A3-D488E0CD273E}"/>
              </a:ext>
            </a:extLst>
          </p:cNvPr>
          <p:cNvGrpSpPr/>
          <p:nvPr/>
        </p:nvGrpSpPr>
        <p:grpSpPr>
          <a:xfrm>
            <a:off x="1306329" y="5809189"/>
            <a:ext cx="6115946" cy="561975"/>
            <a:chOff x="1489767" y="5783263"/>
            <a:chExt cx="6115946" cy="561975"/>
          </a:xfrm>
        </p:grpSpPr>
        <p:graphicFrame>
          <p:nvGraphicFramePr>
            <p:cNvPr id="24" name="对象 23">
              <a:extLst>
                <a:ext uri="{FF2B5EF4-FFF2-40B4-BE49-F238E27FC236}">
                  <a16:creationId xmlns:a16="http://schemas.microsoft.com/office/drawing/2014/main" id="{75E110C3-26E9-4CBA-8196-FE2FB5AB6492}"/>
                </a:ext>
              </a:extLst>
            </p:cNvPr>
            <p:cNvGraphicFramePr>
              <a:graphicFrameLocks noChangeAspect="1"/>
            </p:cNvGraphicFramePr>
            <p:nvPr>
              <p:extLst>
                <p:ext uri="{D42A27DB-BD31-4B8C-83A1-F6EECF244321}">
                  <p14:modId xmlns:p14="http://schemas.microsoft.com/office/powerpoint/2010/main" val="2913961760"/>
                </p:ext>
              </p:extLst>
            </p:nvPr>
          </p:nvGraphicFramePr>
          <p:xfrm>
            <a:off x="2009775" y="5783263"/>
            <a:ext cx="5595938" cy="561975"/>
          </p:xfrm>
          <a:graphic>
            <a:graphicData uri="http://schemas.openxmlformats.org/presentationml/2006/ole">
              <mc:AlternateContent xmlns:mc="http://schemas.openxmlformats.org/markup-compatibility/2006">
                <mc:Choice xmlns:v="urn:schemas-microsoft-com:vml" Requires="v">
                  <p:oleObj name="Equation" r:id="rId11" imgW="4800600" imgH="482400" progId="Equation.DSMT4">
                    <p:embed/>
                  </p:oleObj>
                </mc:Choice>
                <mc:Fallback>
                  <p:oleObj name="Equation" r:id="rId11" imgW="4800600" imgH="482400" progId="Equation.DSMT4">
                    <p:embed/>
                    <p:pic>
                      <p:nvPicPr>
                        <p:cNvPr id="24" name="对象 23">
                          <a:extLst>
                            <a:ext uri="{FF2B5EF4-FFF2-40B4-BE49-F238E27FC236}">
                              <a16:creationId xmlns:a16="http://schemas.microsoft.com/office/drawing/2014/main" id="{75E110C3-26E9-4CBA-8196-FE2FB5AB6492}"/>
                            </a:ext>
                          </a:extLst>
                        </p:cNvPr>
                        <p:cNvPicPr/>
                        <p:nvPr/>
                      </p:nvPicPr>
                      <p:blipFill>
                        <a:blip r:embed="rId12"/>
                        <a:stretch>
                          <a:fillRect/>
                        </a:stretch>
                      </p:blipFill>
                      <p:spPr>
                        <a:xfrm>
                          <a:off x="2009775" y="5783263"/>
                          <a:ext cx="5595938" cy="561975"/>
                        </a:xfrm>
                        <a:prstGeom prst="rect">
                          <a:avLst/>
                        </a:prstGeom>
                      </p:spPr>
                    </p:pic>
                  </p:oleObj>
                </mc:Fallback>
              </mc:AlternateContent>
            </a:graphicData>
          </a:graphic>
        </p:graphicFrame>
        <p:grpSp>
          <p:nvGrpSpPr>
            <p:cNvPr id="90" name="组合 89">
              <a:extLst>
                <a:ext uri="{FF2B5EF4-FFF2-40B4-BE49-F238E27FC236}">
                  <a16:creationId xmlns:a16="http://schemas.microsoft.com/office/drawing/2014/main" id="{9B531F23-66CA-4837-B667-C4744D77C216}"/>
                </a:ext>
              </a:extLst>
            </p:cNvPr>
            <p:cNvGrpSpPr/>
            <p:nvPr/>
          </p:nvGrpSpPr>
          <p:grpSpPr>
            <a:xfrm>
              <a:off x="1489767" y="5841078"/>
              <a:ext cx="461716" cy="446969"/>
              <a:chOff x="2060399" y="4443690"/>
              <a:chExt cx="461716" cy="446969"/>
            </a:xfrm>
          </p:grpSpPr>
          <p:sp>
            <p:nvSpPr>
              <p:cNvPr id="91" name="流程图: 可选过程 90">
                <a:extLst>
                  <a:ext uri="{FF2B5EF4-FFF2-40B4-BE49-F238E27FC236}">
                    <a16:creationId xmlns:a16="http://schemas.microsoft.com/office/drawing/2014/main" id="{AF33E0B6-C924-4888-8206-45D55D8008BD}"/>
                  </a:ext>
                </a:extLst>
              </p:cNvPr>
              <p:cNvSpPr/>
              <p:nvPr/>
            </p:nvSpPr>
            <p:spPr>
              <a:xfrm>
                <a:off x="2116521" y="4443690"/>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2" name="标题 1">
                <a:extLst>
                  <a:ext uri="{FF2B5EF4-FFF2-40B4-BE49-F238E27FC236}">
                    <a16:creationId xmlns:a16="http://schemas.microsoft.com/office/drawing/2014/main" id="{15DFC4FC-FF42-4553-80CF-5E008FD43B9B}"/>
                  </a:ext>
                </a:extLst>
              </p:cNvPr>
              <p:cNvSpPr txBox="1">
                <a:spLocks/>
              </p:cNvSpPr>
              <p:nvPr/>
            </p:nvSpPr>
            <p:spPr bwMode="auto">
              <a:xfrm>
                <a:off x="2060399" y="4672338"/>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8</a:t>
                </a:r>
                <a:endParaRPr lang="zh-CN" altLang="en-US" sz="2000" dirty="0">
                  <a:latin typeface="+mn-lt"/>
                </a:endParaRPr>
              </a:p>
            </p:txBody>
          </p:sp>
        </p:grpSp>
      </p:grpSp>
      <p:graphicFrame>
        <p:nvGraphicFramePr>
          <p:cNvPr id="2" name="对象 1">
            <a:extLst>
              <a:ext uri="{FF2B5EF4-FFF2-40B4-BE49-F238E27FC236}">
                <a16:creationId xmlns:a16="http://schemas.microsoft.com/office/drawing/2014/main" id="{8405DC15-F782-4E85-B24B-16FCD5D77663}"/>
              </a:ext>
            </a:extLst>
          </p:cNvPr>
          <p:cNvGraphicFramePr>
            <a:graphicFrameLocks noChangeAspect="1"/>
          </p:cNvGraphicFramePr>
          <p:nvPr>
            <p:extLst>
              <p:ext uri="{D42A27DB-BD31-4B8C-83A1-F6EECF244321}">
                <p14:modId xmlns:p14="http://schemas.microsoft.com/office/powerpoint/2010/main" val="2863019517"/>
              </p:ext>
            </p:extLst>
          </p:nvPr>
        </p:nvGraphicFramePr>
        <p:xfrm>
          <a:off x="4801369" y="5304364"/>
          <a:ext cx="4171950" cy="504825"/>
        </p:xfrm>
        <a:graphic>
          <a:graphicData uri="http://schemas.openxmlformats.org/presentationml/2006/ole">
            <mc:AlternateContent xmlns:mc="http://schemas.openxmlformats.org/markup-compatibility/2006">
              <mc:Choice xmlns:v="urn:schemas-microsoft-com:vml" Requires="v">
                <p:oleObj name="Equation" r:id="rId13" imgW="4171510" imgH="504666" progId="Equation.DSMT4">
                  <p:embed/>
                </p:oleObj>
              </mc:Choice>
              <mc:Fallback>
                <p:oleObj name="Equation" r:id="rId13" imgW="4171510" imgH="504666" progId="Equation.DSMT4">
                  <p:embed/>
                  <p:pic>
                    <p:nvPicPr>
                      <p:cNvPr id="0" name=""/>
                      <p:cNvPicPr/>
                      <p:nvPr/>
                    </p:nvPicPr>
                    <p:blipFill>
                      <a:blip r:embed="rId14"/>
                      <a:stretch>
                        <a:fillRect/>
                      </a:stretch>
                    </p:blipFill>
                    <p:spPr>
                      <a:xfrm>
                        <a:off x="4801369" y="5304364"/>
                        <a:ext cx="4171950" cy="504825"/>
                      </a:xfrm>
                      <a:prstGeom prst="rect">
                        <a:avLst/>
                      </a:prstGeom>
                    </p:spPr>
                  </p:pic>
                </p:oleObj>
              </mc:Fallback>
            </mc:AlternateContent>
          </a:graphicData>
        </a:graphic>
      </p:graphicFrame>
      <p:grpSp>
        <p:nvGrpSpPr>
          <p:cNvPr id="6" name="组合 5">
            <a:extLst>
              <a:ext uri="{FF2B5EF4-FFF2-40B4-BE49-F238E27FC236}">
                <a16:creationId xmlns:a16="http://schemas.microsoft.com/office/drawing/2014/main" id="{58803882-2481-4A08-B9C9-37B2F7D5DC04}"/>
              </a:ext>
            </a:extLst>
          </p:cNvPr>
          <p:cNvGrpSpPr/>
          <p:nvPr/>
        </p:nvGrpSpPr>
        <p:grpSpPr>
          <a:xfrm>
            <a:off x="6486517" y="4411663"/>
            <a:ext cx="1289050" cy="244475"/>
            <a:chOff x="7277100" y="4411663"/>
            <a:chExt cx="1289050" cy="244475"/>
          </a:xfrm>
        </p:grpSpPr>
        <p:graphicFrame>
          <p:nvGraphicFramePr>
            <p:cNvPr id="41" name="对象 40">
              <a:extLst>
                <a:ext uri="{FF2B5EF4-FFF2-40B4-BE49-F238E27FC236}">
                  <a16:creationId xmlns:a16="http://schemas.microsoft.com/office/drawing/2014/main" id="{879F3688-9457-4774-ADB9-C1FAFC7E01D6}"/>
                </a:ext>
              </a:extLst>
            </p:cNvPr>
            <p:cNvGraphicFramePr>
              <a:graphicFrameLocks noChangeAspect="1"/>
            </p:cNvGraphicFramePr>
            <p:nvPr>
              <p:extLst>
                <p:ext uri="{D42A27DB-BD31-4B8C-83A1-F6EECF244321}">
                  <p14:modId xmlns:p14="http://schemas.microsoft.com/office/powerpoint/2010/main" val="3540178076"/>
                </p:ext>
              </p:extLst>
            </p:nvPr>
          </p:nvGraphicFramePr>
          <p:xfrm>
            <a:off x="7329488" y="4411663"/>
            <a:ext cx="1165225" cy="244475"/>
          </p:xfrm>
          <a:graphic>
            <a:graphicData uri="http://schemas.openxmlformats.org/presentationml/2006/ole">
              <mc:AlternateContent xmlns:mc="http://schemas.openxmlformats.org/markup-compatibility/2006">
                <mc:Choice xmlns:v="urn:schemas-microsoft-com:vml" Requires="v">
                  <p:oleObj name="Equation" r:id="rId15" imgW="965160" imgH="203040" progId="Equation.DSMT4">
                    <p:embed/>
                  </p:oleObj>
                </mc:Choice>
                <mc:Fallback>
                  <p:oleObj name="Equation" r:id="rId15" imgW="965160" imgH="20304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16"/>
                        <a:stretch>
                          <a:fillRect/>
                        </a:stretch>
                      </p:blipFill>
                      <p:spPr>
                        <a:xfrm>
                          <a:off x="7329488" y="4411663"/>
                          <a:ext cx="1165225" cy="244475"/>
                        </a:xfrm>
                        <a:prstGeom prst="rect">
                          <a:avLst/>
                        </a:prstGeom>
                      </p:spPr>
                    </p:pic>
                  </p:oleObj>
                </mc:Fallback>
              </mc:AlternateContent>
            </a:graphicData>
          </a:graphic>
        </p:graphicFrame>
        <p:sp>
          <p:nvSpPr>
            <p:cNvPr id="4" name="双括号 3">
              <a:extLst>
                <a:ext uri="{FF2B5EF4-FFF2-40B4-BE49-F238E27FC236}">
                  <a16:creationId xmlns:a16="http://schemas.microsoft.com/office/drawing/2014/main" id="{4731631C-E86C-48CF-BC58-70A7BF912C29}"/>
                </a:ext>
              </a:extLst>
            </p:cNvPr>
            <p:cNvSpPr/>
            <p:nvPr/>
          </p:nvSpPr>
          <p:spPr>
            <a:xfrm>
              <a:off x="7277100" y="4421529"/>
              <a:ext cx="1289050" cy="220321"/>
            </a:xfrm>
            <a:prstGeom prst="bracketPair">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AD5443A-205D-49B8-B518-0491EBBF944B}"/>
              </a:ext>
            </a:extLst>
          </p:cNvPr>
          <p:cNvGrpSpPr/>
          <p:nvPr/>
        </p:nvGrpSpPr>
        <p:grpSpPr>
          <a:xfrm>
            <a:off x="31809" y="6491415"/>
            <a:ext cx="437891" cy="299556"/>
            <a:chOff x="8539422" y="6009541"/>
            <a:chExt cx="437891" cy="299556"/>
          </a:xfrm>
        </p:grpSpPr>
        <p:sp>
          <p:nvSpPr>
            <p:cNvPr id="44" name="卷形: 垂直 43">
              <a:extLst>
                <a:ext uri="{FF2B5EF4-FFF2-40B4-BE49-F238E27FC236}">
                  <a16:creationId xmlns:a16="http://schemas.microsoft.com/office/drawing/2014/main" id="{C0D73A8D-39AB-4F6A-AEB9-99A5EDD6FABC}"/>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标题 1">
              <a:extLst>
                <a:ext uri="{FF2B5EF4-FFF2-40B4-BE49-F238E27FC236}">
                  <a16:creationId xmlns:a16="http://schemas.microsoft.com/office/drawing/2014/main" id="{3DE16D0D-024C-49E3-85FA-9866E3D4D452}"/>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25</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3931524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2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up)">
                                      <p:cBhvr>
                                        <p:cTn id="23" dur="500"/>
                                        <p:tgtEl>
                                          <p:spTgt spid="76"/>
                                        </p:tgtEl>
                                      </p:cBhvr>
                                    </p:animEffect>
                                  </p:childTnLst>
                                </p:cTn>
                              </p:par>
                              <p:par>
                                <p:cTn id="24" presetID="22" presetClass="entr" presetSubtype="8"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22" presetClass="exit" presetSubtype="4" fill="hold" grpId="1" nodeType="withEffect">
                                  <p:stCondLst>
                                    <p:cond delay="0"/>
                                  </p:stCondLst>
                                  <p:childTnLst>
                                    <p:animEffect transition="out" filter="wipe(down)">
                                      <p:cBhvr>
                                        <p:cTn id="38" dur="300"/>
                                        <p:tgtEl>
                                          <p:spTgt spid="59"/>
                                        </p:tgtEl>
                                      </p:cBhvr>
                                    </p:animEffect>
                                    <p:set>
                                      <p:cBhvr>
                                        <p:cTn id="39" dur="1" fill="hold">
                                          <p:stCondLst>
                                            <p:cond delay="299"/>
                                          </p:stCondLst>
                                        </p:cTn>
                                        <p:tgtEl>
                                          <p:spTgt spid="59"/>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300"/>
                                        <p:tgtEl>
                                          <p:spTgt spid="19"/>
                                        </p:tgtEl>
                                      </p:cBhvr>
                                    </p:animEffect>
                                    <p:set>
                                      <p:cBhvr>
                                        <p:cTn id="42" dur="1" fill="hold">
                                          <p:stCondLst>
                                            <p:cond delay="299"/>
                                          </p:stCondLst>
                                        </p:cTn>
                                        <p:tgtEl>
                                          <p:spTgt spid="19"/>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200"/>
                                        <p:tgtEl>
                                          <p:spTgt spid="29"/>
                                        </p:tgtEl>
                                      </p:cBhvr>
                                    </p:animEffect>
                                    <p:set>
                                      <p:cBhvr>
                                        <p:cTn id="45" dur="1" fill="hold">
                                          <p:stCondLst>
                                            <p:cond delay="199"/>
                                          </p:stCondLst>
                                        </p:cTn>
                                        <p:tgtEl>
                                          <p:spTgt spid="29"/>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200"/>
                                        <p:tgtEl>
                                          <p:spTgt spid="6"/>
                                        </p:tgtEl>
                                      </p:cBhvr>
                                    </p:animEffect>
                                    <p:set>
                                      <p:cBhvr>
                                        <p:cTn id="48" dur="1" fill="hold">
                                          <p:stCondLst>
                                            <p:cond delay="199"/>
                                          </p:stCondLst>
                                        </p:cTn>
                                        <p:tgtEl>
                                          <p:spTgt spid="6"/>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200"/>
                                        <p:tgtEl>
                                          <p:spTgt spid="2"/>
                                        </p:tgtEl>
                                      </p:cBhvr>
                                    </p:animEffect>
                                    <p:set>
                                      <p:cBhvr>
                                        <p:cTn id="51" dur="1" fill="hold">
                                          <p:stCondLst>
                                            <p:cond delay="199"/>
                                          </p:stCondLst>
                                        </p:cTn>
                                        <p:tgtEl>
                                          <p:spTgt spid="2"/>
                                        </p:tgtEl>
                                        <p:attrNameLst>
                                          <p:attrName>style.visibility</p:attrName>
                                        </p:attrNameLst>
                                      </p:cBhvr>
                                      <p:to>
                                        <p:strVal val="hidden"/>
                                      </p:to>
                                    </p:set>
                                  </p:childTnLst>
                                </p:cTn>
                              </p:par>
                              <p:par>
                                <p:cTn id="52" presetID="22" presetClass="exit" presetSubtype="4" fill="hold" nodeType="withEffect">
                                  <p:stCondLst>
                                    <p:cond delay="0"/>
                                  </p:stCondLst>
                                  <p:childTnLst>
                                    <p:animEffect transition="out" filter="wipe(down)">
                                      <p:cBhvr>
                                        <p:cTn id="53" dur="200"/>
                                        <p:tgtEl>
                                          <p:spTgt spid="76"/>
                                        </p:tgtEl>
                                      </p:cBhvr>
                                    </p:animEffect>
                                    <p:set>
                                      <p:cBhvr>
                                        <p:cTn id="54" dur="1" fill="hold">
                                          <p:stCondLst>
                                            <p:cond delay="199"/>
                                          </p:stCondLst>
                                        </p:cTn>
                                        <p:tgtEl>
                                          <p:spTgt spid="76"/>
                                        </p:tgtEl>
                                        <p:attrNameLst>
                                          <p:attrName>style.visibility</p:attrName>
                                        </p:attrNameLst>
                                      </p:cBhvr>
                                      <p:to>
                                        <p:strVal val="hidden"/>
                                      </p:to>
                                    </p:set>
                                  </p:childTnLst>
                                </p:cTn>
                              </p:par>
                              <p:par>
                                <p:cTn id="55" presetID="0" presetClass="path" presetSubtype="0" accel="50000" decel="50000" fill="hold" nodeType="withEffect">
                                  <p:stCondLst>
                                    <p:cond delay="0"/>
                                  </p:stCondLst>
                                  <p:childTnLst>
                                    <p:animMotion origin="layout" path="M -0.00052 -0.00023 L -0.00052 -0.46574 " pathEditMode="relative" rAng="0" ptsTypes="AA">
                                      <p:cBhvr>
                                        <p:cTn id="56" dur="500" fill="hold"/>
                                        <p:tgtEl>
                                          <p:spTgt spid="34"/>
                                        </p:tgtEl>
                                        <p:attrNameLst>
                                          <p:attrName>ppt_x</p:attrName>
                                          <p:attrName>ppt_y</p:attrName>
                                        </p:attrNameLst>
                                      </p:cBhvr>
                                      <p:rCtr x="0" y="-23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27942" y="2133306"/>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12" name="Rectangle 14">
            <a:extLst>
              <a:ext uri="{FF2B5EF4-FFF2-40B4-BE49-F238E27FC236}">
                <a16:creationId xmlns:a16="http://schemas.microsoft.com/office/drawing/2014/main" id="{FBCAD7E7-3638-4926-9C78-8270986AE1DB}"/>
              </a:ext>
            </a:extLst>
          </p:cNvPr>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34" name="组合 33">
            <a:extLst>
              <a:ext uri="{FF2B5EF4-FFF2-40B4-BE49-F238E27FC236}">
                <a16:creationId xmlns:a16="http://schemas.microsoft.com/office/drawing/2014/main" id="{0D4C9276-F73F-4E62-B4A3-D488E0CD273E}"/>
              </a:ext>
            </a:extLst>
          </p:cNvPr>
          <p:cNvGrpSpPr/>
          <p:nvPr/>
        </p:nvGrpSpPr>
        <p:grpSpPr>
          <a:xfrm>
            <a:off x="1306329" y="2616409"/>
            <a:ext cx="6115946" cy="561975"/>
            <a:chOff x="1489767" y="5783263"/>
            <a:chExt cx="6115946" cy="561975"/>
          </a:xfrm>
        </p:grpSpPr>
        <p:graphicFrame>
          <p:nvGraphicFramePr>
            <p:cNvPr id="24" name="对象 23">
              <a:extLst>
                <a:ext uri="{FF2B5EF4-FFF2-40B4-BE49-F238E27FC236}">
                  <a16:creationId xmlns:a16="http://schemas.microsoft.com/office/drawing/2014/main" id="{75E110C3-26E9-4CBA-8196-FE2FB5AB6492}"/>
                </a:ext>
              </a:extLst>
            </p:cNvPr>
            <p:cNvGraphicFramePr>
              <a:graphicFrameLocks noChangeAspect="1"/>
            </p:cNvGraphicFramePr>
            <p:nvPr>
              <p:extLst>
                <p:ext uri="{D42A27DB-BD31-4B8C-83A1-F6EECF244321}">
                  <p14:modId xmlns:p14="http://schemas.microsoft.com/office/powerpoint/2010/main" val="3484137601"/>
                </p:ext>
              </p:extLst>
            </p:nvPr>
          </p:nvGraphicFramePr>
          <p:xfrm>
            <a:off x="2009775" y="5783263"/>
            <a:ext cx="5595938" cy="561975"/>
          </p:xfrm>
          <a:graphic>
            <a:graphicData uri="http://schemas.openxmlformats.org/presentationml/2006/ole">
              <mc:AlternateContent xmlns:mc="http://schemas.openxmlformats.org/markup-compatibility/2006">
                <mc:Choice xmlns:v="urn:schemas-microsoft-com:vml" Requires="v">
                  <p:oleObj name="Equation" r:id="rId3" imgW="4800600" imgH="482400" progId="Equation.DSMT4">
                    <p:embed/>
                  </p:oleObj>
                </mc:Choice>
                <mc:Fallback>
                  <p:oleObj name="Equation" r:id="rId3" imgW="4800600" imgH="482400" progId="Equation.DSMT4">
                    <p:embed/>
                    <p:pic>
                      <p:nvPicPr>
                        <p:cNvPr id="0" name=""/>
                        <p:cNvPicPr/>
                        <p:nvPr/>
                      </p:nvPicPr>
                      <p:blipFill>
                        <a:blip r:embed="rId4"/>
                        <a:stretch>
                          <a:fillRect/>
                        </a:stretch>
                      </p:blipFill>
                      <p:spPr>
                        <a:xfrm>
                          <a:off x="2009775" y="5783263"/>
                          <a:ext cx="5595938" cy="561975"/>
                        </a:xfrm>
                        <a:prstGeom prst="rect">
                          <a:avLst/>
                        </a:prstGeom>
                      </p:spPr>
                    </p:pic>
                  </p:oleObj>
                </mc:Fallback>
              </mc:AlternateContent>
            </a:graphicData>
          </a:graphic>
        </p:graphicFrame>
        <p:grpSp>
          <p:nvGrpSpPr>
            <p:cNvPr id="90" name="组合 89">
              <a:extLst>
                <a:ext uri="{FF2B5EF4-FFF2-40B4-BE49-F238E27FC236}">
                  <a16:creationId xmlns:a16="http://schemas.microsoft.com/office/drawing/2014/main" id="{9B531F23-66CA-4837-B667-C4744D77C216}"/>
                </a:ext>
              </a:extLst>
            </p:cNvPr>
            <p:cNvGrpSpPr/>
            <p:nvPr/>
          </p:nvGrpSpPr>
          <p:grpSpPr>
            <a:xfrm>
              <a:off x="1489767" y="5841078"/>
              <a:ext cx="461716" cy="446969"/>
              <a:chOff x="2060399" y="4443690"/>
              <a:chExt cx="461716" cy="446969"/>
            </a:xfrm>
          </p:grpSpPr>
          <p:sp>
            <p:nvSpPr>
              <p:cNvPr id="91" name="流程图: 可选过程 90">
                <a:extLst>
                  <a:ext uri="{FF2B5EF4-FFF2-40B4-BE49-F238E27FC236}">
                    <a16:creationId xmlns:a16="http://schemas.microsoft.com/office/drawing/2014/main" id="{AF33E0B6-C924-4888-8206-45D55D8008BD}"/>
                  </a:ext>
                </a:extLst>
              </p:cNvPr>
              <p:cNvSpPr/>
              <p:nvPr/>
            </p:nvSpPr>
            <p:spPr>
              <a:xfrm>
                <a:off x="2116521" y="4443690"/>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2" name="标题 1">
                <a:extLst>
                  <a:ext uri="{FF2B5EF4-FFF2-40B4-BE49-F238E27FC236}">
                    <a16:creationId xmlns:a16="http://schemas.microsoft.com/office/drawing/2014/main" id="{15DFC4FC-FF42-4553-80CF-5E008FD43B9B}"/>
                  </a:ext>
                </a:extLst>
              </p:cNvPr>
              <p:cNvSpPr txBox="1">
                <a:spLocks/>
              </p:cNvSpPr>
              <p:nvPr/>
            </p:nvSpPr>
            <p:spPr bwMode="auto">
              <a:xfrm>
                <a:off x="2060399" y="4672338"/>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8</a:t>
                </a:r>
                <a:endParaRPr lang="zh-CN" altLang="en-US" sz="2000" dirty="0">
                  <a:latin typeface="+mn-lt"/>
                </a:endParaRPr>
              </a:p>
            </p:txBody>
          </p:sp>
        </p:grpSp>
      </p:grpSp>
      <p:grpSp>
        <p:nvGrpSpPr>
          <p:cNvPr id="51" name="组合 50">
            <a:extLst>
              <a:ext uri="{FF2B5EF4-FFF2-40B4-BE49-F238E27FC236}">
                <a16:creationId xmlns:a16="http://schemas.microsoft.com/office/drawing/2014/main" id="{FBAE1CF7-F5DE-43C7-9238-F09E1AE46AFF}"/>
              </a:ext>
            </a:extLst>
          </p:cNvPr>
          <p:cNvGrpSpPr/>
          <p:nvPr/>
        </p:nvGrpSpPr>
        <p:grpSpPr>
          <a:xfrm>
            <a:off x="2067981" y="3227497"/>
            <a:ext cx="4931839" cy="444500"/>
            <a:chOff x="2067981" y="3235117"/>
            <a:chExt cx="4931839" cy="444500"/>
          </a:xfrm>
        </p:grpSpPr>
        <p:graphicFrame>
          <p:nvGraphicFramePr>
            <p:cNvPr id="35" name="对象 34">
              <a:extLst>
                <a:ext uri="{FF2B5EF4-FFF2-40B4-BE49-F238E27FC236}">
                  <a16:creationId xmlns:a16="http://schemas.microsoft.com/office/drawing/2014/main" id="{BF4F6088-08F0-41EA-92BF-91962D3D0DA6}"/>
                </a:ext>
              </a:extLst>
            </p:cNvPr>
            <p:cNvGraphicFramePr>
              <a:graphicFrameLocks noChangeAspect="1"/>
            </p:cNvGraphicFramePr>
            <p:nvPr>
              <p:extLst>
                <p:ext uri="{D42A27DB-BD31-4B8C-83A1-F6EECF244321}">
                  <p14:modId xmlns:p14="http://schemas.microsoft.com/office/powerpoint/2010/main" val="1712856441"/>
                </p:ext>
              </p:extLst>
            </p:nvPr>
          </p:nvGraphicFramePr>
          <p:xfrm>
            <a:off x="2067981" y="3235117"/>
            <a:ext cx="2057400" cy="368300"/>
          </p:xfrm>
          <a:graphic>
            <a:graphicData uri="http://schemas.openxmlformats.org/presentationml/2006/ole">
              <mc:AlternateContent xmlns:mc="http://schemas.openxmlformats.org/markup-compatibility/2006">
                <mc:Choice xmlns:v="urn:schemas-microsoft-com:vml" Requires="v">
                  <p:oleObj name="Equation" r:id="rId5" imgW="2057400" imgH="368280" progId="Equation.DSMT4">
                    <p:embed/>
                  </p:oleObj>
                </mc:Choice>
                <mc:Fallback>
                  <p:oleObj name="Equation" r:id="rId5" imgW="2057400" imgH="368280" progId="Equation.DSMT4">
                    <p:embed/>
                    <p:pic>
                      <p:nvPicPr>
                        <p:cNvPr id="0" name=""/>
                        <p:cNvPicPr/>
                        <p:nvPr/>
                      </p:nvPicPr>
                      <p:blipFill>
                        <a:blip r:embed="rId6"/>
                        <a:stretch>
                          <a:fillRect/>
                        </a:stretch>
                      </p:blipFill>
                      <p:spPr>
                        <a:xfrm>
                          <a:off x="2067981" y="3235117"/>
                          <a:ext cx="2057400" cy="368300"/>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541C83E8-E381-4328-BD8A-DE9F2B1226E3}"/>
                </a:ext>
              </a:extLst>
            </p:cNvPr>
            <p:cNvGraphicFramePr>
              <a:graphicFrameLocks noChangeAspect="1"/>
            </p:cNvGraphicFramePr>
            <p:nvPr>
              <p:extLst>
                <p:ext uri="{D42A27DB-BD31-4B8C-83A1-F6EECF244321}">
                  <p14:modId xmlns:p14="http://schemas.microsoft.com/office/powerpoint/2010/main" val="2662505645"/>
                </p:ext>
              </p:extLst>
            </p:nvPr>
          </p:nvGraphicFramePr>
          <p:xfrm>
            <a:off x="5018620" y="3235117"/>
            <a:ext cx="1981200" cy="444500"/>
          </p:xfrm>
          <a:graphic>
            <a:graphicData uri="http://schemas.openxmlformats.org/presentationml/2006/ole">
              <mc:AlternateContent xmlns:mc="http://schemas.openxmlformats.org/markup-compatibility/2006">
                <mc:Choice xmlns:v="urn:schemas-microsoft-com:vml" Requires="v">
                  <p:oleObj name="Equation" r:id="rId7" imgW="1981080" imgH="444240" progId="Equation.DSMT4">
                    <p:embed/>
                  </p:oleObj>
                </mc:Choice>
                <mc:Fallback>
                  <p:oleObj name="Equation" r:id="rId7" imgW="1981080" imgH="444240" progId="Equation.DSMT4">
                    <p:embed/>
                    <p:pic>
                      <p:nvPicPr>
                        <p:cNvPr id="0" name=""/>
                        <p:cNvPicPr/>
                        <p:nvPr/>
                      </p:nvPicPr>
                      <p:blipFill>
                        <a:blip r:embed="rId8"/>
                        <a:stretch>
                          <a:fillRect/>
                        </a:stretch>
                      </p:blipFill>
                      <p:spPr>
                        <a:xfrm>
                          <a:off x="5018620" y="3235117"/>
                          <a:ext cx="1981200" cy="444500"/>
                        </a:xfrm>
                        <a:prstGeom prst="rect">
                          <a:avLst/>
                        </a:prstGeom>
                      </p:spPr>
                    </p:pic>
                  </p:oleObj>
                </mc:Fallback>
              </mc:AlternateContent>
            </a:graphicData>
          </a:graphic>
        </p:graphicFrame>
      </p:grpSp>
      <p:graphicFrame>
        <p:nvGraphicFramePr>
          <p:cNvPr id="45" name="对象 44">
            <a:extLst>
              <a:ext uri="{FF2B5EF4-FFF2-40B4-BE49-F238E27FC236}">
                <a16:creationId xmlns:a16="http://schemas.microsoft.com/office/drawing/2014/main" id="{6D714172-EE3A-4F65-A6A3-286EF5252320}"/>
              </a:ext>
            </a:extLst>
          </p:cNvPr>
          <p:cNvGraphicFramePr>
            <a:graphicFrameLocks noChangeAspect="1"/>
          </p:cNvGraphicFramePr>
          <p:nvPr>
            <p:extLst>
              <p:ext uri="{D42A27DB-BD31-4B8C-83A1-F6EECF244321}">
                <p14:modId xmlns:p14="http://schemas.microsoft.com/office/powerpoint/2010/main" val="1941290000"/>
              </p:ext>
            </p:extLst>
          </p:nvPr>
        </p:nvGraphicFramePr>
        <p:xfrm>
          <a:off x="5221820" y="4219917"/>
          <a:ext cx="1574800" cy="508000"/>
        </p:xfrm>
        <a:graphic>
          <a:graphicData uri="http://schemas.openxmlformats.org/presentationml/2006/ole">
            <mc:AlternateContent xmlns:mc="http://schemas.openxmlformats.org/markup-compatibility/2006">
              <mc:Choice xmlns:v="urn:schemas-microsoft-com:vml" Requires="v">
                <p:oleObj name="Equation" r:id="rId9" imgW="1574640" imgH="507960" progId="Equation.DSMT4">
                  <p:embed/>
                </p:oleObj>
              </mc:Choice>
              <mc:Fallback>
                <p:oleObj name="Equation" r:id="rId9" imgW="1574640" imgH="507960" progId="Equation.DSMT4">
                  <p:embed/>
                  <p:pic>
                    <p:nvPicPr>
                      <p:cNvPr id="0" name=""/>
                      <p:cNvPicPr/>
                      <p:nvPr/>
                    </p:nvPicPr>
                    <p:blipFill>
                      <a:blip r:embed="rId10"/>
                      <a:stretch>
                        <a:fillRect/>
                      </a:stretch>
                    </p:blipFill>
                    <p:spPr>
                      <a:xfrm>
                        <a:off x="5221820" y="4219917"/>
                        <a:ext cx="1574800" cy="508000"/>
                      </a:xfrm>
                      <a:prstGeom prst="rect">
                        <a:avLst/>
                      </a:prstGeom>
                    </p:spPr>
                  </p:pic>
                </p:oleObj>
              </mc:Fallback>
            </mc:AlternateContent>
          </a:graphicData>
        </a:graphic>
      </p:graphicFrame>
      <p:sp>
        <p:nvSpPr>
          <p:cNvPr id="46" name="箭头: 右弧形 45">
            <a:extLst>
              <a:ext uri="{FF2B5EF4-FFF2-40B4-BE49-F238E27FC236}">
                <a16:creationId xmlns:a16="http://schemas.microsoft.com/office/drawing/2014/main" id="{DCB265E4-9F78-44A0-8739-3E44E93744B1}"/>
              </a:ext>
            </a:extLst>
          </p:cNvPr>
          <p:cNvSpPr/>
          <p:nvPr/>
        </p:nvSpPr>
        <p:spPr>
          <a:xfrm>
            <a:off x="7103403" y="3369221"/>
            <a:ext cx="521120" cy="1169289"/>
          </a:xfrm>
          <a:prstGeom prst="curvedLeftArrow">
            <a:avLst>
              <a:gd name="adj1" fmla="val 22028"/>
              <a:gd name="adj2" fmla="val 50000"/>
              <a:gd name="adj3" fmla="val 25000"/>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9" name="组合 48">
            <a:extLst>
              <a:ext uri="{FF2B5EF4-FFF2-40B4-BE49-F238E27FC236}">
                <a16:creationId xmlns:a16="http://schemas.microsoft.com/office/drawing/2014/main" id="{8F5B316C-49E1-43BF-B139-44F3C7420EF4}"/>
              </a:ext>
            </a:extLst>
          </p:cNvPr>
          <p:cNvGrpSpPr/>
          <p:nvPr/>
        </p:nvGrpSpPr>
        <p:grpSpPr>
          <a:xfrm>
            <a:off x="2039174" y="3656013"/>
            <a:ext cx="4512439" cy="565150"/>
            <a:chOff x="2039174" y="3732213"/>
            <a:chExt cx="4512439" cy="565150"/>
          </a:xfrm>
        </p:grpSpPr>
        <p:graphicFrame>
          <p:nvGraphicFramePr>
            <p:cNvPr id="38" name="对象 37">
              <a:extLst>
                <a:ext uri="{FF2B5EF4-FFF2-40B4-BE49-F238E27FC236}">
                  <a16:creationId xmlns:a16="http://schemas.microsoft.com/office/drawing/2014/main" id="{E7F55623-47B3-40EA-95DF-14ECDE481065}"/>
                </a:ext>
              </a:extLst>
            </p:cNvPr>
            <p:cNvGraphicFramePr>
              <a:graphicFrameLocks noChangeAspect="1"/>
            </p:cNvGraphicFramePr>
            <p:nvPr>
              <p:extLst>
                <p:ext uri="{D42A27DB-BD31-4B8C-83A1-F6EECF244321}">
                  <p14:modId xmlns:p14="http://schemas.microsoft.com/office/powerpoint/2010/main" val="2478043963"/>
                </p:ext>
              </p:extLst>
            </p:nvPr>
          </p:nvGraphicFramePr>
          <p:xfrm>
            <a:off x="2592388" y="3732213"/>
            <a:ext cx="3959225" cy="565150"/>
          </p:xfrm>
          <a:graphic>
            <a:graphicData uri="http://schemas.openxmlformats.org/presentationml/2006/ole">
              <mc:AlternateContent xmlns:mc="http://schemas.openxmlformats.org/markup-compatibility/2006">
                <mc:Choice xmlns:v="urn:schemas-microsoft-com:vml" Requires="v">
                  <p:oleObj name="Equation" r:id="rId11" imgW="3288960" imgH="469800" progId="Equation.DSMT4">
                    <p:embed/>
                  </p:oleObj>
                </mc:Choice>
                <mc:Fallback>
                  <p:oleObj name="Equation" r:id="rId11" imgW="3288960" imgH="469800" progId="Equation.DSMT4">
                    <p:embed/>
                    <p:pic>
                      <p:nvPicPr>
                        <p:cNvPr id="0" name=""/>
                        <p:cNvPicPr/>
                        <p:nvPr/>
                      </p:nvPicPr>
                      <p:blipFill>
                        <a:blip r:embed="rId12"/>
                        <a:stretch>
                          <a:fillRect/>
                        </a:stretch>
                      </p:blipFill>
                      <p:spPr>
                        <a:xfrm>
                          <a:off x="2592388" y="3732213"/>
                          <a:ext cx="3959225" cy="565150"/>
                        </a:xfrm>
                        <a:prstGeom prst="rect">
                          <a:avLst/>
                        </a:prstGeom>
                      </p:spPr>
                    </p:pic>
                  </p:oleObj>
                </mc:Fallback>
              </mc:AlternateContent>
            </a:graphicData>
          </a:graphic>
        </p:graphicFrame>
        <p:grpSp>
          <p:nvGrpSpPr>
            <p:cNvPr id="47" name="组合 46">
              <a:extLst>
                <a:ext uri="{FF2B5EF4-FFF2-40B4-BE49-F238E27FC236}">
                  <a16:creationId xmlns:a16="http://schemas.microsoft.com/office/drawing/2014/main" id="{AABC14A4-800F-4B32-88BB-321F7C7F9DE9}"/>
                </a:ext>
              </a:extLst>
            </p:cNvPr>
            <p:cNvGrpSpPr/>
            <p:nvPr/>
          </p:nvGrpSpPr>
          <p:grpSpPr>
            <a:xfrm>
              <a:off x="2039174" y="3787919"/>
              <a:ext cx="461716" cy="446969"/>
              <a:chOff x="1496829" y="3657204"/>
              <a:chExt cx="461716" cy="446969"/>
            </a:xfrm>
          </p:grpSpPr>
          <p:sp>
            <p:nvSpPr>
              <p:cNvPr id="97" name="流程图: 可选过程 96">
                <a:extLst>
                  <a:ext uri="{FF2B5EF4-FFF2-40B4-BE49-F238E27FC236}">
                    <a16:creationId xmlns:a16="http://schemas.microsoft.com/office/drawing/2014/main" id="{B5A1D31B-AF62-4664-A40A-F62EA8ABB4D9}"/>
                  </a:ext>
                </a:extLst>
              </p:cNvPr>
              <p:cNvSpPr/>
              <p:nvPr/>
            </p:nvSpPr>
            <p:spPr>
              <a:xfrm>
                <a:off x="1552951" y="3657204"/>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8" name="标题 1">
                <a:extLst>
                  <a:ext uri="{FF2B5EF4-FFF2-40B4-BE49-F238E27FC236}">
                    <a16:creationId xmlns:a16="http://schemas.microsoft.com/office/drawing/2014/main" id="{55DC4D98-F5A3-46FA-8860-958EA3086819}"/>
                  </a:ext>
                </a:extLst>
              </p:cNvPr>
              <p:cNvSpPr txBox="1">
                <a:spLocks/>
              </p:cNvSpPr>
              <p:nvPr/>
            </p:nvSpPr>
            <p:spPr bwMode="auto">
              <a:xfrm>
                <a:off x="1496829" y="3885852"/>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9</a:t>
                </a:r>
                <a:endParaRPr lang="zh-CN" altLang="en-US" sz="2000" dirty="0">
                  <a:latin typeface="+mn-lt"/>
                </a:endParaRPr>
              </a:p>
            </p:txBody>
          </p:sp>
        </p:grpSp>
      </p:grpSp>
      <p:grpSp>
        <p:nvGrpSpPr>
          <p:cNvPr id="50" name="组合 49">
            <a:extLst>
              <a:ext uri="{FF2B5EF4-FFF2-40B4-BE49-F238E27FC236}">
                <a16:creationId xmlns:a16="http://schemas.microsoft.com/office/drawing/2014/main" id="{BE8870A5-2AE2-4821-939A-AA2393FF8DE1}"/>
              </a:ext>
            </a:extLst>
          </p:cNvPr>
          <p:cNvGrpSpPr/>
          <p:nvPr/>
        </p:nvGrpSpPr>
        <p:grpSpPr>
          <a:xfrm>
            <a:off x="1842596" y="4740910"/>
            <a:ext cx="5050329" cy="606425"/>
            <a:chOff x="1872057" y="4919849"/>
            <a:chExt cx="5050329" cy="606425"/>
          </a:xfrm>
        </p:grpSpPr>
        <p:graphicFrame>
          <p:nvGraphicFramePr>
            <p:cNvPr id="41" name="对象 40">
              <a:extLst>
                <a:ext uri="{FF2B5EF4-FFF2-40B4-BE49-F238E27FC236}">
                  <a16:creationId xmlns:a16="http://schemas.microsoft.com/office/drawing/2014/main" id="{AC0DA48D-0907-4823-BF03-7359B9F4CCE9}"/>
                </a:ext>
              </a:extLst>
            </p:cNvPr>
            <p:cNvGraphicFramePr>
              <a:graphicFrameLocks noChangeAspect="1"/>
            </p:cNvGraphicFramePr>
            <p:nvPr>
              <p:extLst>
                <p:ext uri="{D42A27DB-BD31-4B8C-83A1-F6EECF244321}">
                  <p14:modId xmlns:p14="http://schemas.microsoft.com/office/powerpoint/2010/main" val="1258568117"/>
                </p:ext>
              </p:extLst>
            </p:nvPr>
          </p:nvGraphicFramePr>
          <p:xfrm>
            <a:off x="2448811" y="4919849"/>
            <a:ext cx="4473575" cy="606425"/>
          </p:xfrm>
          <a:graphic>
            <a:graphicData uri="http://schemas.openxmlformats.org/presentationml/2006/ole">
              <mc:AlternateContent xmlns:mc="http://schemas.openxmlformats.org/markup-compatibility/2006">
                <mc:Choice xmlns:v="urn:schemas-microsoft-com:vml" Requires="v">
                  <p:oleObj name="Equation" r:id="rId13" imgW="3746160" imgH="507960" progId="Equation.DSMT4">
                    <p:embed/>
                  </p:oleObj>
                </mc:Choice>
                <mc:Fallback>
                  <p:oleObj name="Equation" r:id="rId13" imgW="3746160" imgH="507960" progId="Equation.DSMT4">
                    <p:embed/>
                    <p:pic>
                      <p:nvPicPr>
                        <p:cNvPr id="0" name=""/>
                        <p:cNvPicPr/>
                        <p:nvPr/>
                      </p:nvPicPr>
                      <p:blipFill>
                        <a:blip r:embed="rId14"/>
                        <a:stretch>
                          <a:fillRect/>
                        </a:stretch>
                      </p:blipFill>
                      <p:spPr>
                        <a:xfrm>
                          <a:off x="2448811" y="4919849"/>
                          <a:ext cx="4473575" cy="606425"/>
                        </a:xfrm>
                        <a:prstGeom prst="rect">
                          <a:avLst/>
                        </a:prstGeom>
                      </p:spPr>
                    </p:pic>
                  </p:oleObj>
                </mc:Fallback>
              </mc:AlternateContent>
            </a:graphicData>
          </a:graphic>
        </p:graphicFrame>
        <p:grpSp>
          <p:nvGrpSpPr>
            <p:cNvPr id="99" name="组合 98">
              <a:extLst>
                <a:ext uri="{FF2B5EF4-FFF2-40B4-BE49-F238E27FC236}">
                  <a16:creationId xmlns:a16="http://schemas.microsoft.com/office/drawing/2014/main" id="{63962FB2-9346-4E57-B8EA-9ABAAED6A864}"/>
                </a:ext>
              </a:extLst>
            </p:cNvPr>
            <p:cNvGrpSpPr/>
            <p:nvPr/>
          </p:nvGrpSpPr>
          <p:grpSpPr>
            <a:xfrm>
              <a:off x="1872057" y="4998607"/>
              <a:ext cx="461716" cy="446969"/>
              <a:chOff x="1504449" y="3657204"/>
              <a:chExt cx="461716" cy="446969"/>
            </a:xfrm>
          </p:grpSpPr>
          <p:sp>
            <p:nvSpPr>
              <p:cNvPr id="100" name="流程图: 可选过程 99">
                <a:extLst>
                  <a:ext uri="{FF2B5EF4-FFF2-40B4-BE49-F238E27FC236}">
                    <a16:creationId xmlns:a16="http://schemas.microsoft.com/office/drawing/2014/main" id="{639D7CD0-A587-42CD-866E-456E967DA821}"/>
                  </a:ext>
                </a:extLst>
              </p:cNvPr>
              <p:cNvSpPr/>
              <p:nvPr/>
            </p:nvSpPr>
            <p:spPr>
              <a:xfrm>
                <a:off x="1560571" y="3657204"/>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1" name="标题 1">
                <a:extLst>
                  <a:ext uri="{FF2B5EF4-FFF2-40B4-BE49-F238E27FC236}">
                    <a16:creationId xmlns:a16="http://schemas.microsoft.com/office/drawing/2014/main" id="{A4922437-F53E-4200-8B42-C695585B8E3D}"/>
                  </a:ext>
                </a:extLst>
              </p:cNvPr>
              <p:cNvSpPr txBox="1">
                <a:spLocks/>
              </p:cNvSpPr>
              <p:nvPr/>
            </p:nvSpPr>
            <p:spPr bwMode="auto">
              <a:xfrm>
                <a:off x="1504449" y="3885852"/>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10</a:t>
                </a:r>
                <a:endParaRPr lang="zh-CN" altLang="en-US" sz="2000" dirty="0">
                  <a:latin typeface="+mn-lt"/>
                </a:endParaRPr>
              </a:p>
            </p:txBody>
          </p:sp>
        </p:grpSp>
      </p:grpSp>
      <p:grpSp>
        <p:nvGrpSpPr>
          <p:cNvPr id="105" name="组合 104">
            <a:extLst>
              <a:ext uri="{FF2B5EF4-FFF2-40B4-BE49-F238E27FC236}">
                <a16:creationId xmlns:a16="http://schemas.microsoft.com/office/drawing/2014/main" id="{AFE07B0E-1EEE-466C-BF42-CF046B6F3214}"/>
              </a:ext>
            </a:extLst>
          </p:cNvPr>
          <p:cNvGrpSpPr/>
          <p:nvPr/>
        </p:nvGrpSpPr>
        <p:grpSpPr>
          <a:xfrm>
            <a:off x="3006200" y="5296149"/>
            <a:ext cx="1004211" cy="519557"/>
            <a:chOff x="4063067" y="4463873"/>
            <a:chExt cx="1004211" cy="519557"/>
          </a:xfrm>
        </p:grpSpPr>
        <p:sp>
          <p:nvSpPr>
            <p:cNvPr id="106" name="箭头: 下 105">
              <a:extLst>
                <a:ext uri="{FF2B5EF4-FFF2-40B4-BE49-F238E27FC236}">
                  <a16:creationId xmlns:a16="http://schemas.microsoft.com/office/drawing/2014/main" id="{DEF69CC5-A85D-4DE7-8330-BA0E1883B8C4}"/>
                </a:ext>
              </a:extLst>
            </p:cNvPr>
            <p:cNvSpPr/>
            <p:nvPr/>
          </p:nvSpPr>
          <p:spPr>
            <a:xfrm>
              <a:off x="4383196" y="4463873"/>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标题 1">
              <a:extLst>
                <a:ext uri="{FF2B5EF4-FFF2-40B4-BE49-F238E27FC236}">
                  <a16:creationId xmlns:a16="http://schemas.microsoft.com/office/drawing/2014/main" id="{C916DD34-C015-4BDF-B6CE-F631CD07BDC7}"/>
                </a:ext>
              </a:extLst>
            </p:cNvPr>
            <p:cNvSpPr txBox="1">
              <a:spLocks/>
            </p:cNvSpPr>
            <p:nvPr/>
          </p:nvSpPr>
          <p:spPr bwMode="auto">
            <a:xfrm>
              <a:off x="4063067" y="4578543"/>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其</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中</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56" name="组合 55">
            <a:extLst>
              <a:ext uri="{FF2B5EF4-FFF2-40B4-BE49-F238E27FC236}">
                <a16:creationId xmlns:a16="http://schemas.microsoft.com/office/drawing/2014/main" id="{25133C85-D607-4813-9EDE-CAE210C6BF95}"/>
              </a:ext>
            </a:extLst>
          </p:cNvPr>
          <p:cNvGrpSpPr/>
          <p:nvPr/>
        </p:nvGrpSpPr>
        <p:grpSpPr>
          <a:xfrm>
            <a:off x="1585074" y="5828092"/>
            <a:ext cx="5598628" cy="450800"/>
            <a:chOff x="1585074" y="5843332"/>
            <a:chExt cx="5598628" cy="450800"/>
          </a:xfrm>
        </p:grpSpPr>
        <p:graphicFrame>
          <p:nvGraphicFramePr>
            <p:cNvPr id="53" name="对象 52">
              <a:extLst>
                <a:ext uri="{FF2B5EF4-FFF2-40B4-BE49-F238E27FC236}">
                  <a16:creationId xmlns:a16="http://schemas.microsoft.com/office/drawing/2014/main" id="{4AF3BC02-7EF5-4355-883E-F100B39E7E69}"/>
                </a:ext>
              </a:extLst>
            </p:cNvPr>
            <p:cNvGraphicFramePr>
              <a:graphicFrameLocks noChangeAspect="1"/>
            </p:cNvGraphicFramePr>
            <p:nvPr>
              <p:extLst>
                <p:ext uri="{D42A27DB-BD31-4B8C-83A1-F6EECF244321}">
                  <p14:modId xmlns:p14="http://schemas.microsoft.com/office/powerpoint/2010/main" val="1901148147"/>
                </p:ext>
              </p:extLst>
            </p:nvPr>
          </p:nvGraphicFramePr>
          <p:xfrm>
            <a:off x="2108128" y="5843332"/>
            <a:ext cx="5075574" cy="450790"/>
          </p:xfrm>
          <a:graphic>
            <a:graphicData uri="http://schemas.openxmlformats.org/presentationml/2006/ole">
              <mc:AlternateContent xmlns:mc="http://schemas.openxmlformats.org/markup-compatibility/2006">
                <mc:Choice xmlns:v="urn:schemas-microsoft-com:vml" Requires="v">
                  <p:oleObj name="Equation" r:id="rId15" imgW="3555720" imgH="317160" progId="Equation.DSMT4">
                    <p:embed/>
                  </p:oleObj>
                </mc:Choice>
                <mc:Fallback>
                  <p:oleObj name="Equation" r:id="rId15" imgW="3555720" imgH="317160" progId="Equation.DSMT4">
                    <p:embed/>
                    <p:pic>
                      <p:nvPicPr>
                        <p:cNvPr id="0" name=""/>
                        <p:cNvPicPr/>
                        <p:nvPr/>
                      </p:nvPicPr>
                      <p:blipFill>
                        <a:blip r:embed="rId16"/>
                        <a:stretch>
                          <a:fillRect/>
                        </a:stretch>
                      </p:blipFill>
                      <p:spPr>
                        <a:xfrm>
                          <a:off x="2108128" y="5843332"/>
                          <a:ext cx="5075574" cy="450790"/>
                        </a:xfrm>
                        <a:prstGeom prst="rect">
                          <a:avLst/>
                        </a:prstGeom>
                      </p:spPr>
                    </p:pic>
                  </p:oleObj>
                </mc:Fallback>
              </mc:AlternateContent>
            </a:graphicData>
          </a:graphic>
        </p:graphicFrame>
        <p:grpSp>
          <p:nvGrpSpPr>
            <p:cNvPr id="54" name="组合 53">
              <a:extLst>
                <a:ext uri="{FF2B5EF4-FFF2-40B4-BE49-F238E27FC236}">
                  <a16:creationId xmlns:a16="http://schemas.microsoft.com/office/drawing/2014/main" id="{0E3E9157-C07C-4C94-A587-EC9FBC8B376A}"/>
                </a:ext>
              </a:extLst>
            </p:cNvPr>
            <p:cNvGrpSpPr/>
            <p:nvPr/>
          </p:nvGrpSpPr>
          <p:grpSpPr>
            <a:xfrm>
              <a:off x="1585074" y="5847163"/>
              <a:ext cx="461716" cy="446969"/>
              <a:chOff x="1941656" y="4972068"/>
              <a:chExt cx="461716" cy="446969"/>
            </a:xfrm>
          </p:grpSpPr>
          <p:sp>
            <p:nvSpPr>
              <p:cNvPr id="108" name="流程图: 可选过程 107">
                <a:extLst>
                  <a:ext uri="{FF2B5EF4-FFF2-40B4-BE49-F238E27FC236}">
                    <a16:creationId xmlns:a16="http://schemas.microsoft.com/office/drawing/2014/main" id="{465873A8-F721-42DA-922F-1F01D96A8586}"/>
                  </a:ext>
                </a:extLst>
              </p:cNvPr>
              <p:cNvSpPr/>
              <p:nvPr/>
            </p:nvSpPr>
            <p:spPr>
              <a:xfrm>
                <a:off x="1990158" y="4972068"/>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9" name="标题 1">
                <a:extLst>
                  <a:ext uri="{FF2B5EF4-FFF2-40B4-BE49-F238E27FC236}">
                    <a16:creationId xmlns:a16="http://schemas.microsoft.com/office/drawing/2014/main" id="{7059B216-01A1-4F0E-A311-0338B791B8DB}"/>
                  </a:ext>
                </a:extLst>
              </p:cNvPr>
              <p:cNvSpPr txBox="1">
                <a:spLocks/>
              </p:cNvSpPr>
              <p:nvPr/>
            </p:nvSpPr>
            <p:spPr bwMode="auto">
              <a:xfrm>
                <a:off x="1941656" y="5200716"/>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11</a:t>
                </a:r>
                <a:endParaRPr lang="zh-CN" altLang="en-US" sz="2000" dirty="0">
                  <a:latin typeface="+mn-lt"/>
                </a:endParaRPr>
              </a:p>
            </p:txBody>
          </p:sp>
        </p:grpSp>
      </p:grpSp>
      <p:cxnSp>
        <p:nvCxnSpPr>
          <p:cNvPr id="111" name="连接符: 肘形 110">
            <a:extLst>
              <a:ext uri="{FF2B5EF4-FFF2-40B4-BE49-F238E27FC236}">
                <a16:creationId xmlns:a16="http://schemas.microsoft.com/office/drawing/2014/main" id="{C70EA76C-668A-4FF7-9D6B-AFF779BA7980}"/>
              </a:ext>
            </a:extLst>
          </p:cNvPr>
          <p:cNvCxnSpPr/>
          <p:nvPr/>
        </p:nvCxnSpPr>
        <p:spPr>
          <a:xfrm rot="5400000">
            <a:off x="3184306" y="4432086"/>
            <a:ext cx="648000" cy="2232000"/>
          </a:xfrm>
          <a:prstGeom prst="bentConnector3">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22" name="组合 121">
            <a:extLst>
              <a:ext uri="{FF2B5EF4-FFF2-40B4-BE49-F238E27FC236}">
                <a16:creationId xmlns:a16="http://schemas.microsoft.com/office/drawing/2014/main" id="{1B3B564F-D65A-4DFC-971B-E058D61209E1}"/>
              </a:ext>
            </a:extLst>
          </p:cNvPr>
          <p:cNvGrpSpPr/>
          <p:nvPr/>
        </p:nvGrpSpPr>
        <p:grpSpPr>
          <a:xfrm>
            <a:off x="4064217" y="4252227"/>
            <a:ext cx="1004211" cy="519557"/>
            <a:chOff x="4064217" y="4252227"/>
            <a:chExt cx="1004211" cy="519557"/>
          </a:xfrm>
        </p:grpSpPr>
        <p:sp>
          <p:nvSpPr>
            <p:cNvPr id="96" name="箭头: 下 95">
              <a:extLst>
                <a:ext uri="{FF2B5EF4-FFF2-40B4-BE49-F238E27FC236}">
                  <a16:creationId xmlns:a16="http://schemas.microsoft.com/office/drawing/2014/main" id="{72DCEB71-704E-4A51-822D-1845AD182CC6}"/>
                </a:ext>
              </a:extLst>
            </p:cNvPr>
            <p:cNvSpPr/>
            <p:nvPr/>
          </p:nvSpPr>
          <p:spPr>
            <a:xfrm>
              <a:off x="4383196" y="4252227"/>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标题 1">
              <a:extLst>
                <a:ext uri="{FF2B5EF4-FFF2-40B4-BE49-F238E27FC236}">
                  <a16:creationId xmlns:a16="http://schemas.microsoft.com/office/drawing/2014/main" id="{450875CE-55D7-4CE0-863F-129D2EB7BEB1}"/>
                </a:ext>
              </a:extLst>
            </p:cNvPr>
            <p:cNvSpPr txBox="1">
              <a:spLocks/>
            </p:cNvSpPr>
            <p:nvPr/>
          </p:nvSpPr>
          <p:spPr bwMode="auto">
            <a:xfrm>
              <a:off x="4064217" y="4359842"/>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振</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幅</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121" name="组合 120">
            <a:extLst>
              <a:ext uri="{FF2B5EF4-FFF2-40B4-BE49-F238E27FC236}">
                <a16:creationId xmlns:a16="http://schemas.microsoft.com/office/drawing/2014/main" id="{0FC716E1-6FAE-4000-9D95-BA430DB8628F}"/>
              </a:ext>
            </a:extLst>
          </p:cNvPr>
          <p:cNvGrpSpPr/>
          <p:nvPr/>
        </p:nvGrpSpPr>
        <p:grpSpPr>
          <a:xfrm>
            <a:off x="4067391" y="3169280"/>
            <a:ext cx="1004211" cy="519557"/>
            <a:chOff x="4067391" y="3169280"/>
            <a:chExt cx="1004211" cy="519557"/>
          </a:xfrm>
        </p:grpSpPr>
        <p:sp>
          <p:nvSpPr>
            <p:cNvPr id="93" name="箭头: 下 92">
              <a:extLst>
                <a:ext uri="{FF2B5EF4-FFF2-40B4-BE49-F238E27FC236}">
                  <a16:creationId xmlns:a16="http://schemas.microsoft.com/office/drawing/2014/main" id="{3D4F2731-8357-4642-99AF-9312930DCEE6}"/>
                </a:ext>
              </a:extLst>
            </p:cNvPr>
            <p:cNvSpPr/>
            <p:nvPr/>
          </p:nvSpPr>
          <p:spPr>
            <a:xfrm>
              <a:off x="4388664" y="3169280"/>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标题 1">
              <a:extLst>
                <a:ext uri="{FF2B5EF4-FFF2-40B4-BE49-F238E27FC236}">
                  <a16:creationId xmlns:a16="http://schemas.microsoft.com/office/drawing/2014/main" id="{A9646A29-41AF-43E4-A197-F2824826BF1A}"/>
                </a:ext>
              </a:extLst>
            </p:cNvPr>
            <p:cNvSpPr txBox="1">
              <a:spLocks/>
            </p:cNvSpPr>
            <p:nvPr/>
          </p:nvSpPr>
          <p:spPr bwMode="auto">
            <a:xfrm>
              <a:off x="4067391" y="3270938"/>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光</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强</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52" name="组合 51">
            <a:extLst>
              <a:ext uri="{FF2B5EF4-FFF2-40B4-BE49-F238E27FC236}">
                <a16:creationId xmlns:a16="http://schemas.microsoft.com/office/drawing/2014/main" id="{87548566-BDD8-4F9B-B966-52A1FDA41F16}"/>
              </a:ext>
            </a:extLst>
          </p:cNvPr>
          <p:cNvGrpSpPr/>
          <p:nvPr/>
        </p:nvGrpSpPr>
        <p:grpSpPr>
          <a:xfrm>
            <a:off x="31809" y="6491415"/>
            <a:ext cx="437891" cy="299556"/>
            <a:chOff x="8539422" y="6009541"/>
            <a:chExt cx="437891" cy="299556"/>
          </a:xfrm>
        </p:grpSpPr>
        <p:sp>
          <p:nvSpPr>
            <p:cNvPr id="57" name="卷形: 垂直 56">
              <a:extLst>
                <a:ext uri="{FF2B5EF4-FFF2-40B4-BE49-F238E27FC236}">
                  <a16:creationId xmlns:a16="http://schemas.microsoft.com/office/drawing/2014/main" id="{B3C64CA3-632F-4258-B0B1-B2AD4C965BEB}"/>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标题 1">
              <a:extLst>
                <a:ext uri="{FF2B5EF4-FFF2-40B4-BE49-F238E27FC236}">
                  <a16:creationId xmlns:a16="http://schemas.microsoft.com/office/drawing/2014/main" id="{F5E7BF06-B0BF-4480-A766-734D5FC650C8}"/>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26</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1632247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wipe(up)">
                                      <p:cBhvr>
                                        <p:cTn id="10" dur="500"/>
                                        <p:tgtEl>
                                          <p:spTgt spid="1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wipe(up)">
                                      <p:cBhvr>
                                        <p:cTn id="20" dur="500"/>
                                        <p:tgtEl>
                                          <p:spTgt spid="12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500"/>
                                        <p:tgtEl>
                                          <p:spTgt spid="46"/>
                                        </p:tgtEl>
                                      </p:cBhvr>
                                    </p:animEffect>
                                  </p:childTnLst>
                                </p:cTn>
                              </p:par>
                              <p:par>
                                <p:cTn id="24" presetID="22" presetClass="entr" presetSubtype="1"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up)">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up)">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wipe(up)">
                                      <p:cBhvr>
                                        <p:cTn id="36" dur="500"/>
                                        <p:tgtEl>
                                          <p:spTgt spid="105"/>
                                        </p:tgtEl>
                                      </p:cBhvr>
                                    </p:animEffect>
                                  </p:childTnLst>
                                </p:cTn>
                              </p:par>
                              <p:par>
                                <p:cTn id="37" presetID="22" presetClass="entr" presetSubtype="1"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up)">
                                      <p:cBhvr>
                                        <p:cTn id="39" dur="500"/>
                                        <p:tgtEl>
                                          <p:spTgt spid="1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up)">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xit" presetSubtype="4" fill="hold" nodeType="clickEffect">
                                  <p:stCondLst>
                                    <p:cond delay="0"/>
                                  </p:stCondLst>
                                  <p:childTnLst>
                                    <p:animEffect transition="out" filter="wipe(down)">
                                      <p:cBhvr>
                                        <p:cTn id="48" dur="500"/>
                                        <p:tgtEl>
                                          <p:spTgt spid="34"/>
                                        </p:tgtEl>
                                      </p:cBhvr>
                                    </p:animEffect>
                                    <p:set>
                                      <p:cBhvr>
                                        <p:cTn id="49" dur="1" fill="hold">
                                          <p:stCondLst>
                                            <p:cond delay="499"/>
                                          </p:stCondLst>
                                        </p:cTn>
                                        <p:tgtEl>
                                          <p:spTgt spid="34"/>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300"/>
                                        <p:tgtEl>
                                          <p:spTgt spid="51"/>
                                        </p:tgtEl>
                                      </p:cBhvr>
                                    </p:animEffect>
                                    <p:set>
                                      <p:cBhvr>
                                        <p:cTn id="52" dur="1" fill="hold">
                                          <p:stCondLst>
                                            <p:cond delay="299"/>
                                          </p:stCondLst>
                                        </p:cTn>
                                        <p:tgtEl>
                                          <p:spTgt spid="51"/>
                                        </p:tgtEl>
                                        <p:attrNameLst>
                                          <p:attrName>style.visibility</p:attrName>
                                        </p:attrNameLst>
                                      </p:cBhvr>
                                      <p:to>
                                        <p:strVal val="hidden"/>
                                      </p:to>
                                    </p:set>
                                  </p:childTnLst>
                                </p:cTn>
                              </p:par>
                              <p:par>
                                <p:cTn id="53" presetID="22" presetClass="exit" presetSubtype="4" fill="hold" nodeType="withEffect">
                                  <p:stCondLst>
                                    <p:cond delay="0"/>
                                  </p:stCondLst>
                                  <p:childTnLst>
                                    <p:animEffect transition="out" filter="wipe(down)">
                                      <p:cBhvr>
                                        <p:cTn id="54" dur="300"/>
                                        <p:tgtEl>
                                          <p:spTgt spid="121"/>
                                        </p:tgtEl>
                                      </p:cBhvr>
                                    </p:animEffect>
                                    <p:set>
                                      <p:cBhvr>
                                        <p:cTn id="55" dur="1" fill="hold">
                                          <p:stCondLst>
                                            <p:cond delay="299"/>
                                          </p:stCondLst>
                                        </p:cTn>
                                        <p:tgtEl>
                                          <p:spTgt spid="121"/>
                                        </p:tgtEl>
                                        <p:attrNameLst>
                                          <p:attrName>style.visibility</p:attrName>
                                        </p:attrNameLst>
                                      </p:cBhvr>
                                      <p:to>
                                        <p:strVal val="hidden"/>
                                      </p:to>
                                    </p:set>
                                  </p:childTnLst>
                                </p:cTn>
                              </p:par>
                              <p:par>
                                <p:cTn id="56" presetID="22" presetClass="exit" presetSubtype="4" fill="hold" nodeType="withEffect">
                                  <p:stCondLst>
                                    <p:cond delay="0"/>
                                  </p:stCondLst>
                                  <p:childTnLst>
                                    <p:animEffect transition="out" filter="wipe(down)">
                                      <p:cBhvr>
                                        <p:cTn id="57" dur="300"/>
                                        <p:tgtEl>
                                          <p:spTgt spid="49"/>
                                        </p:tgtEl>
                                      </p:cBhvr>
                                    </p:animEffect>
                                    <p:set>
                                      <p:cBhvr>
                                        <p:cTn id="58" dur="1" fill="hold">
                                          <p:stCondLst>
                                            <p:cond delay="299"/>
                                          </p:stCondLst>
                                        </p:cTn>
                                        <p:tgtEl>
                                          <p:spTgt spid="49"/>
                                        </p:tgtEl>
                                        <p:attrNameLst>
                                          <p:attrName>style.visibility</p:attrName>
                                        </p:attrNameLst>
                                      </p:cBhvr>
                                      <p:to>
                                        <p:strVal val="hidden"/>
                                      </p:to>
                                    </p:set>
                                  </p:childTnLst>
                                </p:cTn>
                              </p:par>
                              <p:par>
                                <p:cTn id="59" presetID="22" presetClass="exit" presetSubtype="4" fill="hold" grpId="1" nodeType="withEffect">
                                  <p:stCondLst>
                                    <p:cond delay="0"/>
                                  </p:stCondLst>
                                  <p:childTnLst>
                                    <p:animEffect transition="out" filter="wipe(down)">
                                      <p:cBhvr>
                                        <p:cTn id="60" dur="300"/>
                                        <p:tgtEl>
                                          <p:spTgt spid="46"/>
                                        </p:tgtEl>
                                      </p:cBhvr>
                                    </p:animEffect>
                                    <p:set>
                                      <p:cBhvr>
                                        <p:cTn id="61" dur="1" fill="hold">
                                          <p:stCondLst>
                                            <p:cond delay="299"/>
                                          </p:stCondLst>
                                        </p:cTn>
                                        <p:tgtEl>
                                          <p:spTgt spid="46"/>
                                        </p:tgtEl>
                                        <p:attrNameLst>
                                          <p:attrName>style.visibility</p:attrName>
                                        </p:attrNameLst>
                                      </p:cBhvr>
                                      <p:to>
                                        <p:strVal val="hidden"/>
                                      </p:to>
                                    </p:set>
                                  </p:childTnLst>
                                </p:cTn>
                              </p:par>
                              <p:par>
                                <p:cTn id="62" presetID="22" presetClass="exit" presetSubtype="4" fill="hold" nodeType="withEffect">
                                  <p:stCondLst>
                                    <p:cond delay="0"/>
                                  </p:stCondLst>
                                  <p:childTnLst>
                                    <p:animEffect transition="out" filter="wipe(down)">
                                      <p:cBhvr>
                                        <p:cTn id="63" dur="200"/>
                                        <p:tgtEl>
                                          <p:spTgt spid="45"/>
                                        </p:tgtEl>
                                      </p:cBhvr>
                                    </p:animEffect>
                                    <p:set>
                                      <p:cBhvr>
                                        <p:cTn id="64" dur="1" fill="hold">
                                          <p:stCondLst>
                                            <p:cond delay="199"/>
                                          </p:stCondLst>
                                        </p:cTn>
                                        <p:tgtEl>
                                          <p:spTgt spid="45"/>
                                        </p:tgtEl>
                                        <p:attrNameLst>
                                          <p:attrName>style.visibility</p:attrName>
                                        </p:attrNameLst>
                                      </p:cBhvr>
                                      <p:to>
                                        <p:strVal val="hidden"/>
                                      </p:to>
                                    </p:set>
                                  </p:childTnLst>
                                </p:cTn>
                              </p:par>
                              <p:par>
                                <p:cTn id="65" presetID="22" presetClass="exit" presetSubtype="4" fill="hold" nodeType="withEffect">
                                  <p:stCondLst>
                                    <p:cond delay="0"/>
                                  </p:stCondLst>
                                  <p:childTnLst>
                                    <p:animEffect transition="out" filter="wipe(down)">
                                      <p:cBhvr>
                                        <p:cTn id="66" dur="200"/>
                                        <p:tgtEl>
                                          <p:spTgt spid="122"/>
                                        </p:tgtEl>
                                      </p:cBhvr>
                                    </p:animEffect>
                                    <p:set>
                                      <p:cBhvr>
                                        <p:cTn id="67" dur="1" fill="hold">
                                          <p:stCondLst>
                                            <p:cond delay="199"/>
                                          </p:stCondLst>
                                        </p:cTn>
                                        <p:tgtEl>
                                          <p:spTgt spid="122"/>
                                        </p:tgtEl>
                                        <p:attrNameLst>
                                          <p:attrName>style.visibility</p:attrName>
                                        </p:attrNameLst>
                                      </p:cBhvr>
                                      <p:to>
                                        <p:strVal val="hidden"/>
                                      </p:to>
                                    </p:set>
                                  </p:childTnLst>
                                </p:cTn>
                              </p:par>
                              <p:par>
                                <p:cTn id="68" presetID="22" presetClass="exit" presetSubtype="4" fill="hold" nodeType="withEffect">
                                  <p:stCondLst>
                                    <p:cond delay="0"/>
                                  </p:stCondLst>
                                  <p:childTnLst>
                                    <p:animEffect transition="out" filter="wipe(down)">
                                      <p:cBhvr>
                                        <p:cTn id="69" dur="200"/>
                                        <p:tgtEl>
                                          <p:spTgt spid="50"/>
                                        </p:tgtEl>
                                      </p:cBhvr>
                                    </p:animEffect>
                                    <p:set>
                                      <p:cBhvr>
                                        <p:cTn id="70" dur="1" fill="hold">
                                          <p:stCondLst>
                                            <p:cond delay="199"/>
                                          </p:stCondLst>
                                        </p:cTn>
                                        <p:tgtEl>
                                          <p:spTgt spid="50"/>
                                        </p:tgtEl>
                                        <p:attrNameLst>
                                          <p:attrName>style.visibility</p:attrName>
                                        </p:attrNameLst>
                                      </p:cBhvr>
                                      <p:to>
                                        <p:strVal val="hidden"/>
                                      </p:to>
                                    </p:set>
                                  </p:childTnLst>
                                </p:cTn>
                              </p:par>
                              <p:par>
                                <p:cTn id="71" presetID="22" presetClass="exit" presetSubtype="4" fill="hold" nodeType="withEffect">
                                  <p:stCondLst>
                                    <p:cond delay="0"/>
                                  </p:stCondLst>
                                  <p:childTnLst>
                                    <p:animEffect transition="out" filter="wipe(down)">
                                      <p:cBhvr>
                                        <p:cTn id="72" dur="200"/>
                                        <p:tgtEl>
                                          <p:spTgt spid="105"/>
                                        </p:tgtEl>
                                      </p:cBhvr>
                                    </p:animEffect>
                                    <p:set>
                                      <p:cBhvr>
                                        <p:cTn id="73" dur="1" fill="hold">
                                          <p:stCondLst>
                                            <p:cond delay="199"/>
                                          </p:stCondLst>
                                        </p:cTn>
                                        <p:tgtEl>
                                          <p:spTgt spid="105"/>
                                        </p:tgtEl>
                                        <p:attrNameLst>
                                          <p:attrName>style.visibility</p:attrName>
                                        </p:attrNameLst>
                                      </p:cBhvr>
                                      <p:to>
                                        <p:strVal val="hidden"/>
                                      </p:to>
                                    </p:set>
                                  </p:childTnLst>
                                </p:cTn>
                              </p:par>
                              <p:par>
                                <p:cTn id="74" presetID="22" presetClass="exit" presetSubtype="4" fill="hold" nodeType="withEffect">
                                  <p:stCondLst>
                                    <p:cond delay="0"/>
                                  </p:stCondLst>
                                  <p:childTnLst>
                                    <p:animEffect transition="out" filter="wipe(down)">
                                      <p:cBhvr>
                                        <p:cTn id="75" dur="200"/>
                                        <p:tgtEl>
                                          <p:spTgt spid="111"/>
                                        </p:tgtEl>
                                      </p:cBhvr>
                                    </p:animEffect>
                                    <p:set>
                                      <p:cBhvr>
                                        <p:cTn id="76" dur="1" fill="hold">
                                          <p:stCondLst>
                                            <p:cond delay="199"/>
                                          </p:stCondLst>
                                        </p:cTn>
                                        <p:tgtEl>
                                          <p:spTgt spid="111"/>
                                        </p:tgtEl>
                                        <p:attrNameLst>
                                          <p:attrName>style.visibility</p:attrName>
                                        </p:attrNameLst>
                                      </p:cBhvr>
                                      <p:to>
                                        <p:strVal val="hidden"/>
                                      </p:to>
                                    </p:set>
                                  </p:childTnLst>
                                </p:cTn>
                              </p:par>
                              <p:par>
                                <p:cTn id="77" presetID="0" presetClass="path" presetSubtype="0" accel="50000" decel="50000" fill="hold" nodeType="withEffect">
                                  <p:stCondLst>
                                    <p:cond delay="0"/>
                                  </p:stCondLst>
                                  <p:childTnLst>
                                    <p:animMotion origin="layout" path="M -0.00017 -0.00162 L -0.00017 -0.46042 " pathEditMode="relative" rAng="0" ptsTypes="AA">
                                      <p:cBhvr>
                                        <p:cTn id="78" dur="500" fill="hold"/>
                                        <p:tgtEl>
                                          <p:spTgt spid="56"/>
                                        </p:tgtEl>
                                        <p:attrNameLst>
                                          <p:attrName>ppt_x</p:attrName>
                                          <p:attrName>ppt_y</p:attrName>
                                        </p:attrNameLst>
                                      </p:cBhvr>
                                      <p:rCtr x="0" y="-2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27942" y="2133306"/>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12" name="Rectangle 14">
            <a:extLst>
              <a:ext uri="{FF2B5EF4-FFF2-40B4-BE49-F238E27FC236}">
                <a16:creationId xmlns:a16="http://schemas.microsoft.com/office/drawing/2014/main" id="{FBCAD7E7-3638-4926-9C78-8270986AE1DB}"/>
              </a:ext>
            </a:extLst>
          </p:cNvPr>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56" name="组合 55">
            <a:extLst>
              <a:ext uri="{FF2B5EF4-FFF2-40B4-BE49-F238E27FC236}">
                <a16:creationId xmlns:a16="http://schemas.microsoft.com/office/drawing/2014/main" id="{25133C85-D607-4813-9EDE-CAE210C6BF95}"/>
              </a:ext>
            </a:extLst>
          </p:cNvPr>
          <p:cNvGrpSpPr/>
          <p:nvPr/>
        </p:nvGrpSpPr>
        <p:grpSpPr>
          <a:xfrm>
            <a:off x="1585074" y="2673412"/>
            <a:ext cx="5598628" cy="450800"/>
            <a:chOff x="1585074" y="5843332"/>
            <a:chExt cx="5598628" cy="450800"/>
          </a:xfrm>
        </p:grpSpPr>
        <p:graphicFrame>
          <p:nvGraphicFramePr>
            <p:cNvPr id="53" name="对象 52">
              <a:extLst>
                <a:ext uri="{FF2B5EF4-FFF2-40B4-BE49-F238E27FC236}">
                  <a16:creationId xmlns:a16="http://schemas.microsoft.com/office/drawing/2014/main" id="{4AF3BC02-7EF5-4355-883E-F100B39E7E69}"/>
                </a:ext>
              </a:extLst>
            </p:cNvPr>
            <p:cNvGraphicFramePr>
              <a:graphicFrameLocks noChangeAspect="1"/>
            </p:cNvGraphicFramePr>
            <p:nvPr/>
          </p:nvGraphicFramePr>
          <p:xfrm>
            <a:off x="2108128" y="5843332"/>
            <a:ext cx="5075574" cy="450790"/>
          </p:xfrm>
          <a:graphic>
            <a:graphicData uri="http://schemas.openxmlformats.org/presentationml/2006/ole">
              <mc:AlternateContent xmlns:mc="http://schemas.openxmlformats.org/markup-compatibility/2006">
                <mc:Choice xmlns:v="urn:schemas-microsoft-com:vml" Requires="v">
                  <p:oleObj name="Equation" r:id="rId3" imgW="3555720" imgH="317160" progId="Equation.DSMT4">
                    <p:embed/>
                  </p:oleObj>
                </mc:Choice>
                <mc:Fallback>
                  <p:oleObj name="Equation" r:id="rId3" imgW="3555720" imgH="317160" progId="Equation.DSMT4">
                    <p:embed/>
                    <p:pic>
                      <p:nvPicPr>
                        <p:cNvPr id="53" name="对象 52">
                          <a:extLst>
                            <a:ext uri="{FF2B5EF4-FFF2-40B4-BE49-F238E27FC236}">
                              <a16:creationId xmlns:a16="http://schemas.microsoft.com/office/drawing/2014/main" id="{4AF3BC02-7EF5-4355-883E-F100B39E7E69}"/>
                            </a:ext>
                          </a:extLst>
                        </p:cNvPr>
                        <p:cNvPicPr/>
                        <p:nvPr/>
                      </p:nvPicPr>
                      <p:blipFill>
                        <a:blip r:embed="rId4"/>
                        <a:stretch>
                          <a:fillRect/>
                        </a:stretch>
                      </p:blipFill>
                      <p:spPr>
                        <a:xfrm>
                          <a:off x="2108128" y="5843332"/>
                          <a:ext cx="5075574" cy="450790"/>
                        </a:xfrm>
                        <a:prstGeom prst="rect">
                          <a:avLst/>
                        </a:prstGeom>
                      </p:spPr>
                    </p:pic>
                  </p:oleObj>
                </mc:Fallback>
              </mc:AlternateContent>
            </a:graphicData>
          </a:graphic>
        </p:graphicFrame>
        <p:grpSp>
          <p:nvGrpSpPr>
            <p:cNvPr id="54" name="组合 53">
              <a:extLst>
                <a:ext uri="{FF2B5EF4-FFF2-40B4-BE49-F238E27FC236}">
                  <a16:creationId xmlns:a16="http://schemas.microsoft.com/office/drawing/2014/main" id="{0E3E9157-C07C-4C94-A587-EC9FBC8B376A}"/>
                </a:ext>
              </a:extLst>
            </p:cNvPr>
            <p:cNvGrpSpPr/>
            <p:nvPr/>
          </p:nvGrpSpPr>
          <p:grpSpPr>
            <a:xfrm>
              <a:off x="1585074" y="5847163"/>
              <a:ext cx="461716" cy="446969"/>
              <a:chOff x="1941656" y="4972068"/>
              <a:chExt cx="461716" cy="446969"/>
            </a:xfrm>
          </p:grpSpPr>
          <p:sp>
            <p:nvSpPr>
              <p:cNvPr id="108" name="流程图: 可选过程 107">
                <a:extLst>
                  <a:ext uri="{FF2B5EF4-FFF2-40B4-BE49-F238E27FC236}">
                    <a16:creationId xmlns:a16="http://schemas.microsoft.com/office/drawing/2014/main" id="{465873A8-F721-42DA-922F-1F01D96A8586}"/>
                  </a:ext>
                </a:extLst>
              </p:cNvPr>
              <p:cNvSpPr/>
              <p:nvPr/>
            </p:nvSpPr>
            <p:spPr>
              <a:xfrm>
                <a:off x="1990158" y="4972068"/>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9" name="标题 1">
                <a:extLst>
                  <a:ext uri="{FF2B5EF4-FFF2-40B4-BE49-F238E27FC236}">
                    <a16:creationId xmlns:a16="http://schemas.microsoft.com/office/drawing/2014/main" id="{7059B216-01A1-4F0E-A311-0338B791B8DB}"/>
                  </a:ext>
                </a:extLst>
              </p:cNvPr>
              <p:cNvSpPr txBox="1">
                <a:spLocks/>
              </p:cNvSpPr>
              <p:nvPr/>
            </p:nvSpPr>
            <p:spPr bwMode="auto">
              <a:xfrm>
                <a:off x="1941656" y="5200716"/>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11</a:t>
                </a:r>
                <a:endParaRPr lang="zh-CN" altLang="en-US" sz="2000" dirty="0">
                  <a:latin typeface="+mn-lt"/>
                </a:endParaRPr>
              </a:p>
            </p:txBody>
          </p:sp>
        </p:grpSp>
      </p:grpSp>
      <p:grpSp>
        <p:nvGrpSpPr>
          <p:cNvPr id="25" name="组合 24">
            <a:extLst>
              <a:ext uri="{FF2B5EF4-FFF2-40B4-BE49-F238E27FC236}">
                <a16:creationId xmlns:a16="http://schemas.microsoft.com/office/drawing/2014/main" id="{0162B841-1746-4B4D-9858-B8733FA65F0E}"/>
              </a:ext>
            </a:extLst>
          </p:cNvPr>
          <p:cNvGrpSpPr/>
          <p:nvPr/>
        </p:nvGrpSpPr>
        <p:grpSpPr>
          <a:xfrm>
            <a:off x="3006726" y="2974615"/>
            <a:ext cx="1994082" cy="2357505"/>
            <a:chOff x="2973387" y="3143688"/>
            <a:chExt cx="1994082" cy="2357505"/>
          </a:xfrm>
        </p:grpSpPr>
        <p:grpSp>
          <p:nvGrpSpPr>
            <p:cNvPr id="113" name="组合 112">
              <a:extLst>
                <a:ext uri="{FF2B5EF4-FFF2-40B4-BE49-F238E27FC236}">
                  <a16:creationId xmlns:a16="http://schemas.microsoft.com/office/drawing/2014/main" id="{047BA873-21F0-4369-BBA4-D4E08A9EFD23}"/>
                </a:ext>
              </a:extLst>
            </p:cNvPr>
            <p:cNvGrpSpPr/>
            <p:nvPr/>
          </p:nvGrpSpPr>
          <p:grpSpPr>
            <a:xfrm>
              <a:off x="3097473" y="3143688"/>
              <a:ext cx="1869996" cy="2357505"/>
              <a:chOff x="3634855" y="3248226"/>
              <a:chExt cx="1869996" cy="2357505"/>
            </a:xfrm>
          </p:grpSpPr>
          <p:pic>
            <p:nvPicPr>
              <p:cNvPr id="116" name="图片 115" descr="图片包含 游戏机, 建筑, 瓷砖, 人&#10;&#10;描述已自动生成">
                <a:extLst>
                  <a:ext uri="{FF2B5EF4-FFF2-40B4-BE49-F238E27FC236}">
                    <a16:creationId xmlns:a16="http://schemas.microsoft.com/office/drawing/2014/main" id="{85056D63-859B-4C4A-AAC7-2F842B3E03F3}"/>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34855" y="3729694"/>
                <a:ext cx="1869996" cy="1876037"/>
              </a:xfrm>
              <a:prstGeom prst="rect">
                <a:avLst/>
              </a:prstGeom>
            </p:spPr>
          </p:pic>
          <p:cxnSp>
            <p:nvCxnSpPr>
              <p:cNvPr id="117" name="直接箭头连接符 116">
                <a:extLst>
                  <a:ext uri="{FF2B5EF4-FFF2-40B4-BE49-F238E27FC236}">
                    <a16:creationId xmlns:a16="http://schemas.microsoft.com/office/drawing/2014/main" id="{1A9E68AD-A77C-4354-93CD-F54010B31069}"/>
                  </a:ext>
                </a:extLst>
              </p:cNvPr>
              <p:cNvCxnSpPr/>
              <p:nvPr/>
            </p:nvCxnSpPr>
            <p:spPr>
              <a:xfrm>
                <a:off x="4204493" y="3542254"/>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620AE736-91AA-4B53-8EE2-301F1338EB12}"/>
                  </a:ext>
                </a:extLst>
              </p:cNvPr>
              <p:cNvCxnSpPr/>
              <p:nvPr/>
            </p:nvCxnSpPr>
            <p:spPr>
              <a:xfrm>
                <a:off x="4387848" y="3542891"/>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9" name="标题 1">
                <a:extLst>
                  <a:ext uri="{FF2B5EF4-FFF2-40B4-BE49-F238E27FC236}">
                    <a16:creationId xmlns:a16="http://schemas.microsoft.com/office/drawing/2014/main" id="{4693CB63-6377-4B30-8D43-2C252C9F6822}"/>
                  </a:ext>
                </a:extLst>
              </p:cNvPr>
              <p:cNvSpPr txBox="1">
                <a:spLocks/>
              </p:cNvSpPr>
              <p:nvPr/>
            </p:nvSpPr>
            <p:spPr bwMode="auto">
              <a:xfrm>
                <a:off x="3998802" y="3248226"/>
                <a:ext cx="82298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0.85</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p:sp>
            <p:nvSpPr>
              <p:cNvPr id="120" name="标题 1">
                <a:extLst>
                  <a:ext uri="{FF2B5EF4-FFF2-40B4-BE49-F238E27FC236}">
                    <a16:creationId xmlns:a16="http://schemas.microsoft.com/office/drawing/2014/main" id="{DA3975A2-C957-42E9-9F50-1298E3473E19}"/>
                  </a:ext>
                </a:extLst>
              </p:cNvPr>
              <p:cNvSpPr txBox="1">
                <a:spLocks/>
              </p:cNvSpPr>
              <p:nvPr/>
            </p:nvSpPr>
            <p:spPr bwMode="auto">
              <a:xfrm>
                <a:off x="4088649" y="4722636"/>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grpSp>
        <p:grpSp>
          <p:nvGrpSpPr>
            <p:cNvPr id="23" name="组合 22">
              <a:extLst>
                <a:ext uri="{FF2B5EF4-FFF2-40B4-BE49-F238E27FC236}">
                  <a16:creationId xmlns:a16="http://schemas.microsoft.com/office/drawing/2014/main" id="{1A2539C7-0A5F-40AE-A53E-1C9E6AC2D4FA}"/>
                </a:ext>
              </a:extLst>
            </p:cNvPr>
            <p:cNvGrpSpPr/>
            <p:nvPr/>
          </p:nvGrpSpPr>
          <p:grpSpPr>
            <a:xfrm>
              <a:off x="2973387" y="3238505"/>
              <a:ext cx="261938" cy="1006470"/>
              <a:chOff x="2973387" y="3238505"/>
              <a:chExt cx="261938" cy="1006470"/>
            </a:xfrm>
          </p:grpSpPr>
          <p:sp>
            <p:nvSpPr>
              <p:cNvPr id="7" name="椭圆 6">
                <a:extLst>
                  <a:ext uri="{FF2B5EF4-FFF2-40B4-BE49-F238E27FC236}">
                    <a16:creationId xmlns:a16="http://schemas.microsoft.com/office/drawing/2014/main" id="{BF48A260-5927-475F-96AC-EEEC67D0526F}"/>
                  </a:ext>
                </a:extLst>
              </p:cNvPr>
              <p:cNvSpPr/>
              <p:nvPr/>
            </p:nvSpPr>
            <p:spPr>
              <a:xfrm>
                <a:off x="3178175" y="4187825"/>
                <a:ext cx="57150" cy="5715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A6A7236F-2A93-46DD-AE3B-E18CDA9F50E5}"/>
                  </a:ext>
                </a:extLst>
              </p:cNvPr>
              <p:cNvCxnSpPr>
                <a:cxnSpLocks/>
              </p:cNvCxnSpPr>
              <p:nvPr/>
            </p:nvCxnSpPr>
            <p:spPr>
              <a:xfrm>
                <a:off x="2976562" y="3238505"/>
                <a:ext cx="0" cy="980368"/>
              </a:xfrm>
              <a:prstGeom prst="line">
                <a:avLst/>
              </a:prstGeom>
              <a:ln w="19050">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892A2EB-CF90-40C8-A8EE-94DA83448056}"/>
                  </a:ext>
                </a:extLst>
              </p:cNvPr>
              <p:cNvCxnSpPr>
                <a:cxnSpLocks/>
              </p:cNvCxnSpPr>
              <p:nvPr/>
            </p:nvCxnSpPr>
            <p:spPr>
              <a:xfrm>
                <a:off x="2973387" y="4214472"/>
                <a:ext cx="174625" cy="0"/>
              </a:xfrm>
              <a:prstGeom prst="line">
                <a:avLst/>
              </a:prstGeom>
              <a:ln w="19050">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27" name="矩形 26">
            <a:extLst>
              <a:ext uri="{FF2B5EF4-FFF2-40B4-BE49-F238E27FC236}">
                <a16:creationId xmlns:a16="http://schemas.microsoft.com/office/drawing/2014/main" id="{67E680BB-DA8F-4C1F-86EC-24B75C211715}"/>
              </a:ext>
            </a:extLst>
          </p:cNvPr>
          <p:cNvSpPr/>
          <p:nvPr/>
        </p:nvSpPr>
        <p:spPr>
          <a:xfrm>
            <a:off x="3281364" y="2656744"/>
            <a:ext cx="941386" cy="595231"/>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7DDAB656-9FBA-4FFC-9B1D-602B04EEADBD}"/>
              </a:ext>
            </a:extLst>
          </p:cNvPr>
          <p:cNvGrpSpPr/>
          <p:nvPr/>
        </p:nvGrpSpPr>
        <p:grpSpPr>
          <a:xfrm>
            <a:off x="31809" y="6491415"/>
            <a:ext cx="437891" cy="299556"/>
            <a:chOff x="8539422" y="6009541"/>
            <a:chExt cx="437891" cy="299556"/>
          </a:xfrm>
        </p:grpSpPr>
        <p:sp>
          <p:nvSpPr>
            <p:cNvPr id="34" name="卷形: 垂直 33">
              <a:extLst>
                <a:ext uri="{FF2B5EF4-FFF2-40B4-BE49-F238E27FC236}">
                  <a16:creationId xmlns:a16="http://schemas.microsoft.com/office/drawing/2014/main" id="{6CD0D858-D27B-4BC6-A15D-756EC0B6BF5A}"/>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标题 1">
              <a:extLst>
                <a:ext uri="{FF2B5EF4-FFF2-40B4-BE49-F238E27FC236}">
                  <a16:creationId xmlns:a16="http://schemas.microsoft.com/office/drawing/2014/main" id="{818067B8-DD7F-4539-87DB-37BDC0BB144A}"/>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27</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4236371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3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 0 L -0.1684 0 " pathEditMode="relative" ptsTypes="AA">
                                      <p:cBhvr>
                                        <p:cTn id="16" dur="500" fill="hold"/>
                                        <p:tgtEl>
                                          <p:spTgt spid="25"/>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0 0 L -0.1684 0 " pathEditMode="relative" ptsTypes="AA">
                                      <p:cBhvr>
                                        <p:cTn id="18" dur="500" fill="hold"/>
                                        <p:tgtEl>
                                          <p:spTgt spid="27"/>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1684 0 " pathEditMode="relative" ptsTypes="AA">
                                      <p:cBhvr>
                                        <p:cTn id="20" dur="500" fill="hold"/>
                                        <p:tgtEl>
                                          <p:spTgt spid="5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67E680BB-DA8F-4C1F-86EC-24B75C211715}"/>
              </a:ext>
            </a:extLst>
          </p:cNvPr>
          <p:cNvSpPr/>
          <p:nvPr/>
        </p:nvSpPr>
        <p:spPr>
          <a:xfrm>
            <a:off x="1747839" y="2656744"/>
            <a:ext cx="941386" cy="595231"/>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上下 36">
            <a:extLst>
              <a:ext uri="{FF2B5EF4-FFF2-40B4-BE49-F238E27FC236}">
                <a16:creationId xmlns:a16="http://schemas.microsoft.com/office/drawing/2014/main" id="{0BEF97C5-864E-409D-B471-49778F45E6FC}"/>
              </a:ext>
            </a:extLst>
          </p:cNvPr>
          <p:cNvSpPr/>
          <p:nvPr/>
        </p:nvSpPr>
        <p:spPr>
          <a:xfrm rot="5400000">
            <a:off x="5706662" y="2953075"/>
            <a:ext cx="212429" cy="1827704"/>
          </a:xfrm>
          <a:prstGeom prst="upDownArrow">
            <a:avLst>
              <a:gd name="adj1" fmla="val 38045"/>
              <a:gd name="adj2" fmla="val 50000"/>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27942" y="2133306"/>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12" name="Rectangle 14">
            <a:extLst>
              <a:ext uri="{FF2B5EF4-FFF2-40B4-BE49-F238E27FC236}">
                <a16:creationId xmlns:a16="http://schemas.microsoft.com/office/drawing/2014/main" id="{FBCAD7E7-3638-4926-9C78-8270986AE1DB}"/>
              </a:ext>
            </a:extLst>
          </p:cNvPr>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56" name="组合 55">
            <a:extLst>
              <a:ext uri="{FF2B5EF4-FFF2-40B4-BE49-F238E27FC236}">
                <a16:creationId xmlns:a16="http://schemas.microsoft.com/office/drawing/2014/main" id="{25133C85-D607-4813-9EDE-CAE210C6BF95}"/>
              </a:ext>
            </a:extLst>
          </p:cNvPr>
          <p:cNvGrpSpPr/>
          <p:nvPr/>
        </p:nvGrpSpPr>
        <p:grpSpPr>
          <a:xfrm>
            <a:off x="51549" y="2673412"/>
            <a:ext cx="5598628" cy="450800"/>
            <a:chOff x="1585074" y="5843332"/>
            <a:chExt cx="5598628" cy="450800"/>
          </a:xfrm>
        </p:grpSpPr>
        <p:graphicFrame>
          <p:nvGraphicFramePr>
            <p:cNvPr id="53" name="对象 52">
              <a:extLst>
                <a:ext uri="{FF2B5EF4-FFF2-40B4-BE49-F238E27FC236}">
                  <a16:creationId xmlns:a16="http://schemas.microsoft.com/office/drawing/2014/main" id="{4AF3BC02-7EF5-4355-883E-F100B39E7E69}"/>
                </a:ext>
              </a:extLst>
            </p:cNvPr>
            <p:cNvGraphicFramePr>
              <a:graphicFrameLocks noChangeAspect="1"/>
            </p:cNvGraphicFramePr>
            <p:nvPr/>
          </p:nvGraphicFramePr>
          <p:xfrm>
            <a:off x="2108128" y="5843332"/>
            <a:ext cx="5075574" cy="450790"/>
          </p:xfrm>
          <a:graphic>
            <a:graphicData uri="http://schemas.openxmlformats.org/presentationml/2006/ole">
              <mc:AlternateContent xmlns:mc="http://schemas.openxmlformats.org/markup-compatibility/2006">
                <mc:Choice xmlns:v="urn:schemas-microsoft-com:vml" Requires="v">
                  <p:oleObj name="Equation" r:id="rId3" imgW="3555720" imgH="317160" progId="Equation.DSMT4">
                    <p:embed/>
                  </p:oleObj>
                </mc:Choice>
                <mc:Fallback>
                  <p:oleObj name="Equation" r:id="rId3" imgW="3555720" imgH="317160" progId="Equation.DSMT4">
                    <p:embed/>
                    <p:pic>
                      <p:nvPicPr>
                        <p:cNvPr id="53" name="对象 52">
                          <a:extLst>
                            <a:ext uri="{FF2B5EF4-FFF2-40B4-BE49-F238E27FC236}">
                              <a16:creationId xmlns:a16="http://schemas.microsoft.com/office/drawing/2014/main" id="{4AF3BC02-7EF5-4355-883E-F100B39E7E69}"/>
                            </a:ext>
                          </a:extLst>
                        </p:cNvPr>
                        <p:cNvPicPr/>
                        <p:nvPr/>
                      </p:nvPicPr>
                      <p:blipFill>
                        <a:blip r:embed="rId4"/>
                        <a:stretch>
                          <a:fillRect/>
                        </a:stretch>
                      </p:blipFill>
                      <p:spPr>
                        <a:xfrm>
                          <a:off x="2108128" y="5843332"/>
                          <a:ext cx="5075574" cy="450790"/>
                        </a:xfrm>
                        <a:prstGeom prst="rect">
                          <a:avLst/>
                        </a:prstGeom>
                      </p:spPr>
                    </p:pic>
                  </p:oleObj>
                </mc:Fallback>
              </mc:AlternateContent>
            </a:graphicData>
          </a:graphic>
        </p:graphicFrame>
        <p:grpSp>
          <p:nvGrpSpPr>
            <p:cNvPr id="54" name="组合 53">
              <a:extLst>
                <a:ext uri="{FF2B5EF4-FFF2-40B4-BE49-F238E27FC236}">
                  <a16:creationId xmlns:a16="http://schemas.microsoft.com/office/drawing/2014/main" id="{0E3E9157-C07C-4C94-A587-EC9FBC8B376A}"/>
                </a:ext>
              </a:extLst>
            </p:cNvPr>
            <p:cNvGrpSpPr/>
            <p:nvPr/>
          </p:nvGrpSpPr>
          <p:grpSpPr>
            <a:xfrm>
              <a:off x="1585074" y="5847163"/>
              <a:ext cx="461716" cy="446969"/>
              <a:chOff x="1941656" y="4972068"/>
              <a:chExt cx="461716" cy="446969"/>
            </a:xfrm>
          </p:grpSpPr>
          <p:sp>
            <p:nvSpPr>
              <p:cNvPr id="108" name="流程图: 可选过程 107">
                <a:extLst>
                  <a:ext uri="{FF2B5EF4-FFF2-40B4-BE49-F238E27FC236}">
                    <a16:creationId xmlns:a16="http://schemas.microsoft.com/office/drawing/2014/main" id="{465873A8-F721-42DA-922F-1F01D96A8586}"/>
                  </a:ext>
                </a:extLst>
              </p:cNvPr>
              <p:cNvSpPr/>
              <p:nvPr/>
            </p:nvSpPr>
            <p:spPr>
              <a:xfrm>
                <a:off x="1990158" y="4972068"/>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9" name="标题 1">
                <a:extLst>
                  <a:ext uri="{FF2B5EF4-FFF2-40B4-BE49-F238E27FC236}">
                    <a16:creationId xmlns:a16="http://schemas.microsoft.com/office/drawing/2014/main" id="{7059B216-01A1-4F0E-A311-0338B791B8DB}"/>
                  </a:ext>
                </a:extLst>
              </p:cNvPr>
              <p:cNvSpPr txBox="1">
                <a:spLocks/>
              </p:cNvSpPr>
              <p:nvPr/>
            </p:nvSpPr>
            <p:spPr bwMode="auto">
              <a:xfrm>
                <a:off x="1941656" y="5200716"/>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11</a:t>
                </a:r>
                <a:endParaRPr lang="zh-CN" altLang="en-US" sz="2000" dirty="0">
                  <a:latin typeface="+mn-lt"/>
                </a:endParaRPr>
              </a:p>
            </p:txBody>
          </p:sp>
        </p:grpSp>
      </p:grpSp>
      <p:grpSp>
        <p:nvGrpSpPr>
          <p:cNvPr id="25" name="组合 24">
            <a:extLst>
              <a:ext uri="{FF2B5EF4-FFF2-40B4-BE49-F238E27FC236}">
                <a16:creationId xmlns:a16="http://schemas.microsoft.com/office/drawing/2014/main" id="{0162B841-1746-4B4D-9858-B8733FA65F0E}"/>
              </a:ext>
            </a:extLst>
          </p:cNvPr>
          <p:cNvGrpSpPr/>
          <p:nvPr/>
        </p:nvGrpSpPr>
        <p:grpSpPr>
          <a:xfrm>
            <a:off x="1473201" y="2974615"/>
            <a:ext cx="1994082" cy="2357505"/>
            <a:chOff x="2973387" y="3143688"/>
            <a:chExt cx="1994082" cy="2357505"/>
          </a:xfrm>
        </p:grpSpPr>
        <p:grpSp>
          <p:nvGrpSpPr>
            <p:cNvPr id="113" name="组合 112">
              <a:extLst>
                <a:ext uri="{FF2B5EF4-FFF2-40B4-BE49-F238E27FC236}">
                  <a16:creationId xmlns:a16="http://schemas.microsoft.com/office/drawing/2014/main" id="{047BA873-21F0-4369-BBA4-D4E08A9EFD23}"/>
                </a:ext>
              </a:extLst>
            </p:cNvPr>
            <p:cNvGrpSpPr/>
            <p:nvPr/>
          </p:nvGrpSpPr>
          <p:grpSpPr>
            <a:xfrm>
              <a:off x="3097473" y="3143688"/>
              <a:ext cx="1869996" cy="2357505"/>
              <a:chOff x="3634855" y="3248226"/>
              <a:chExt cx="1869996" cy="2357505"/>
            </a:xfrm>
          </p:grpSpPr>
          <p:pic>
            <p:nvPicPr>
              <p:cNvPr id="116" name="图片 115" descr="图片包含 游戏机, 建筑, 瓷砖, 人&#10;&#10;描述已自动生成">
                <a:extLst>
                  <a:ext uri="{FF2B5EF4-FFF2-40B4-BE49-F238E27FC236}">
                    <a16:creationId xmlns:a16="http://schemas.microsoft.com/office/drawing/2014/main" id="{85056D63-859B-4C4A-AAC7-2F842B3E03F3}"/>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34855" y="3729694"/>
                <a:ext cx="1869996" cy="1876037"/>
              </a:xfrm>
              <a:prstGeom prst="rect">
                <a:avLst/>
              </a:prstGeom>
            </p:spPr>
          </p:pic>
          <p:cxnSp>
            <p:nvCxnSpPr>
              <p:cNvPr id="117" name="直接箭头连接符 116">
                <a:extLst>
                  <a:ext uri="{FF2B5EF4-FFF2-40B4-BE49-F238E27FC236}">
                    <a16:creationId xmlns:a16="http://schemas.microsoft.com/office/drawing/2014/main" id="{1A9E68AD-A77C-4354-93CD-F54010B31069}"/>
                  </a:ext>
                </a:extLst>
              </p:cNvPr>
              <p:cNvCxnSpPr/>
              <p:nvPr/>
            </p:nvCxnSpPr>
            <p:spPr>
              <a:xfrm>
                <a:off x="4204493" y="3542254"/>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620AE736-91AA-4B53-8EE2-301F1338EB12}"/>
                  </a:ext>
                </a:extLst>
              </p:cNvPr>
              <p:cNvCxnSpPr/>
              <p:nvPr/>
            </p:nvCxnSpPr>
            <p:spPr>
              <a:xfrm>
                <a:off x="4387848" y="3542891"/>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9" name="标题 1">
                <a:extLst>
                  <a:ext uri="{FF2B5EF4-FFF2-40B4-BE49-F238E27FC236}">
                    <a16:creationId xmlns:a16="http://schemas.microsoft.com/office/drawing/2014/main" id="{4693CB63-6377-4B30-8D43-2C252C9F6822}"/>
                  </a:ext>
                </a:extLst>
              </p:cNvPr>
              <p:cNvSpPr txBox="1">
                <a:spLocks/>
              </p:cNvSpPr>
              <p:nvPr/>
            </p:nvSpPr>
            <p:spPr bwMode="auto">
              <a:xfrm>
                <a:off x="3998802" y="3248226"/>
                <a:ext cx="82298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0.85</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p:sp>
            <p:nvSpPr>
              <p:cNvPr id="120" name="标题 1">
                <a:extLst>
                  <a:ext uri="{FF2B5EF4-FFF2-40B4-BE49-F238E27FC236}">
                    <a16:creationId xmlns:a16="http://schemas.microsoft.com/office/drawing/2014/main" id="{DA3975A2-C957-42E9-9F50-1298E3473E19}"/>
                  </a:ext>
                </a:extLst>
              </p:cNvPr>
              <p:cNvSpPr txBox="1">
                <a:spLocks/>
              </p:cNvSpPr>
              <p:nvPr/>
            </p:nvSpPr>
            <p:spPr bwMode="auto">
              <a:xfrm>
                <a:off x="4088649" y="4722636"/>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grpSp>
        <p:grpSp>
          <p:nvGrpSpPr>
            <p:cNvPr id="23" name="组合 22">
              <a:extLst>
                <a:ext uri="{FF2B5EF4-FFF2-40B4-BE49-F238E27FC236}">
                  <a16:creationId xmlns:a16="http://schemas.microsoft.com/office/drawing/2014/main" id="{1A2539C7-0A5F-40AE-A53E-1C9E6AC2D4FA}"/>
                </a:ext>
              </a:extLst>
            </p:cNvPr>
            <p:cNvGrpSpPr/>
            <p:nvPr/>
          </p:nvGrpSpPr>
          <p:grpSpPr>
            <a:xfrm>
              <a:off x="2973387" y="3238505"/>
              <a:ext cx="261938" cy="1006470"/>
              <a:chOff x="2973387" y="3238505"/>
              <a:chExt cx="261938" cy="1006470"/>
            </a:xfrm>
          </p:grpSpPr>
          <p:sp>
            <p:nvSpPr>
              <p:cNvPr id="7" name="椭圆 6">
                <a:extLst>
                  <a:ext uri="{FF2B5EF4-FFF2-40B4-BE49-F238E27FC236}">
                    <a16:creationId xmlns:a16="http://schemas.microsoft.com/office/drawing/2014/main" id="{BF48A260-5927-475F-96AC-EEEC67D0526F}"/>
                  </a:ext>
                </a:extLst>
              </p:cNvPr>
              <p:cNvSpPr/>
              <p:nvPr/>
            </p:nvSpPr>
            <p:spPr>
              <a:xfrm>
                <a:off x="3178175" y="4187825"/>
                <a:ext cx="57150" cy="5715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A6A7236F-2A93-46DD-AE3B-E18CDA9F50E5}"/>
                  </a:ext>
                </a:extLst>
              </p:cNvPr>
              <p:cNvCxnSpPr>
                <a:cxnSpLocks/>
              </p:cNvCxnSpPr>
              <p:nvPr/>
            </p:nvCxnSpPr>
            <p:spPr>
              <a:xfrm>
                <a:off x="2976562" y="3238505"/>
                <a:ext cx="0" cy="980368"/>
              </a:xfrm>
              <a:prstGeom prst="line">
                <a:avLst/>
              </a:prstGeom>
              <a:ln w="19050">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892A2EB-CF90-40C8-A8EE-94DA83448056}"/>
                  </a:ext>
                </a:extLst>
              </p:cNvPr>
              <p:cNvCxnSpPr>
                <a:cxnSpLocks/>
              </p:cNvCxnSpPr>
              <p:nvPr/>
            </p:nvCxnSpPr>
            <p:spPr>
              <a:xfrm>
                <a:off x="2973387" y="4214472"/>
                <a:ext cx="174625" cy="0"/>
              </a:xfrm>
              <a:prstGeom prst="line">
                <a:avLst/>
              </a:prstGeom>
              <a:ln w="19050">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 name="组合 12">
            <a:extLst>
              <a:ext uri="{FF2B5EF4-FFF2-40B4-BE49-F238E27FC236}">
                <a16:creationId xmlns:a16="http://schemas.microsoft.com/office/drawing/2014/main" id="{9D5C24E4-8734-416C-900C-9DB61FA9EDC7}"/>
              </a:ext>
            </a:extLst>
          </p:cNvPr>
          <p:cNvGrpSpPr/>
          <p:nvPr/>
        </p:nvGrpSpPr>
        <p:grpSpPr>
          <a:xfrm>
            <a:off x="3475984" y="3662360"/>
            <a:ext cx="1282552" cy="468312"/>
            <a:chOff x="3487095" y="3662360"/>
            <a:chExt cx="1282552" cy="468312"/>
          </a:xfrm>
        </p:grpSpPr>
        <p:grpSp>
          <p:nvGrpSpPr>
            <p:cNvPr id="11" name="组合 10">
              <a:extLst>
                <a:ext uri="{FF2B5EF4-FFF2-40B4-BE49-F238E27FC236}">
                  <a16:creationId xmlns:a16="http://schemas.microsoft.com/office/drawing/2014/main" id="{8728BF5B-8BF2-4A89-8EE3-51E560FBB57B}"/>
                </a:ext>
              </a:extLst>
            </p:cNvPr>
            <p:cNvGrpSpPr/>
            <p:nvPr/>
          </p:nvGrpSpPr>
          <p:grpSpPr>
            <a:xfrm rot="5400000">
              <a:off x="3379766" y="3777007"/>
              <a:ext cx="394943" cy="180285"/>
              <a:chOff x="4910647" y="3589682"/>
              <a:chExt cx="394943" cy="180285"/>
            </a:xfrm>
          </p:grpSpPr>
          <p:cxnSp>
            <p:nvCxnSpPr>
              <p:cNvPr id="42" name="直接箭头连接符 41">
                <a:extLst>
                  <a:ext uri="{FF2B5EF4-FFF2-40B4-BE49-F238E27FC236}">
                    <a16:creationId xmlns:a16="http://schemas.microsoft.com/office/drawing/2014/main" id="{76EB10BC-CCF3-425C-8FB2-13298EAB4312}"/>
                  </a:ext>
                </a:extLst>
              </p:cNvPr>
              <p:cNvCxnSpPr>
                <a:cxnSpLocks/>
              </p:cNvCxnSpPr>
              <p:nvPr/>
            </p:nvCxnSpPr>
            <p:spPr>
              <a:xfrm>
                <a:off x="4910647" y="363008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F9D3D14-0C34-4E73-B3D4-A33A8F988E19}"/>
                  </a:ext>
                </a:extLst>
              </p:cNvPr>
              <p:cNvCxnSpPr>
                <a:cxnSpLocks/>
              </p:cNvCxnSpPr>
              <p:nvPr/>
            </p:nvCxnSpPr>
            <p:spPr>
              <a:xfrm>
                <a:off x="4910647" y="358968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12FD6CE-352F-4F31-BBED-46F05D6CDFA0}"/>
                  </a:ext>
                </a:extLst>
              </p:cNvPr>
              <p:cNvCxnSpPr>
                <a:cxnSpLocks/>
              </p:cNvCxnSpPr>
              <p:nvPr/>
            </p:nvCxnSpPr>
            <p:spPr>
              <a:xfrm>
                <a:off x="5300827" y="359241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5" name="对象 44">
              <a:extLst>
                <a:ext uri="{FF2B5EF4-FFF2-40B4-BE49-F238E27FC236}">
                  <a16:creationId xmlns:a16="http://schemas.microsoft.com/office/drawing/2014/main" id="{131CDFF4-08E1-474F-BECF-2AEDEFFF10AF}"/>
                </a:ext>
              </a:extLst>
            </p:cNvPr>
            <p:cNvGraphicFramePr>
              <a:graphicFrameLocks noChangeAspect="1"/>
            </p:cNvGraphicFramePr>
            <p:nvPr>
              <p:extLst>
                <p:ext uri="{D42A27DB-BD31-4B8C-83A1-F6EECF244321}">
                  <p14:modId xmlns:p14="http://schemas.microsoft.com/office/powerpoint/2010/main" val="2492209809"/>
                </p:ext>
              </p:extLst>
            </p:nvPr>
          </p:nvGraphicFramePr>
          <p:xfrm>
            <a:off x="3671097" y="3662360"/>
            <a:ext cx="1098550" cy="468312"/>
          </p:xfrm>
          <a:graphic>
            <a:graphicData uri="http://schemas.openxmlformats.org/presentationml/2006/ole">
              <mc:AlternateContent xmlns:mc="http://schemas.openxmlformats.org/markup-compatibility/2006">
                <mc:Choice xmlns:v="urn:schemas-microsoft-com:vml" Requires="v">
                  <p:oleObj name="Equation" r:id="rId6" imgW="1041120" imgH="444240" progId="Equation.DSMT4">
                    <p:embed/>
                  </p:oleObj>
                </mc:Choice>
                <mc:Fallback>
                  <p:oleObj name="Equation" r:id="rId6" imgW="1041120" imgH="4442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7"/>
                        <a:stretch>
                          <a:fillRect/>
                        </a:stretch>
                      </p:blipFill>
                      <p:spPr>
                        <a:xfrm>
                          <a:off x="3671097" y="3662360"/>
                          <a:ext cx="1098550" cy="468312"/>
                        </a:xfrm>
                        <a:prstGeom prst="rect">
                          <a:avLst/>
                        </a:prstGeom>
                      </p:spPr>
                    </p:pic>
                  </p:oleObj>
                </mc:Fallback>
              </mc:AlternateContent>
            </a:graphicData>
          </a:graphic>
        </p:graphicFrame>
      </p:grpSp>
      <p:grpSp>
        <p:nvGrpSpPr>
          <p:cNvPr id="32" name="组合 31">
            <a:extLst>
              <a:ext uri="{FF2B5EF4-FFF2-40B4-BE49-F238E27FC236}">
                <a16:creationId xmlns:a16="http://schemas.microsoft.com/office/drawing/2014/main" id="{CF3989EE-9660-4BE0-8140-E2D0EE2667FF}"/>
              </a:ext>
            </a:extLst>
          </p:cNvPr>
          <p:cNvGrpSpPr/>
          <p:nvPr/>
        </p:nvGrpSpPr>
        <p:grpSpPr>
          <a:xfrm>
            <a:off x="3566043" y="2867417"/>
            <a:ext cx="4778662" cy="2464704"/>
            <a:chOff x="3566043" y="2867417"/>
            <a:chExt cx="4778662" cy="2464704"/>
          </a:xfrm>
        </p:grpSpPr>
        <p:pic>
          <p:nvPicPr>
            <p:cNvPr id="31" name="图片 30">
              <a:extLst>
                <a:ext uri="{FF2B5EF4-FFF2-40B4-BE49-F238E27FC236}">
                  <a16:creationId xmlns:a16="http://schemas.microsoft.com/office/drawing/2014/main" id="{3F221097-FC63-4594-B620-BFC119E170C1}"/>
                </a:ext>
              </a:extLst>
            </p:cNvPr>
            <p:cNvPicPr>
              <a:picLocks noChangeAspect="1"/>
            </p:cNvPicPr>
            <p:nvPr/>
          </p:nvPicPr>
          <p:blipFill>
            <a:blip r:embed="rId8"/>
            <a:stretch>
              <a:fillRect/>
            </a:stretch>
          </p:blipFill>
          <p:spPr>
            <a:xfrm>
              <a:off x="3566043" y="4143365"/>
              <a:ext cx="4778662" cy="1188756"/>
            </a:xfrm>
            <a:prstGeom prst="rect">
              <a:avLst/>
            </a:prstGeom>
          </p:spPr>
        </p:pic>
        <p:graphicFrame>
          <p:nvGraphicFramePr>
            <p:cNvPr id="21" name="对象 20">
              <a:extLst>
                <a:ext uri="{FF2B5EF4-FFF2-40B4-BE49-F238E27FC236}">
                  <a16:creationId xmlns:a16="http://schemas.microsoft.com/office/drawing/2014/main" id="{4AE9C93E-70B1-4F1E-A519-A970E4172B1D}"/>
                </a:ext>
              </a:extLst>
            </p:cNvPr>
            <p:cNvGraphicFramePr>
              <a:graphicFrameLocks noChangeAspect="1"/>
            </p:cNvGraphicFramePr>
            <p:nvPr>
              <p:extLst>
                <p:ext uri="{D42A27DB-BD31-4B8C-83A1-F6EECF244321}">
                  <p14:modId xmlns:p14="http://schemas.microsoft.com/office/powerpoint/2010/main" val="4029479930"/>
                </p:ext>
              </p:extLst>
            </p:nvPr>
          </p:nvGraphicFramePr>
          <p:xfrm>
            <a:off x="3584575" y="3178175"/>
            <a:ext cx="3124200" cy="431800"/>
          </p:xfrm>
          <a:graphic>
            <a:graphicData uri="http://schemas.openxmlformats.org/presentationml/2006/ole">
              <mc:AlternateContent xmlns:mc="http://schemas.openxmlformats.org/markup-compatibility/2006">
                <mc:Choice xmlns:v="urn:schemas-microsoft-com:vml" Requires="v">
                  <p:oleObj name="Equation" r:id="rId9" imgW="3124080" imgH="431640" progId="Equation.DSMT4">
                    <p:embed/>
                  </p:oleObj>
                </mc:Choice>
                <mc:Fallback>
                  <p:oleObj name="Equation" r:id="rId9" imgW="3124080" imgH="431640" progId="Equation.DSMT4">
                    <p:embed/>
                    <p:pic>
                      <p:nvPicPr>
                        <p:cNvPr id="0" name=""/>
                        <p:cNvPicPr/>
                        <p:nvPr/>
                      </p:nvPicPr>
                      <p:blipFill>
                        <a:blip r:embed="rId10"/>
                        <a:stretch>
                          <a:fillRect/>
                        </a:stretch>
                      </p:blipFill>
                      <p:spPr>
                        <a:xfrm>
                          <a:off x="3584575" y="3178175"/>
                          <a:ext cx="3124200" cy="431800"/>
                        </a:xfrm>
                        <a:prstGeom prst="rect">
                          <a:avLst/>
                        </a:prstGeom>
                        <a:ln w="19050">
                          <a:solidFill>
                            <a:schemeClr val="accent1">
                              <a:lumMod val="75000"/>
                            </a:schemeClr>
                          </a:solidFill>
                        </a:ln>
                      </p:spPr>
                    </p:pic>
                  </p:oleObj>
                </mc:Fallback>
              </mc:AlternateContent>
            </a:graphicData>
          </a:graphic>
        </p:graphicFrame>
        <p:grpSp>
          <p:nvGrpSpPr>
            <p:cNvPr id="63" name="组合 62">
              <a:extLst>
                <a:ext uri="{FF2B5EF4-FFF2-40B4-BE49-F238E27FC236}">
                  <a16:creationId xmlns:a16="http://schemas.microsoft.com/office/drawing/2014/main" id="{DF878F38-0269-4BA4-ADAF-C26944966C2B}"/>
                </a:ext>
              </a:extLst>
            </p:cNvPr>
            <p:cNvGrpSpPr/>
            <p:nvPr/>
          </p:nvGrpSpPr>
          <p:grpSpPr>
            <a:xfrm>
              <a:off x="5308881" y="3632097"/>
              <a:ext cx="1004211" cy="534284"/>
              <a:chOff x="4136093" y="5428348"/>
              <a:chExt cx="1004211" cy="534279"/>
            </a:xfrm>
          </p:grpSpPr>
          <p:sp>
            <p:nvSpPr>
              <p:cNvPr id="64" name="箭头: 下 63">
                <a:extLst>
                  <a:ext uri="{FF2B5EF4-FFF2-40B4-BE49-F238E27FC236}">
                    <a16:creationId xmlns:a16="http://schemas.microsoft.com/office/drawing/2014/main" id="{9AB395D2-0D32-460A-8C54-ECBAEF663154}"/>
                  </a:ext>
                </a:extLst>
              </p:cNvPr>
              <p:cNvSpPr/>
              <p:nvPr/>
            </p:nvSpPr>
            <p:spPr>
              <a:xfrm>
                <a:off x="4456221" y="5428348"/>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标题 1">
                <a:extLst>
                  <a:ext uri="{FF2B5EF4-FFF2-40B4-BE49-F238E27FC236}">
                    <a16:creationId xmlns:a16="http://schemas.microsoft.com/office/drawing/2014/main" id="{AD70C141-36E7-44B2-870B-75E649A01918}"/>
                  </a:ext>
                </a:extLst>
              </p:cNvPr>
              <p:cNvSpPr txBox="1">
                <a:spLocks/>
              </p:cNvSpPr>
              <p:nvPr/>
            </p:nvSpPr>
            <p:spPr bwMode="auto">
              <a:xfrm>
                <a:off x="4136093" y="5488668"/>
                <a:ext cx="1004211" cy="47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倒</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格</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矢</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66" name="组合 65">
              <a:extLst>
                <a:ext uri="{FF2B5EF4-FFF2-40B4-BE49-F238E27FC236}">
                  <a16:creationId xmlns:a16="http://schemas.microsoft.com/office/drawing/2014/main" id="{77077054-B64D-46DD-AD66-164981672100}"/>
                </a:ext>
              </a:extLst>
            </p:cNvPr>
            <p:cNvGrpSpPr/>
            <p:nvPr/>
          </p:nvGrpSpPr>
          <p:grpSpPr>
            <a:xfrm>
              <a:off x="5037994" y="2867417"/>
              <a:ext cx="251972" cy="473963"/>
              <a:chOff x="4474085" y="5515576"/>
              <a:chExt cx="251972" cy="473959"/>
            </a:xfrm>
          </p:grpSpPr>
          <p:sp>
            <p:nvSpPr>
              <p:cNvPr id="67" name="箭头: 下 66">
                <a:extLst>
                  <a:ext uri="{FF2B5EF4-FFF2-40B4-BE49-F238E27FC236}">
                    <a16:creationId xmlns:a16="http://schemas.microsoft.com/office/drawing/2014/main" id="{7DD5E602-3149-432A-AAAF-38AA62AA4470}"/>
                  </a:ext>
                </a:extLst>
              </p:cNvPr>
              <p:cNvSpPr/>
              <p:nvPr/>
            </p:nvSpPr>
            <p:spPr>
              <a:xfrm>
                <a:off x="4474085" y="5543303"/>
                <a:ext cx="251972" cy="404602"/>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标题 1">
                <a:extLst>
                  <a:ext uri="{FF2B5EF4-FFF2-40B4-BE49-F238E27FC236}">
                    <a16:creationId xmlns:a16="http://schemas.microsoft.com/office/drawing/2014/main" id="{53BA2BFF-6A17-4E5D-9122-F6CD1289406E}"/>
                  </a:ext>
                </a:extLst>
              </p:cNvPr>
              <p:cNvSpPr txBox="1">
                <a:spLocks/>
              </p:cNvSpPr>
              <p:nvPr/>
            </p:nvSpPr>
            <p:spPr bwMode="auto">
              <a:xfrm>
                <a:off x="4493133" y="5515576"/>
                <a:ext cx="226010" cy="47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000"/>
                  </a:lnSpc>
                </a:pPr>
                <a:r>
                  <a:rPr lang="en-US" altLang="zh-CN" sz="1200" dirty="0">
                    <a:solidFill>
                      <a:schemeClr val="bg1"/>
                    </a:solidFill>
                    <a:latin typeface="+mn-lt"/>
                    <a:ea typeface="黑体" panose="02010609060101010101" pitchFamily="49" charset="-122"/>
                    <a:cs typeface="Gisha" panose="020B0604020202020204" pitchFamily="34" charset="-79"/>
                  </a:rPr>
                  <a:t>D</a:t>
                </a:r>
              </a:p>
              <a:p>
                <a:pPr defTabSz="914400">
                  <a:lnSpc>
                    <a:spcPts val="1000"/>
                  </a:lnSpc>
                </a:pPr>
                <a:r>
                  <a:rPr lang="en-US" altLang="zh-CN" sz="1200" dirty="0">
                    <a:solidFill>
                      <a:schemeClr val="bg1"/>
                    </a:solidFill>
                    <a:latin typeface="+mn-lt"/>
                    <a:ea typeface="黑体" panose="02010609060101010101" pitchFamily="49" charset="-122"/>
                    <a:cs typeface="Gisha" panose="020B0604020202020204" pitchFamily="34" charset="-79"/>
                  </a:rPr>
                  <a:t>E</a:t>
                </a:r>
              </a:p>
              <a:p>
                <a:pPr defTabSz="914400">
                  <a:lnSpc>
                    <a:spcPts val="1000"/>
                  </a:lnSpc>
                </a:pPr>
                <a:r>
                  <a:rPr lang="en-US" altLang="zh-CN" sz="1200" dirty="0">
                    <a:solidFill>
                      <a:schemeClr val="bg1"/>
                    </a:solidFill>
                    <a:latin typeface="+mn-lt"/>
                    <a:ea typeface="黑体" panose="02010609060101010101" pitchFamily="49" charset="-122"/>
                    <a:cs typeface="Gisha" panose="020B0604020202020204" pitchFamily="34" charset="-79"/>
                  </a:rPr>
                  <a:t>F</a:t>
                </a:r>
              </a:p>
            </p:txBody>
          </p:sp>
        </p:grpSp>
      </p:grpSp>
      <p:grpSp>
        <p:nvGrpSpPr>
          <p:cNvPr id="38" name="组合 37">
            <a:extLst>
              <a:ext uri="{FF2B5EF4-FFF2-40B4-BE49-F238E27FC236}">
                <a16:creationId xmlns:a16="http://schemas.microsoft.com/office/drawing/2014/main" id="{3F4A6023-AA4D-407D-B821-D787951E8BB7}"/>
              </a:ext>
            </a:extLst>
          </p:cNvPr>
          <p:cNvGrpSpPr/>
          <p:nvPr/>
        </p:nvGrpSpPr>
        <p:grpSpPr>
          <a:xfrm>
            <a:off x="5395986" y="2693479"/>
            <a:ext cx="3750687" cy="1496497"/>
            <a:chOff x="5395986" y="2693479"/>
            <a:chExt cx="3750687" cy="1496497"/>
          </a:xfrm>
        </p:grpSpPr>
        <p:grpSp>
          <p:nvGrpSpPr>
            <p:cNvPr id="36" name="组合 35">
              <a:extLst>
                <a:ext uri="{FF2B5EF4-FFF2-40B4-BE49-F238E27FC236}">
                  <a16:creationId xmlns:a16="http://schemas.microsoft.com/office/drawing/2014/main" id="{9EDADC05-33F8-4735-8554-41B5D51AA71B}"/>
                </a:ext>
              </a:extLst>
            </p:cNvPr>
            <p:cNvGrpSpPr/>
            <p:nvPr/>
          </p:nvGrpSpPr>
          <p:grpSpPr>
            <a:xfrm>
              <a:off x="5395986" y="2693479"/>
              <a:ext cx="3750687" cy="885198"/>
              <a:chOff x="5395986" y="2693479"/>
              <a:chExt cx="3750687" cy="885198"/>
            </a:xfrm>
          </p:grpSpPr>
          <p:graphicFrame>
            <p:nvGraphicFramePr>
              <p:cNvPr id="29" name="对象 28">
                <a:extLst>
                  <a:ext uri="{FF2B5EF4-FFF2-40B4-BE49-F238E27FC236}">
                    <a16:creationId xmlns:a16="http://schemas.microsoft.com/office/drawing/2014/main" id="{98BC97CA-0B52-464A-900D-A4959478BB51}"/>
                  </a:ext>
                </a:extLst>
              </p:cNvPr>
              <p:cNvGraphicFramePr>
                <a:graphicFrameLocks noChangeAspect="1"/>
              </p:cNvGraphicFramePr>
              <p:nvPr/>
            </p:nvGraphicFramePr>
            <p:xfrm>
              <a:off x="6131792" y="2693479"/>
              <a:ext cx="2148272" cy="415212"/>
            </p:xfrm>
            <a:graphic>
              <a:graphicData uri="http://schemas.openxmlformats.org/presentationml/2006/ole">
                <mc:AlternateContent xmlns:mc="http://schemas.openxmlformats.org/markup-compatibility/2006">
                  <mc:Choice xmlns:v="urn:schemas-microsoft-com:vml" Requires="v">
                    <p:oleObj name="Equation" r:id="rId11" imgW="1511280" imgH="291960" progId="Equation.DSMT4">
                      <p:embed/>
                    </p:oleObj>
                  </mc:Choice>
                  <mc:Fallback>
                    <p:oleObj name="Equation" r:id="rId11" imgW="1511280" imgH="291960" progId="Equation.DSMT4">
                      <p:embed/>
                      <p:pic>
                        <p:nvPicPr>
                          <p:cNvPr id="29" name="对象 28">
                            <a:extLst>
                              <a:ext uri="{FF2B5EF4-FFF2-40B4-BE49-F238E27FC236}">
                                <a16:creationId xmlns:a16="http://schemas.microsoft.com/office/drawing/2014/main" id="{98BC97CA-0B52-464A-900D-A4959478BB51}"/>
                              </a:ext>
                            </a:extLst>
                          </p:cNvPr>
                          <p:cNvPicPr/>
                          <p:nvPr/>
                        </p:nvPicPr>
                        <p:blipFill>
                          <a:blip r:embed="rId12"/>
                          <a:stretch>
                            <a:fillRect/>
                          </a:stretch>
                        </p:blipFill>
                        <p:spPr>
                          <a:xfrm>
                            <a:off x="6131792" y="2693479"/>
                            <a:ext cx="2148272" cy="415212"/>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05D05908-6D28-4F21-8107-C908E020F43E}"/>
                  </a:ext>
                </a:extLst>
              </p:cNvPr>
              <p:cNvGraphicFramePr>
                <a:graphicFrameLocks noChangeAspect="1"/>
              </p:cNvGraphicFramePr>
              <p:nvPr/>
            </p:nvGraphicFramePr>
            <p:xfrm>
              <a:off x="6825149" y="3045904"/>
              <a:ext cx="2321524" cy="532773"/>
            </p:xfrm>
            <a:graphic>
              <a:graphicData uri="http://schemas.openxmlformats.org/presentationml/2006/ole">
                <mc:AlternateContent xmlns:mc="http://schemas.openxmlformats.org/markup-compatibility/2006">
                  <mc:Choice xmlns:v="urn:schemas-microsoft-com:vml" Requires="v">
                    <p:oleObj name="Equation" r:id="rId13" imgW="1600200" imgH="368280" progId="Equation.DSMT4">
                      <p:embed/>
                    </p:oleObj>
                  </mc:Choice>
                  <mc:Fallback>
                    <p:oleObj name="Equation" r:id="rId13" imgW="1600200" imgH="368280" progId="Equation.DSMT4">
                      <p:embed/>
                      <p:pic>
                        <p:nvPicPr>
                          <p:cNvPr id="30" name="对象 29">
                            <a:extLst>
                              <a:ext uri="{FF2B5EF4-FFF2-40B4-BE49-F238E27FC236}">
                                <a16:creationId xmlns:a16="http://schemas.microsoft.com/office/drawing/2014/main" id="{05D05908-6D28-4F21-8107-C908E020F43E}"/>
                              </a:ext>
                            </a:extLst>
                          </p:cNvPr>
                          <p:cNvPicPr/>
                          <p:nvPr/>
                        </p:nvPicPr>
                        <p:blipFill>
                          <a:blip r:embed="rId14"/>
                          <a:stretch>
                            <a:fillRect/>
                          </a:stretch>
                        </p:blipFill>
                        <p:spPr>
                          <a:xfrm>
                            <a:off x="6825149" y="3045904"/>
                            <a:ext cx="2321524" cy="532773"/>
                          </a:xfrm>
                          <a:prstGeom prst="rect">
                            <a:avLst/>
                          </a:prstGeom>
                        </p:spPr>
                      </p:pic>
                    </p:oleObj>
                  </mc:Fallback>
                </mc:AlternateContent>
              </a:graphicData>
            </a:graphic>
          </p:graphicFrame>
          <p:sp>
            <p:nvSpPr>
              <p:cNvPr id="83" name="标题 1">
                <a:extLst>
                  <a:ext uri="{FF2B5EF4-FFF2-40B4-BE49-F238E27FC236}">
                    <a16:creationId xmlns:a16="http://schemas.microsoft.com/office/drawing/2014/main" id="{A33E4FEE-71F2-4576-A2CB-1A3F33C09614}"/>
                  </a:ext>
                </a:extLst>
              </p:cNvPr>
              <p:cNvSpPr txBox="1">
                <a:spLocks/>
              </p:cNvSpPr>
              <p:nvPr/>
            </p:nvSpPr>
            <p:spPr bwMode="auto">
              <a:xfrm>
                <a:off x="5395986" y="2713441"/>
                <a:ext cx="85046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b="1" dirty="0">
                    <a:latin typeface="+mn-lt"/>
                    <a:ea typeface="黑体" panose="02010609060101010101" pitchFamily="49" charset="-122"/>
                    <a:cs typeface="Gisha" panose="020B0604020202020204" pitchFamily="34" charset="-79"/>
                  </a:rPr>
                  <a:t>，其中</a:t>
                </a:r>
                <a:endParaRPr lang="en-US" altLang="zh-CN" sz="1600" b="1" dirty="0">
                  <a:latin typeface="+mn-lt"/>
                  <a:ea typeface="黑体" panose="02010609060101010101" pitchFamily="49" charset="-122"/>
                  <a:cs typeface="Gisha" panose="020B0604020202020204" pitchFamily="34" charset="-79"/>
                </a:endParaRPr>
              </a:p>
            </p:txBody>
          </p:sp>
        </p:grpSp>
        <p:grpSp>
          <p:nvGrpSpPr>
            <p:cNvPr id="20" name="组合 19">
              <a:extLst>
                <a:ext uri="{FF2B5EF4-FFF2-40B4-BE49-F238E27FC236}">
                  <a16:creationId xmlns:a16="http://schemas.microsoft.com/office/drawing/2014/main" id="{E2BBF33C-F937-457E-A5D3-32E6821A01AA}"/>
                </a:ext>
              </a:extLst>
            </p:cNvPr>
            <p:cNvGrpSpPr/>
            <p:nvPr/>
          </p:nvGrpSpPr>
          <p:grpSpPr>
            <a:xfrm>
              <a:off x="6880627" y="3597044"/>
              <a:ext cx="2210568" cy="592932"/>
              <a:chOff x="5422132" y="3632652"/>
              <a:chExt cx="2210568" cy="592932"/>
            </a:xfrm>
          </p:grpSpPr>
          <p:sp>
            <p:nvSpPr>
              <p:cNvPr id="14" name="双括号 13">
                <a:extLst>
                  <a:ext uri="{FF2B5EF4-FFF2-40B4-BE49-F238E27FC236}">
                    <a16:creationId xmlns:a16="http://schemas.microsoft.com/office/drawing/2014/main" id="{D0577C2F-4FA9-436E-A1F8-3D3E5DCD971B}"/>
                  </a:ext>
                </a:extLst>
              </p:cNvPr>
              <p:cNvSpPr/>
              <p:nvPr/>
            </p:nvSpPr>
            <p:spPr>
              <a:xfrm>
                <a:off x="5422132" y="3758850"/>
                <a:ext cx="2210568" cy="292100"/>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0E6E4A02-B373-4AB8-9D40-3757B84C71B3}"/>
                  </a:ext>
                </a:extLst>
              </p:cNvPr>
              <p:cNvGrpSpPr/>
              <p:nvPr/>
            </p:nvGrpSpPr>
            <p:grpSpPr>
              <a:xfrm>
                <a:off x="5542003" y="3632652"/>
                <a:ext cx="1933534" cy="592932"/>
                <a:chOff x="5542003" y="3632652"/>
                <a:chExt cx="1933534" cy="592932"/>
              </a:xfrm>
            </p:grpSpPr>
            <p:graphicFrame>
              <p:nvGraphicFramePr>
                <p:cNvPr id="2" name="对象 1">
                  <a:extLst>
                    <a:ext uri="{FF2B5EF4-FFF2-40B4-BE49-F238E27FC236}">
                      <a16:creationId xmlns:a16="http://schemas.microsoft.com/office/drawing/2014/main" id="{5BF3A798-5838-4D50-8E44-52143F293088}"/>
                    </a:ext>
                  </a:extLst>
                </p:cNvPr>
                <p:cNvGraphicFramePr>
                  <a:graphicFrameLocks noChangeAspect="1"/>
                </p:cNvGraphicFramePr>
                <p:nvPr>
                  <p:extLst>
                    <p:ext uri="{D42A27DB-BD31-4B8C-83A1-F6EECF244321}">
                      <p14:modId xmlns:p14="http://schemas.microsoft.com/office/powerpoint/2010/main" val="2708412199"/>
                    </p:ext>
                  </p:extLst>
                </p:nvPr>
              </p:nvGraphicFramePr>
              <p:xfrm>
                <a:off x="5542003" y="3766617"/>
                <a:ext cx="1277938" cy="333375"/>
              </p:xfrm>
              <a:graphic>
                <a:graphicData uri="http://schemas.openxmlformats.org/presentationml/2006/ole">
                  <mc:AlternateContent xmlns:mc="http://schemas.openxmlformats.org/markup-compatibility/2006">
                    <mc:Choice xmlns:v="urn:schemas-microsoft-com:vml" Requires="v">
                      <p:oleObj name="Equation" r:id="rId15" imgW="876240" imgH="228600" progId="Equation.DSMT4">
                        <p:embed/>
                      </p:oleObj>
                    </mc:Choice>
                    <mc:Fallback>
                      <p:oleObj name="Equation" r:id="rId15" imgW="876240" imgH="228600" progId="Equation.DSMT4">
                        <p:embed/>
                        <p:pic>
                          <p:nvPicPr>
                            <p:cNvPr id="0" name=""/>
                            <p:cNvPicPr/>
                            <p:nvPr/>
                          </p:nvPicPr>
                          <p:blipFill>
                            <a:blip r:embed="rId16"/>
                            <a:stretch>
                              <a:fillRect/>
                            </a:stretch>
                          </p:blipFill>
                          <p:spPr>
                            <a:xfrm>
                              <a:off x="5542003" y="3766617"/>
                              <a:ext cx="1277938" cy="333375"/>
                            </a:xfrm>
                            <a:prstGeom prst="rect">
                              <a:avLst/>
                            </a:prstGeom>
                          </p:spPr>
                        </p:pic>
                      </p:oleObj>
                    </mc:Fallback>
                  </mc:AlternateContent>
                </a:graphicData>
              </a:graphic>
            </p:graphicFrame>
            <p:pic>
              <p:nvPicPr>
                <p:cNvPr id="59" name="图片 58" descr="图片包含 游戏机, 建筑, 瓷砖, 人&#10;&#10;描述已自动生成">
                  <a:extLst>
                    <a:ext uri="{FF2B5EF4-FFF2-40B4-BE49-F238E27FC236}">
                      <a16:creationId xmlns:a16="http://schemas.microsoft.com/office/drawing/2014/main" id="{6E5CA985-D13A-437D-A7C6-A530CF8A3547}"/>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52430" t="15991" r="15863" b="52404"/>
                <a:stretch>
                  <a:fillRect/>
                </a:stretch>
              </p:blipFill>
              <p:spPr>
                <a:xfrm>
                  <a:off x="6882607" y="3632652"/>
                  <a:ext cx="592930" cy="592932"/>
                </a:xfrm>
                <a:custGeom>
                  <a:avLst/>
                  <a:gdLst>
                    <a:gd name="connsiteX0" fmla="*/ 192880 w 592930"/>
                    <a:gd name="connsiteY0" fmla="*/ 0 h 592932"/>
                    <a:gd name="connsiteX1" fmla="*/ 592930 w 592930"/>
                    <a:gd name="connsiteY1" fmla="*/ 2382 h 592932"/>
                    <a:gd name="connsiteX2" fmla="*/ 588167 w 592930"/>
                    <a:gd name="connsiteY2" fmla="*/ 400050 h 592932"/>
                    <a:gd name="connsiteX3" fmla="*/ 388142 w 592930"/>
                    <a:gd name="connsiteY3" fmla="*/ 592932 h 592932"/>
                    <a:gd name="connsiteX4" fmla="*/ 2381 w 592930"/>
                    <a:gd name="connsiteY4" fmla="*/ 592932 h 592932"/>
                    <a:gd name="connsiteX5" fmla="*/ 0 w 592930"/>
                    <a:gd name="connsiteY5" fmla="*/ 195263 h 59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930" h="592932">
                      <a:moveTo>
                        <a:pt x="192880" y="0"/>
                      </a:moveTo>
                      <a:lnTo>
                        <a:pt x="592930" y="2382"/>
                      </a:lnTo>
                      <a:cubicBezTo>
                        <a:pt x="591342" y="134144"/>
                        <a:pt x="589755" y="268288"/>
                        <a:pt x="588167" y="400050"/>
                      </a:cubicBezTo>
                      <a:lnTo>
                        <a:pt x="388142" y="592932"/>
                      </a:lnTo>
                      <a:lnTo>
                        <a:pt x="2381" y="592932"/>
                      </a:lnTo>
                      <a:cubicBezTo>
                        <a:pt x="2381" y="460376"/>
                        <a:pt x="0" y="327819"/>
                        <a:pt x="0" y="195263"/>
                      </a:cubicBezTo>
                      <a:close/>
                    </a:path>
                  </a:pathLst>
                </a:custGeom>
              </p:spPr>
            </p:pic>
          </p:grpSp>
        </p:grpSp>
      </p:grpSp>
      <p:grpSp>
        <p:nvGrpSpPr>
          <p:cNvPr id="26" name="组合 25">
            <a:extLst>
              <a:ext uri="{FF2B5EF4-FFF2-40B4-BE49-F238E27FC236}">
                <a16:creationId xmlns:a16="http://schemas.microsoft.com/office/drawing/2014/main" id="{E107B72F-6BF6-4190-A062-A7ACAFD67811}"/>
              </a:ext>
            </a:extLst>
          </p:cNvPr>
          <p:cNvGrpSpPr/>
          <p:nvPr/>
        </p:nvGrpSpPr>
        <p:grpSpPr>
          <a:xfrm>
            <a:off x="4571998" y="2269865"/>
            <a:ext cx="1928659" cy="472080"/>
            <a:chOff x="4571998" y="2269865"/>
            <a:chExt cx="1928659" cy="472080"/>
          </a:xfrm>
        </p:grpSpPr>
        <p:sp>
          <p:nvSpPr>
            <p:cNvPr id="74" name="左中括号 73">
              <a:extLst>
                <a:ext uri="{FF2B5EF4-FFF2-40B4-BE49-F238E27FC236}">
                  <a16:creationId xmlns:a16="http://schemas.microsoft.com/office/drawing/2014/main" id="{35B1D9FC-67A3-46CA-8B18-22573702C191}"/>
                </a:ext>
              </a:extLst>
            </p:cNvPr>
            <p:cNvSpPr/>
            <p:nvPr/>
          </p:nvSpPr>
          <p:spPr>
            <a:xfrm rot="5400000">
              <a:off x="5436943" y="1678230"/>
              <a:ext cx="198770" cy="1928659"/>
            </a:xfrm>
            <a:prstGeom prst="leftBracket">
              <a:avLst>
                <a:gd name="adj" fmla="val 104173"/>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BA474E78-F8D9-4434-ACE9-2A63CF048ECB}"/>
                </a:ext>
              </a:extLst>
            </p:cNvPr>
            <p:cNvGrpSpPr/>
            <p:nvPr/>
          </p:nvGrpSpPr>
          <p:grpSpPr>
            <a:xfrm rot="16200000">
              <a:off x="5396854" y="1846714"/>
              <a:ext cx="366671" cy="1212974"/>
              <a:chOff x="4383196" y="4734942"/>
              <a:chExt cx="366671" cy="1212963"/>
            </a:xfrm>
          </p:grpSpPr>
          <p:sp>
            <p:nvSpPr>
              <p:cNvPr id="70" name="箭头: 下 69">
                <a:extLst>
                  <a:ext uri="{FF2B5EF4-FFF2-40B4-BE49-F238E27FC236}">
                    <a16:creationId xmlns:a16="http://schemas.microsoft.com/office/drawing/2014/main" id="{03F2BDC9-BEDB-49E8-A3BC-1C81AB122313}"/>
                  </a:ext>
                </a:extLst>
              </p:cNvPr>
              <p:cNvSpPr/>
              <p:nvPr/>
            </p:nvSpPr>
            <p:spPr>
              <a:xfrm>
                <a:off x="4383196" y="4734942"/>
                <a:ext cx="366671" cy="121296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标题 1">
                <a:extLst>
                  <a:ext uri="{FF2B5EF4-FFF2-40B4-BE49-F238E27FC236}">
                    <a16:creationId xmlns:a16="http://schemas.microsoft.com/office/drawing/2014/main" id="{6AE2C651-406D-433A-9D79-A1883E90920E}"/>
                  </a:ext>
                </a:extLst>
              </p:cNvPr>
              <p:cNvSpPr txBox="1">
                <a:spLocks/>
              </p:cNvSpPr>
              <p:nvPr/>
            </p:nvSpPr>
            <p:spPr bwMode="auto">
              <a:xfrm rot="5400000">
                <a:off x="4057983" y="5156299"/>
                <a:ext cx="1004202" cy="25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倒格波振幅</a:t>
                </a:r>
              </a:p>
            </p:txBody>
          </p:sp>
        </p:grpSp>
      </p:grpSp>
      <p:grpSp>
        <p:nvGrpSpPr>
          <p:cNvPr id="87" name="组合 86">
            <a:extLst>
              <a:ext uri="{FF2B5EF4-FFF2-40B4-BE49-F238E27FC236}">
                <a16:creationId xmlns:a16="http://schemas.microsoft.com/office/drawing/2014/main" id="{118F7C29-1AF8-4B2A-B4F1-7F5768FA97E6}"/>
              </a:ext>
            </a:extLst>
          </p:cNvPr>
          <p:cNvGrpSpPr/>
          <p:nvPr/>
        </p:nvGrpSpPr>
        <p:grpSpPr>
          <a:xfrm>
            <a:off x="1195420" y="5365898"/>
            <a:ext cx="6086405" cy="450850"/>
            <a:chOff x="1585074" y="5843355"/>
            <a:chExt cx="6086405" cy="450850"/>
          </a:xfrm>
        </p:grpSpPr>
        <p:graphicFrame>
          <p:nvGraphicFramePr>
            <p:cNvPr id="88" name="对象 87">
              <a:extLst>
                <a:ext uri="{FF2B5EF4-FFF2-40B4-BE49-F238E27FC236}">
                  <a16:creationId xmlns:a16="http://schemas.microsoft.com/office/drawing/2014/main" id="{E751B2A1-F7A5-4686-8721-8828D3F1CED3}"/>
                </a:ext>
              </a:extLst>
            </p:cNvPr>
            <p:cNvGraphicFramePr>
              <a:graphicFrameLocks noChangeAspect="1"/>
            </p:cNvGraphicFramePr>
            <p:nvPr>
              <p:extLst>
                <p:ext uri="{D42A27DB-BD31-4B8C-83A1-F6EECF244321}">
                  <p14:modId xmlns:p14="http://schemas.microsoft.com/office/powerpoint/2010/main" val="293873865"/>
                </p:ext>
              </p:extLst>
            </p:nvPr>
          </p:nvGraphicFramePr>
          <p:xfrm>
            <a:off x="2143804" y="5843355"/>
            <a:ext cx="5527675" cy="450850"/>
          </p:xfrm>
          <a:graphic>
            <a:graphicData uri="http://schemas.openxmlformats.org/presentationml/2006/ole">
              <mc:AlternateContent xmlns:mc="http://schemas.openxmlformats.org/markup-compatibility/2006">
                <mc:Choice xmlns:v="urn:schemas-microsoft-com:vml" Requires="v">
                  <p:oleObj name="Equation" r:id="rId17" imgW="3873240" imgH="317160" progId="Equation.DSMT4">
                    <p:embed/>
                  </p:oleObj>
                </mc:Choice>
                <mc:Fallback>
                  <p:oleObj name="Equation" r:id="rId17" imgW="3873240" imgH="317160" progId="Equation.DSMT4">
                    <p:embed/>
                    <p:pic>
                      <p:nvPicPr>
                        <p:cNvPr id="53" name="对象 52">
                          <a:extLst>
                            <a:ext uri="{FF2B5EF4-FFF2-40B4-BE49-F238E27FC236}">
                              <a16:creationId xmlns:a16="http://schemas.microsoft.com/office/drawing/2014/main" id="{4AF3BC02-7EF5-4355-883E-F100B39E7E69}"/>
                            </a:ext>
                          </a:extLst>
                        </p:cNvPr>
                        <p:cNvPicPr/>
                        <p:nvPr/>
                      </p:nvPicPr>
                      <p:blipFill>
                        <a:blip r:embed="rId18"/>
                        <a:stretch>
                          <a:fillRect/>
                        </a:stretch>
                      </p:blipFill>
                      <p:spPr>
                        <a:xfrm>
                          <a:off x="2143804" y="5843355"/>
                          <a:ext cx="5527675" cy="450850"/>
                        </a:xfrm>
                        <a:prstGeom prst="rect">
                          <a:avLst/>
                        </a:prstGeom>
                      </p:spPr>
                    </p:pic>
                  </p:oleObj>
                </mc:Fallback>
              </mc:AlternateContent>
            </a:graphicData>
          </a:graphic>
        </p:graphicFrame>
        <p:grpSp>
          <p:nvGrpSpPr>
            <p:cNvPr id="89" name="组合 88">
              <a:extLst>
                <a:ext uri="{FF2B5EF4-FFF2-40B4-BE49-F238E27FC236}">
                  <a16:creationId xmlns:a16="http://schemas.microsoft.com/office/drawing/2014/main" id="{83EB4D33-C798-4D9E-BA87-AC3EF65E6F9A}"/>
                </a:ext>
              </a:extLst>
            </p:cNvPr>
            <p:cNvGrpSpPr/>
            <p:nvPr/>
          </p:nvGrpSpPr>
          <p:grpSpPr>
            <a:xfrm>
              <a:off x="1585074" y="5847163"/>
              <a:ext cx="461716" cy="446969"/>
              <a:chOff x="1941656" y="4972068"/>
              <a:chExt cx="461716" cy="446969"/>
            </a:xfrm>
          </p:grpSpPr>
          <p:sp>
            <p:nvSpPr>
              <p:cNvPr id="90" name="流程图: 可选过程 89">
                <a:extLst>
                  <a:ext uri="{FF2B5EF4-FFF2-40B4-BE49-F238E27FC236}">
                    <a16:creationId xmlns:a16="http://schemas.microsoft.com/office/drawing/2014/main" id="{7081341B-2F2C-4776-9E35-9D766D8DDAF1}"/>
                  </a:ext>
                </a:extLst>
              </p:cNvPr>
              <p:cNvSpPr/>
              <p:nvPr/>
            </p:nvSpPr>
            <p:spPr>
              <a:xfrm>
                <a:off x="1990158" y="4972068"/>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1" name="标题 1">
                <a:extLst>
                  <a:ext uri="{FF2B5EF4-FFF2-40B4-BE49-F238E27FC236}">
                    <a16:creationId xmlns:a16="http://schemas.microsoft.com/office/drawing/2014/main" id="{F6B890BB-7AE2-4D92-93B4-B4139EFD6CF2}"/>
                  </a:ext>
                </a:extLst>
              </p:cNvPr>
              <p:cNvSpPr txBox="1">
                <a:spLocks/>
              </p:cNvSpPr>
              <p:nvPr/>
            </p:nvSpPr>
            <p:spPr bwMode="auto">
              <a:xfrm>
                <a:off x="1941656" y="5200716"/>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12</a:t>
                </a:r>
                <a:endParaRPr lang="zh-CN" altLang="en-US" sz="2000" dirty="0">
                  <a:latin typeface="+mn-lt"/>
                </a:endParaRPr>
              </a:p>
            </p:txBody>
          </p:sp>
        </p:grpSp>
      </p:grpSp>
      <p:grpSp>
        <p:nvGrpSpPr>
          <p:cNvPr id="46" name="组合 45">
            <a:extLst>
              <a:ext uri="{FF2B5EF4-FFF2-40B4-BE49-F238E27FC236}">
                <a16:creationId xmlns:a16="http://schemas.microsoft.com/office/drawing/2014/main" id="{29DE1208-41CB-411E-A785-A86E6542421A}"/>
              </a:ext>
            </a:extLst>
          </p:cNvPr>
          <p:cNvGrpSpPr/>
          <p:nvPr/>
        </p:nvGrpSpPr>
        <p:grpSpPr>
          <a:xfrm>
            <a:off x="1506472" y="5790477"/>
            <a:ext cx="7659717" cy="360450"/>
            <a:chOff x="1200157" y="5790551"/>
            <a:chExt cx="7659717" cy="360450"/>
          </a:xfrm>
        </p:grpSpPr>
        <p:sp>
          <p:nvSpPr>
            <p:cNvPr id="92" name="标题 1">
              <a:extLst>
                <a:ext uri="{FF2B5EF4-FFF2-40B4-BE49-F238E27FC236}">
                  <a16:creationId xmlns:a16="http://schemas.microsoft.com/office/drawing/2014/main" id="{985FBEE4-58E4-43A0-9118-4D3FE4CED2CB}"/>
                </a:ext>
              </a:extLst>
            </p:cNvPr>
            <p:cNvSpPr txBox="1">
              <a:spLocks/>
            </p:cNvSpPr>
            <p:nvPr/>
          </p:nvSpPr>
          <p:spPr bwMode="auto">
            <a:xfrm>
              <a:off x="1200157" y="5790551"/>
              <a:ext cx="620660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ea typeface="黑体" panose="02010609060101010101" pitchFamily="49" charset="-122"/>
                  <a:cs typeface="Gisha" panose="020B0604020202020204" pitchFamily="34" charset="-79"/>
                </a:rPr>
                <a:t>对于某级次的和频光，</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只有一个倒格矢最接近其波矢失配量</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41" name="对象 40">
              <a:extLst>
                <a:ext uri="{FF2B5EF4-FFF2-40B4-BE49-F238E27FC236}">
                  <a16:creationId xmlns:a16="http://schemas.microsoft.com/office/drawing/2014/main" id="{4A7469A4-9E71-46CF-9F24-F182CBC3B7C7}"/>
                </a:ext>
              </a:extLst>
            </p:cNvPr>
            <p:cNvGraphicFramePr>
              <a:graphicFrameLocks noChangeAspect="1"/>
            </p:cNvGraphicFramePr>
            <p:nvPr>
              <p:extLst>
                <p:ext uri="{D42A27DB-BD31-4B8C-83A1-F6EECF244321}">
                  <p14:modId xmlns:p14="http://schemas.microsoft.com/office/powerpoint/2010/main" val="1882240910"/>
                </p:ext>
              </p:extLst>
            </p:nvPr>
          </p:nvGraphicFramePr>
          <p:xfrm>
            <a:off x="7304314" y="5801000"/>
            <a:ext cx="1555560" cy="350001"/>
          </p:xfrm>
          <a:graphic>
            <a:graphicData uri="http://schemas.openxmlformats.org/presentationml/2006/ole">
              <mc:AlternateContent xmlns:mc="http://schemas.openxmlformats.org/markup-compatibility/2006">
                <mc:Choice xmlns:v="urn:schemas-microsoft-com:vml" Requires="v">
                  <p:oleObj name="Equation" r:id="rId19" imgW="1015920" imgH="228600" progId="Equation.DSMT4">
                    <p:embed/>
                  </p:oleObj>
                </mc:Choice>
                <mc:Fallback>
                  <p:oleObj name="Equation" r:id="rId19" imgW="1015920" imgH="228600" progId="Equation.DSMT4">
                    <p:embed/>
                    <p:pic>
                      <p:nvPicPr>
                        <p:cNvPr id="0" name=""/>
                        <p:cNvPicPr/>
                        <p:nvPr/>
                      </p:nvPicPr>
                      <p:blipFill>
                        <a:blip r:embed="rId20"/>
                        <a:stretch>
                          <a:fillRect/>
                        </a:stretch>
                      </p:blipFill>
                      <p:spPr>
                        <a:xfrm>
                          <a:off x="7304314" y="5801000"/>
                          <a:ext cx="1555560" cy="350001"/>
                        </a:xfrm>
                        <a:prstGeom prst="rect">
                          <a:avLst/>
                        </a:prstGeom>
                      </p:spPr>
                    </p:pic>
                  </p:oleObj>
                </mc:Fallback>
              </mc:AlternateContent>
            </a:graphicData>
          </a:graphic>
        </p:graphicFrame>
      </p:grpSp>
      <mc:AlternateContent xmlns:mc="http://schemas.openxmlformats.org/markup-compatibility/2006" xmlns:a14="http://schemas.microsoft.com/office/drawing/2010/main">
        <mc:Choice Requires="a14">
          <p:sp>
            <p:nvSpPr>
              <p:cNvPr id="93" name="标题 1">
                <a:extLst>
                  <a:ext uri="{FF2B5EF4-FFF2-40B4-BE49-F238E27FC236}">
                    <a16:creationId xmlns:a16="http://schemas.microsoft.com/office/drawing/2014/main" id="{51EEF918-9CBF-4BE0-95CF-A338B8DB8400}"/>
                  </a:ext>
                </a:extLst>
              </p:cNvPr>
              <p:cNvSpPr txBox="1">
                <a:spLocks/>
              </p:cNvSpPr>
              <p:nvPr/>
            </p:nvSpPr>
            <p:spPr bwMode="auto">
              <a:xfrm>
                <a:off x="1533527" y="6081528"/>
                <a:ext cx="6189072" cy="3513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solidFill>
                      <a:schemeClr val="tx1"/>
                    </a:solidFill>
                    <a:ea typeface="黑体" panose="02010609060101010101" pitchFamily="49" charset="-122"/>
                    <a:cs typeface="Gisha" panose="020B0604020202020204" pitchFamily="34" charset="-79"/>
                  </a:rPr>
                  <a:t>故暂可</a:t>
                </a:r>
                <a:r>
                  <a:rPr lang="zh-CN" altLang="en-US" sz="1800" dirty="0">
                    <a:solidFill>
                      <a:schemeClr val="accent1">
                        <a:lumMod val="75000"/>
                      </a:schemeClr>
                    </a:solidFill>
                    <a:ea typeface="黑体" panose="02010609060101010101" pitchFamily="49" charset="-122"/>
                    <a:cs typeface="Gisha" panose="020B0604020202020204" pitchFamily="34" charset="-79"/>
                  </a:rPr>
                  <a:t>忽略其他级次</a:t>
                </a:r>
                <a14:m>
                  <m:oMath xmlns:m="http://schemas.openxmlformats.org/officeDocument/2006/math">
                    <m:sSub>
                      <m:sSubPr>
                        <m:ctrlPr>
                          <a:rPr lang="en-US" altLang="zh-CN" sz="1600" i="1" smtClean="0">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ctrlPr>
                      </m:sSubPr>
                      <m:e>
                        <m:r>
                          <a:rPr lang="en-US" altLang="zh-CN" sz="1600" b="0" i="1" smtClean="0">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t>𝑚</m:t>
                        </m:r>
                      </m:e>
                      <m:sub>
                        <m:r>
                          <a:rPr lang="en-US" altLang="zh-CN" sz="1600" b="0" i="1" smtClean="0">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t>𝑥</m:t>
                        </m:r>
                      </m:sub>
                    </m:sSub>
                    <m:r>
                      <a:rPr lang="en-US" altLang="zh-CN" sz="1600" b="0" i="1" smtClean="0">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t>,</m:t>
                    </m:r>
                    <m:sSub>
                      <m:sSubPr>
                        <m:ctrlPr>
                          <a:rPr lang="en-US" altLang="zh-CN" sz="1600" i="1">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ctrlPr>
                      </m:sSubPr>
                      <m:e>
                        <m:r>
                          <a:rPr lang="en-US" altLang="zh-CN" sz="1600" i="1">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t>𝑚</m:t>
                        </m:r>
                      </m:e>
                      <m:sub>
                        <m:r>
                          <a:rPr lang="en-US" altLang="zh-CN" sz="1600" b="0" i="1" smtClean="0">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t>𝑦</m:t>
                        </m:r>
                      </m:sub>
                    </m:sSub>
                    <m:r>
                      <a:rPr lang="en-US" altLang="zh-CN" sz="1600" b="0" i="1" smtClean="0">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t>,</m:t>
                    </m:r>
                    <m:sSub>
                      <m:sSubPr>
                        <m:ctrlPr>
                          <a:rPr lang="en-US" altLang="zh-CN" sz="1600" i="1">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ctrlPr>
                      </m:sSubPr>
                      <m:e>
                        <m:r>
                          <a:rPr lang="en-US" altLang="zh-CN" sz="1600" i="1">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t>𝑚</m:t>
                        </m:r>
                      </m:e>
                      <m:sub>
                        <m:r>
                          <a:rPr lang="en-US" altLang="zh-CN" sz="1600" b="0" i="1" smtClean="0">
                            <a:solidFill>
                              <a:schemeClr val="accent1">
                                <a:lumMod val="75000"/>
                              </a:schemeClr>
                            </a:solidFill>
                            <a:latin typeface="Cambria Math" panose="02040503050406030204" pitchFamily="18" charset="0"/>
                            <a:ea typeface="黑体" panose="02010609060101010101" pitchFamily="49" charset="-122"/>
                            <a:cs typeface="Gisha" panose="020B0604020202020204" pitchFamily="34" charset="-79"/>
                          </a:rPr>
                          <m:t>𝑧</m:t>
                        </m:r>
                      </m:sub>
                    </m:sSub>
                  </m:oMath>
                </a14:m>
                <a:r>
                  <a:rPr lang="zh-CN" altLang="en-US" sz="1800" dirty="0">
                    <a:solidFill>
                      <a:schemeClr val="tx1"/>
                    </a:solidFill>
                    <a:ea typeface="黑体" panose="02010609060101010101" pitchFamily="49" charset="-122"/>
                    <a:cs typeface="Gisha" panose="020B0604020202020204" pitchFamily="34" charset="-79"/>
                  </a:rPr>
                  <a:t>倒格波振幅对和频光强的贡献</a:t>
                </a:r>
              </a:p>
            </p:txBody>
          </p:sp>
        </mc:Choice>
        <mc:Fallback xmlns="">
          <p:sp>
            <p:nvSpPr>
              <p:cNvPr id="93" name="标题 1">
                <a:extLst>
                  <a:ext uri="{FF2B5EF4-FFF2-40B4-BE49-F238E27FC236}">
                    <a16:creationId xmlns:a16="http://schemas.microsoft.com/office/drawing/2014/main" id="{51EEF918-9CBF-4BE0-95CF-A338B8DB8400}"/>
                  </a:ext>
                </a:extLst>
              </p:cNvPr>
              <p:cNvSpPr txBox="1">
                <a:spLocks noRot="1" noChangeAspect="1" noMove="1" noResize="1" noEditPoints="1" noAdjustHandles="1" noChangeArrowheads="1" noChangeShapeType="1" noTextEdit="1"/>
              </p:cNvSpPr>
              <p:nvPr/>
            </p:nvSpPr>
            <p:spPr bwMode="auto">
              <a:xfrm>
                <a:off x="1533527" y="6081528"/>
                <a:ext cx="6189072" cy="351365"/>
              </a:xfrm>
              <a:prstGeom prst="rect">
                <a:avLst/>
              </a:prstGeom>
              <a:blipFill>
                <a:blip r:embed="rId22"/>
                <a:stretch>
                  <a:fillRect l="-788" t="-21053" r="-591" b="-210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2" name="组合 71">
            <a:extLst>
              <a:ext uri="{FF2B5EF4-FFF2-40B4-BE49-F238E27FC236}">
                <a16:creationId xmlns:a16="http://schemas.microsoft.com/office/drawing/2014/main" id="{DEC426E7-3904-4D7E-9F93-767DDEAC7E3A}"/>
              </a:ext>
            </a:extLst>
          </p:cNvPr>
          <p:cNvGrpSpPr/>
          <p:nvPr/>
        </p:nvGrpSpPr>
        <p:grpSpPr>
          <a:xfrm>
            <a:off x="31809" y="6491415"/>
            <a:ext cx="437891" cy="299556"/>
            <a:chOff x="8539422" y="6009541"/>
            <a:chExt cx="437891" cy="299556"/>
          </a:xfrm>
        </p:grpSpPr>
        <p:sp>
          <p:nvSpPr>
            <p:cNvPr id="73" name="卷形: 垂直 72">
              <a:extLst>
                <a:ext uri="{FF2B5EF4-FFF2-40B4-BE49-F238E27FC236}">
                  <a16:creationId xmlns:a16="http://schemas.microsoft.com/office/drawing/2014/main" id="{BAD0F55A-49CB-4F97-A25E-4AF667EA2560}"/>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标题 1">
              <a:extLst>
                <a:ext uri="{FF2B5EF4-FFF2-40B4-BE49-F238E27FC236}">
                  <a16:creationId xmlns:a16="http://schemas.microsoft.com/office/drawing/2014/main" id="{1687B3E5-7536-401D-A554-A6607B9BDF82}"/>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28</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592968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3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arn(outVertical)">
                                      <p:cBhvr>
                                        <p:cTn id="21" dur="200"/>
                                        <p:tgtEl>
                                          <p:spTgt spid="37"/>
                                        </p:tgtEl>
                                      </p:cBhvr>
                                    </p:animEffect>
                                  </p:childTnLst>
                                </p:cTn>
                              </p:par>
                            </p:childTnLst>
                          </p:cTn>
                        </p:par>
                        <p:par>
                          <p:cTn id="22" fill="hold">
                            <p:stCondLst>
                              <p:cond delay="200"/>
                            </p:stCondLst>
                            <p:childTnLst>
                              <p:par>
                                <p:cTn id="23" presetID="22" presetClass="entr" presetSubtype="2"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right)">
                                      <p:cBhvr>
                                        <p:cTn id="25" dur="2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wipe(up)">
                                      <p:cBhvr>
                                        <p:cTn id="30" dur="200"/>
                                        <p:tgtEl>
                                          <p:spTgt spid="87"/>
                                        </p:tgtEl>
                                      </p:cBhvr>
                                    </p:animEffect>
                                  </p:childTnLst>
                                </p:cTn>
                              </p:par>
                            </p:childTnLst>
                          </p:cTn>
                        </p:par>
                        <p:par>
                          <p:cTn id="31" fill="hold">
                            <p:stCondLst>
                              <p:cond delay="200"/>
                            </p:stCondLst>
                            <p:childTnLst>
                              <p:par>
                                <p:cTn id="32" presetID="22" presetClass="entr" presetSubtype="1"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up)">
                                      <p:cBhvr>
                                        <p:cTn id="34" dur="200"/>
                                        <p:tgtEl>
                                          <p:spTgt spid="46"/>
                                        </p:tgtEl>
                                      </p:cBhvr>
                                    </p:animEffect>
                                  </p:childTnLst>
                                </p:cTn>
                              </p:par>
                            </p:childTnLst>
                          </p:cTn>
                        </p:par>
                        <p:par>
                          <p:cTn id="35" fill="hold">
                            <p:stCondLst>
                              <p:cond delay="400"/>
                            </p:stCondLst>
                            <p:childTnLst>
                              <p:par>
                                <p:cTn id="36" presetID="22" presetClass="entr" presetSubtype="1" fill="hold" grpId="0"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ipe(up)">
                                      <p:cBhvr>
                                        <p:cTn id="38" dur="2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4" fill="hold" nodeType="clickEffect">
                                  <p:stCondLst>
                                    <p:cond delay="0"/>
                                  </p:stCondLst>
                                  <p:childTnLst>
                                    <p:animEffect transition="out" filter="wipe(down)">
                                      <p:cBhvr>
                                        <p:cTn id="42" dur="200"/>
                                        <p:tgtEl>
                                          <p:spTgt spid="32"/>
                                        </p:tgtEl>
                                      </p:cBhvr>
                                    </p:animEffect>
                                    <p:set>
                                      <p:cBhvr>
                                        <p:cTn id="43" dur="1" fill="hold">
                                          <p:stCondLst>
                                            <p:cond delay="199"/>
                                          </p:stCondLst>
                                        </p:cTn>
                                        <p:tgtEl>
                                          <p:spTgt spid="32"/>
                                        </p:tgtEl>
                                        <p:attrNameLst>
                                          <p:attrName>style.visibility</p:attrName>
                                        </p:attrNameLst>
                                      </p:cBhvr>
                                      <p:to>
                                        <p:strVal val="hidden"/>
                                      </p:to>
                                    </p:set>
                                  </p:childTnLst>
                                </p:cTn>
                              </p:par>
                              <p:par>
                                <p:cTn id="44" presetID="22" presetClass="exit" presetSubtype="4" fill="hold" nodeType="withEffect">
                                  <p:stCondLst>
                                    <p:cond delay="0"/>
                                  </p:stCondLst>
                                  <p:childTnLst>
                                    <p:animEffect transition="out" filter="wipe(down)">
                                      <p:cBhvr>
                                        <p:cTn id="45" dur="200"/>
                                        <p:tgtEl>
                                          <p:spTgt spid="25"/>
                                        </p:tgtEl>
                                      </p:cBhvr>
                                    </p:animEffect>
                                    <p:set>
                                      <p:cBhvr>
                                        <p:cTn id="46" dur="1" fill="hold">
                                          <p:stCondLst>
                                            <p:cond delay="199"/>
                                          </p:stCondLst>
                                        </p:cTn>
                                        <p:tgtEl>
                                          <p:spTgt spid="25"/>
                                        </p:tgtEl>
                                        <p:attrNameLst>
                                          <p:attrName>style.visibility</p:attrName>
                                        </p:attrNameLst>
                                      </p:cBhvr>
                                      <p:to>
                                        <p:strVal val="hidden"/>
                                      </p:to>
                                    </p:set>
                                  </p:childTnLst>
                                </p:cTn>
                              </p:par>
                              <p:par>
                                <p:cTn id="47" presetID="22" presetClass="exit" presetSubtype="4" fill="hold" grpId="1" nodeType="withEffect">
                                  <p:stCondLst>
                                    <p:cond delay="0"/>
                                  </p:stCondLst>
                                  <p:childTnLst>
                                    <p:animEffect transition="out" filter="wipe(down)">
                                      <p:cBhvr>
                                        <p:cTn id="48" dur="300"/>
                                        <p:tgtEl>
                                          <p:spTgt spid="37"/>
                                        </p:tgtEl>
                                      </p:cBhvr>
                                    </p:animEffect>
                                    <p:set>
                                      <p:cBhvr>
                                        <p:cTn id="49" dur="1" fill="hold">
                                          <p:stCondLst>
                                            <p:cond delay="299"/>
                                          </p:stCondLst>
                                        </p:cTn>
                                        <p:tgtEl>
                                          <p:spTgt spid="37"/>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300"/>
                                        <p:tgtEl>
                                          <p:spTgt spid="38"/>
                                        </p:tgtEl>
                                      </p:cBhvr>
                                    </p:animEffect>
                                    <p:set>
                                      <p:cBhvr>
                                        <p:cTn id="52" dur="1" fill="hold">
                                          <p:stCondLst>
                                            <p:cond delay="299"/>
                                          </p:stCondLst>
                                        </p:cTn>
                                        <p:tgtEl>
                                          <p:spTgt spid="38"/>
                                        </p:tgtEl>
                                        <p:attrNameLst>
                                          <p:attrName>style.visibility</p:attrName>
                                        </p:attrNameLst>
                                      </p:cBhvr>
                                      <p:to>
                                        <p:strVal val="hidden"/>
                                      </p:to>
                                    </p:set>
                                  </p:childTnLst>
                                </p:cTn>
                              </p:par>
                              <p:par>
                                <p:cTn id="53" presetID="22" presetClass="exit" presetSubtype="4" fill="hold" nodeType="withEffect">
                                  <p:stCondLst>
                                    <p:cond delay="0"/>
                                  </p:stCondLst>
                                  <p:childTnLst>
                                    <p:animEffect transition="out" filter="wipe(down)">
                                      <p:cBhvr>
                                        <p:cTn id="54" dur="300"/>
                                        <p:tgtEl>
                                          <p:spTgt spid="13"/>
                                        </p:tgtEl>
                                      </p:cBhvr>
                                    </p:animEffect>
                                    <p:set>
                                      <p:cBhvr>
                                        <p:cTn id="55" dur="1" fill="hold">
                                          <p:stCondLst>
                                            <p:cond delay="299"/>
                                          </p:stCondLst>
                                        </p:cTn>
                                        <p:tgtEl>
                                          <p:spTgt spid="13"/>
                                        </p:tgtEl>
                                        <p:attrNameLst>
                                          <p:attrName>style.visibility</p:attrName>
                                        </p:attrNameLst>
                                      </p:cBhvr>
                                      <p:to>
                                        <p:strVal val="hidden"/>
                                      </p:to>
                                    </p:set>
                                  </p:childTnLst>
                                </p:cTn>
                              </p:par>
                              <p:par>
                                <p:cTn id="56" presetID="22" presetClass="exit" presetSubtype="4" fill="hold" nodeType="withEffect">
                                  <p:stCondLst>
                                    <p:cond delay="0"/>
                                  </p:stCondLst>
                                  <p:childTnLst>
                                    <p:animEffect transition="out" filter="wipe(down)">
                                      <p:cBhvr>
                                        <p:cTn id="57" dur="400"/>
                                        <p:tgtEl>
                                          <p:spTgt spid="26"/>
                                        </p:tgtEl>
                                      </p:cBhvr>
                                    </p:animEffect>
                                    <p:set>
                                      <p:cBhvr>
                                        <p:cTn id="58" dur="1" fill="hold">
                                          <p:stCondLst>
                                            <p:cond delay="399"/>
                                          </p:stCondLst>
                                        </p:cTn>
                                        <p:tgtEl>
                                          <p:spTgt spid="26"/>
                                        </p:tgtEl>
                                        <p:attrNameLst>
                                          <p:attrName>style.visibility</p:attrName>
                                        </p:attrNameLst>
                                      </p:cBhvr>
                                      <p:to>
                                        <p:strVal val="hidden"/>
                                      </p:to>
                                    </p:set>
                                  </p:childTnLst>
                                </p:cTn>
                              </p:par>
                              <p:par>
                                <p:cTn id="59" presetID="22" presetClass="exit" presetSubtype="4" fill="hold" nodeType="withEffect">
                                  <p:stCondLst>
                                    <p:cond delay="0"/>
                                  </p:stCondLst>
                                  <p:childTnLst>
                                    <p:animEffect transition="out" filter="wipe(down)">
                                      <p:cBhvr>
                                        <p:cTn id="60" dur="400"/>
                                        <p:tgtEl>
                                          <p:spTgt spid="56"/>
                                        </p:tgtEl>
                                      </p:cBhvr>
                                    </p:animEffect>
                                    <p:set>
                                      <p:cBhvr>
                                        <p:cTn id="61" dur="1" fill="hold">
                                          <p:stCondLst>
                                            <p:cond delay="399"/>
                                          </p:stCondLst>
                                        </p:cTn>
                                        <p:tgtEl>
                                          <p:spTgt spid="56"/>
                                        </p:tgtEl>
                                        <p:attrNameLst>
                                          <p:attrName>style.visibility</p:attrName>
                                        </p:attrNameLst>
                                      </p:cBhvr>
                                      <p:to>
                                        <p:strVal val="hidden"/>
                                      </p:to>
                                    </p:set>
                                  </p:childTnLst>
                                </p:cTn>
                              </p:par>
                              <p:par>
                                <p:cTn id="62" presetID="22" presetClass="exit" presetSubtype="4" fill="hold" grpId="0" nodeType="withEffect">
                                  <p:stCondLst>
                                    <p:cond delay="0"/>
                                  </p:stCondLst>
                                  <p:childTnLst>
                                    <p:animEffect transition="out" filter="wipe(down)">
                                      <p:cBhvr>
                                        <p:cTn id="63" dur="400"/>
                                        <p:tgtEl>
                                          <p:spTgt spid="27"/>
                                        </p:tgtEl>
                                      </p:cBhvr>
                                    </p:animEffect>
                                    <p:set>
                                      <p:cBhvr>
                                        <p:cTn id="64" dur="1" fill="hold">
                                          <p:stCondLst>
                                            <p:cond delay="399"/>
                                          </p:stCondLst>
                                        </p:cTn>
                                        <p:tgtEl>
                                          <p:spTgt spid="27"/>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93"/>
                                        </p:tgtEl>
                                      </p:cBhvr>
                                    </p:animEffect>
                                    <p:set>
                                      <p:cBhvr>
                                        <p:cTn id="67" dur="1" fill="hold">
                                          <p:stCondLst>
                                            <p:cond delay="499"/>
                                          </p:stCondLst>
                                        </p:cTn>
                                        <p:tgtEl>
                                          <p:spTgt spid="93"/>
                                        </p:tgtEl>
                                        <p:attrNameLst>
                                          <p:attrName>style.visibility</p:attrName>
                                        </p:attrNameLst>
                                      </p:cBhvr>
                                      <p:to>
                                        <p:strVal val="hidden"/>
                                      </p:to>
                                    </p:set>
                                  </p:childTnLst>
                                </p:cTn>
                              </p:par>
                              <p:par>
                                <p:cTn id="68" presetID="0" presetClass="path" presetSubtype="0" accel="50000" decel="50000" fill="hold" nodeType="withEffect">
                                  <p:stCondLst>
                                    <p:cond delay="0"/>
                                  </p:stCondLst>
                                  <p:childTnLst>
                                    <p:animMotion origin="layout" path="M -0.00069 -0.00185 L -0.00052 -0.39445 " pathEditMode="relative" rAng="0" ptsTypes="AA">
                                      <p:cBhvr>
                                        <p:cTn id="69" dur="500" fill="hold"/>
                                        <p:tgtEl>
                                          <p:spTgt spid="87"/>
                                        </p:tgtEl>
                                        <p:attrNameLst>
                                          <p:attrName>ppt_x</p:attrName>
                                          <p:attrName>ppt_y</p:attrName>
                                        </p:attrNameLst>
                                      </p:cBhvr>
                                      <p:rCtr x="0" y="-19630"/>
                                    </p:animMotion>
                                  </p:childTnLst>
                                </p:cTn>
                              </p:par>
                              <p:par>
                                <p:cTn id="70" presetID="0" presetClass="path" presetSubtype="0" accel="50000" decel="50000" fill="hold" nodeType="withEffect">
                                  <p:stCondLst>
                                    <p:cond delay="0"/>
                                  </p:stCondLst>
                                  <p:childTnLst>
                                    <p:animMotion origin="layout" path="M 3.05556E-6 -1.85185E-6 L -0.00018 -0.37129 " pathEditMode="relative" rAng="0" ptsTypes="AA">
                                      <p:cBhvr>
                                        <p:cTn id="71" dur="500" fill="hold"/>
                                        <p:tgtEl>
                                          <p:spTgt spid="46"/>
                                        </p:tgtEl>
                                        <p:attrNameLst>
                                          <p:attrName>ppt_x</p:attrName>
                                          <p:attrName>ppt_y</p:attrName>
                                        </p:attrNameLst>
                                      </p:cBhvr>
                                      <p:rCtr x="-17"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7" grpId="0" animBg="1"/>
      <p:bldP spid="37" grpId="1" animBg="1"/>
      <p:bldP spid="93" grpId="0"/>
      <p:bldP spid="9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27942" y="2133306"/>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12" name="Rectangle 14">
            <a:extLst>
              <a:ext uri="{FF2B5EF4-FFF2-40B4-BE49-F238E27FC236}">
                <a16:creationId xmlns:a16="http://schemas.microsoft.com/office/drawing/2014/main" id="{FBCAD7E7-3638-4926-9C78-8270986AE1DB}"/>
              </a:ext>
            </a:extLst>
          </p:cNvPr>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47" name="组合 46">
            <a:extLst>
              <a:ext uri="{FF2B5EF4-FFF2-40B4-BE49-F238E27FC236}">
                <a16:creationId xmlns:a16="http://schemas.microsoft.com/office/drawing/2014/main" id="{4C88E805-1A1A-4BF5-A117-6FC04563423A}"/>
              </a:ext>
            </a:extLst>
          </p:cNvPr>
          <p:cNvGrpSpPr/>
          <p:nvPr/>
        </p:nvGrpSpPr>
        <p:grpSpPr>
          <a:xfrm>
            <a:off x="1195420" y="2660017"/>
            <a:ext cx="7970769" cy="937429"/>
            <a:chOff x="1195420" y="5365898"/>
            <a:chExt cx="7970769" cy="937429"/>
          </a:xfrm>
        </p:grpSpPr>
        <p:grpSp>
          <p:nvGrpSpPr>
            <p:cNvPr id="87" name="组合 86">
              <a:extLst>
                <a:ext uri="{FF2B5EF4-FFF2-40B4-BE49-F238E27FC236}">
                  <a16:creationId xmlns:a16="http://schemas.microsoft.com/office/drawing/2014/main" id="{118F7C29-1AF8-4B2A-B4F1-7F5768FA97E6}"/>
                </a:ext>
              </a:extLst>
            </p:cNvPr>
            <p:cNvGrpSpPr/>
            <p:nvPr/>
          </p:nvGrpSpPr>
          <p:grpSpPr>
            <a:xfrm>
              <a:off x="1195420" y="5365898"/>
              <a:ext cx="6086405" cy="450850"/>
              <a:chOff x="1585074" y="5843355"/>
              <a:chExt cx="6086405" cy="450850"/>
            </a:xfrm>
          </p:grpSpPr>
          <p:graphicFrame>
            <p:nvGraphicFramePr>
              <p:cNvPr id="88" name="对象 87">
                <a:extLst>
                  <a:ext uri="{FF2B5EF4-FFF2-40B4-BE49-F238E27FC236}">
                    <a16:creationId xmlns:a16="http://schemas.microsoft.com/office/drawing/2014/main" id="{E751B2A1-F7A5-4686-8721-8828D3F1CED3}"/>
                  </a:ext>
                </a:extLst>
              </p:cNvPr>
              <p:cNvGraphicFramePr>
                <a:graphicFrameLocks noChangeAspect="1"/>
              </p:cNvGraphicFramePr>
              <p:nvPr>
                <p:extLst>
                  <p:ext uri="{D42A27DB-BD31-4B8C-83A1-F6EECF244321}">
                    <p14:modId xmlns:p14="http://schemas.microsoft.com/office/powerpoint/2010/main" val="1155614025"/>
                  </p:ext>
                </p:extLst>
              </p:nvPr>
            </p:nvGraphicFramePr>
            <p:xfrm>
              <a:off x="2143804" y="5843355"/>
              <a:ext cx="5527675" cy="450850"/>
            </p:xfrm>
            <a:graphic>
              <a:graphicData uri="http://schemas.openxmlformats.org/presentationml/2006/ole">
                <mc:AlternateContent xmlns:mc="http://schemas.openxmlformats.org/markup-compatibility/2006">
                  <mc:Choice xmlns:v="urn:schemas-microsoft-com:vml" Requires="v">
                    <p:oleObj name="Equation" r:id="rId3" imgW="3873240" imgH="317160" progId="Equation.DSMT4">
                      <p:embed/>
                    </p:oleObj>
                  </mc:Choice>
                  <mc:Fallback>
                    <p:oleObj name="Equation" r:id="rId3" imgW="3873240" imgH="317160" progId="Equation.DSMT4">
                      <p:embed/>
                      <p:pic>
                        <p:nvPicPr>
                          <p:cNvPr id="88" name="对象 87">
                            <a:extLst>
                              <a:ext uri="{FF2B5EF4-FFF2-40B4-BE49-F238E27FC236}">
                                <a16:creationId xmlns:a16="http://schemas.microsoft.com/office/drawing/2014/main" id="{E751B2A1-F7A5-4686-8721-8828D3F1CED3}"/>
                              </a:ext>
                            </a:extLst>
                          </p:cNvPr>
                          <p:cNvPicPr/>
                          <p:nvPr/>
                        </p:nvPicPr>
                        <p:blipFill>
                          <a:blip r:embed="rId4"/>
                          <a:stretch>
                            <a:fillRect/>
                          </a:stretch>
                        </p:blipFill>
                        <p:spPr>
                          <a:xfrm>
                            <a:off x="2143804" y="5843355"/>
                            <a:ext cx="5527675" cy="450850"/>
                          </a:xfrm>
                          <a:prstGeom prst="rect">
                            <a:avLst/>
                          </a:prstGeom>
                        </p:spPr>
                      </p:pic>
                    </p:oleObj>
                  </mc:Fallback>
                </mc:AlternateContent>
              </a:graphicData>
            </a:graphic>
          </p:graphicFrame>
          <p:grpSp>
            <p:nvGrpSpPr>
              <p:cNvPr id="89" name="组合 88">
                <a:extLst>
                  <a:ext uri="{FF2B5EF4-FFF2-40B4-BE49-F238E27FC236}">
                    <a16:creationId xmlns:a16="http://schemas.microsoft.com/office/drawing/2014/main" id="{83EB4D33-C798-4D9E-BA87-AC3EF65E6F9A}"/>
                  </a:ext>
                </a:extLst>
              </p:cNvPr>
              <p:cNvGrpSpPr/>
              <p:nvPr/>
            </p:nvGrpSpPr>
            <p:grpSpPr>
              <a:xfrm>
                <a:off x="1585074" y="5847163"/>
                <a:ext cx="461716" cy="446969"/>
                <a:chOff x="1941656" y="4972068"/>
                <a:chExt cx="461716" cy="446969"/>
              </a:xfrm>
            </p:grpSpPr>
            <p:sp>
              <p:nvSpPr>
                <p:cNvPr id="90" name="流程图: 可选过程 89">
                  <a:extLst>
                    <a:ext uri="{FF2B5EF4-FFF2-40B4-BE49-F238E27FC236}">
                      <a16:creationId xmlns:a16="http://schemas.microsoft.com/office/drawing/2014/main" id="{7081341B-2F2C-4776-9E35-9D766D8DDAF1}"/>
                    </a:ext>
                  </a:extLst>
                </p:cNvPr>
                <p:cNvSpPr/>
                <p:nvPr/>
              </p:nvSpPr>
              <p:spPr>
                <a:xfrm>
                  <a:off x="1990158" y="4972068"/>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1" name="标题 1">
                  <a:extLst>
                    <a:ext uri="{FF2B5EF4-FFF2-40B4-BE49-F238E27FC236}">
                      <a16:creationId xmlns:a16="http://schemas.microsoft.com/office/drawing/2014/main" id="{F6B890BB-7AE2-4D92-93B4-B4139EFD6CF2}"/>
                    </a:ext>
                  </a:extLst>
                </p:cNvPr>
                <p:cNvSpPr txBox="1">
                  <a:spLocks/>
                </p:cNvSpPr>
                <p:nvPr/>
              </p:nvSpPr>
              <p:spPr bwMode="auto">
                <a:xfrm>
                  <a:off x="1941656" y="5200716"/>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12</a:t>
                  </a:r>
                  <a:endParaRPr lang="zh-CN" altLang="en-US" sz="2000" dirty="0">
                    <a:latin typeface="+mn-lt"/>
                  </a:endParaRPr>
                </a:p>
              </p:txBody>
            </p:sp>
          </p:grpSp>
        </p:grpSp>
        <p:grpSp>
          <p:nvGrpSpPr>
            <p:cNvPr id="46" name="组合 45">
              <a:extLst>
                <a:ext uri="{FF2B5EF4-FFF2-40B4-BE49-F238E27FC236}">
                  <a16:creationId xmlns:a16="http://schemas.microsoft.com/office/drawing/2014/main" id="{29DE1208-41CB-411E-A785-A86E6542421A}"/>
                </a:ext>
              </a:extLst>
            </p:cNvPr>
            <p:cNvGrpSpPr/>
            <p:nvPr/>
          </p:nvGrpSpPr>
          <p:grpSpPr>
            <a:xfrm>
              <a:off x="1506472" y="5942877"/>
              <a:ext cx="7659717" cy="360450"/>
              <a:chOff x="1200157" y="5942951"/>
              <a:chExt cx="7659717" cy="360450"/>
            </a:xfrm>
          </p:grpSpPr>
          <p:sp>
            <p:nvSpPr>
              <p:cNvPr id="92" name="标题 1">
                <a:extLst>
                  <a:ext uri="{FF2B5EF4-FFF2-40B4-BE49-F238E27FC236}">
                    <a16:creationId xmlns:a16="http://schemas.microsoft.com/office/drawing/2014/main" id="{985FBEE4-58E4-43A0-9118-4D3FE4CED2CB}"/>
                  </a:ext>
                </a:extLst>
              </p:cNvPr>
              <p:cNvSpPr txBox="1">
                <a:spLocks/>
              </p:cNvSpPr>
              <p:nvPr/>
            </p:nvSpPr>
            <p:spPr bwMode="auto">
              <a:xfrm>
                <a:off x="1200157" y="5942951"/>
                <a:ext cx="620660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ea typeface="黑体" panose="02010609060101010101" pitchFamily="49" charset="-122"/>
                    <a:cs typeface="Gisha" panose="020B0604020202020204" pitchFamily="34" charset="-79"/>
                  </a:rPr>
                  <a:t>对于某级次的和频光，</a:t>
                </a: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只有一个倒格矢最接近其波矢失配量</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41" name="对象 40">
                <a:extLst>
                  <a:ext uri="{FF2B5EF4-FFF2-40B4-BE49-F238E27FC236}">
                    <a16:creationId xmlns:a16="http://schemas.microsoft.com/office/drawing/2014/main" id="{4A7469A4-9E71-46CF-9F24-F182CBC3B7C7}"/>
                  </a:ext>
                </a:extLst>
              </p:cNvPr>
              <p:cNvGraphicFramePr>
                <a:graphicFrameLocks noChangeAspect="1"/>
              </p:cNvGraphicFramePr>
              <p:nvPr>
                <p:extLst>
                  <p:ext uri="{D42A27DB-BD31-4B8C-83A1-F6EECF244321}">
                    <p14:modId xmlns:p14="http://schemas.microsoft.com/office/powerpoint/2010/main" val="3413248702"/>
                  </p:ext>
                </p:extLst>
              </p:nvPr>
            </p:nvGraphicFramePr>
            <p:xfrm>
              <a:off x="7304314" y="5953400"/>
              <a:ext cx="1555560" cy="350001"/>
            </p:xfrm>
            <a:graphic>
              <a:graphicData uri="http://schemas.openxmlformats.org/presentationml/2006/ole">
                <mc:AlternateContent xmlns:mc="http://schemas.openxmlformats.org/markup-compatibility/2006">
                  <mc:Choice xmlns:v="urn:schemas-microsoft-com:vml" Requires="v">
                    <p:oleObj name="Equation" r:id="rId5" imgW="1015920" imgH="228600" progId="Equation.DSMT4">
                      <p:embed/>
                    </p:oleObj>
                  </mc:Choice>
                  <mc:Fallback>
                    <p:oleObj name="Equation" r:id="rId5" imgW="1015920" imgH="228600" progId="Equation.DSMT4">
                      <p:embed/>
                      <p:pic>
                        <p:nvPicPr>
                          <p:cNvPr id="41" name="对象 40">
                            <a:extLst>
                              <a:ext uri="{FF2B5EF4-FFF2-40B4-BE49-F238E27FC236}">
                                <a16:creationId xmlns:a16="http://schemas.microsoft.com/office/drawing/2014/main" id="{4A7469A4-9E71-46CF-9F24-F182CBC3B7C7}"/>
                              </a:ext>
                            </a:extLst>
                          </p:cNvPr>
                          <p:cNvPicPr/>
                          <p:nvPr/>
                        </p:nvPicPr>
                        <p:blipFill>
                          <a:blip r:embed="rId6"/>
                          <a:stretch>
                            <a:fillRect/>
                          </a:stretch>
                        </p:blipFill>
                        <p:spPr>
                          <a:xfrm>
                            <a:off x="7304314" y="5953400"/>
                            <a:ext cx="1555560" cy="350001"/>
                          </a:xfrm>
                          <a:prstGeom prst="rect">
                            <a:avLst/>
                          </a:prstGeom>
                        </p:spPr>
                      </p:pic>
                    </p:oleObj>
                  </mc:Fallback>
                </mc:AlternateContent>
              </a:graphicData>
            </a:graphic>
          </p:graphicFrame>
        </p:grpSp>
      </p:grpSp>
      <p:grpSp>
        <p:nvGrpSpPr>
          <p:cNvPr id="17" name="组合 16">
            <a:extLst>
              <a:ext uri="{FF2B5EF4-FFF2-40B4-BE49-F238E27FC236}">
                <a16:creationId xmlns:a16="http://schemas.microsoft.com/office/drawing/2014/main" id="{F1875317-09AA-4856-AD07-644BE849B1F7}"/>
              </a:ext>
            </a:extLst>
          </p:cNvPr>
          <p:cNvGrpSpPr/>
          <p:nvPr/>
        </p:nvGrpSpPr>
        <p:grpSpPr>
          <a:xfrm>
            <a:off x="213998" y="3728332"/>
            <a:ext cx="4060901" cy="1260739"/>
            <a:chOff x="213998" y="3728332"/>
            <a:chExt cx="4060901" cy="1260739"/>
          </a:xfrm>
        </p:grpSpPr>
        <p:grpSp>
          <p:nvGrpSpPr>
            <p:cNvPr id="86" name="组合 85">
              <a:extLst>
                <a:ext uri="{FF2B5EF4-FFF2-40B4-BE49-F238E27FC236}">
                  <a16:creationId xmlns:a16="http://schemas.microsoft.com/office/drawing/2014/main" id="{D817D580-BFDB-4070-8B63-FCE1B167251F}"/>
                </a:ext>
              </a:extLst>
            </p:cNvPr>
            <p:cNvGrpSpPr/>
            <p:nvPr/>
          </p:nvGrpSpPr>
          <p:grpSpPr>
            <a:xfrm>
              <a:off x="2157809" y="3728332"/>
              <a:ext cx="1004211" cy="519557"/>
              <a:chOff x="4063068" y="5428348"/>
              <a:chExt cx="1004211" cy="519557"/>
            </a:xfrm>
          </p:grpSpPr>
          <p:sp>
            <p:nvSpPr>
              <p:cNvPr id="94" name="箭头: 下 93">
                <a:extLst>
                  <a:ext uri="{FF2B5EF4-FFF2-40B4-BE49-F238E27FC236}">
                    <a16:creationId xmlns:a16="http://schemas.microsoft.com/office/drawing/2014/main" id="{D3C20DD2-516C-4995-9A39-1ECB99D8967F}"/>
                  </a:ext>
                </a:extLst>
              </p:cNvPr>
              <p:cNvSpPr/>
              <p:nvPr/>
            </p:nvSpPr>
            <p:spPr>
              <a:xfrm>
                <a:off x="4383196" y="5428348"/>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标题 1">
                <a:extLst>
                  <a:ext uri="{FF2B5EF4-FFF2-40B4-BE49-F238E27FC236}">
                    <a16:creationId xmlns:a16="http://schemas.microsoft.com/office/drawing/2014/main" id="{3024A734-A9A0-43AA-9102-24B1B4AF8485}"/>
                  </a:ext>
                </a:extLst>
              </p:cNvPr>
              <p:cNvSpPr txBox="1">
                <a:spLocks/>
              </p:cNvSpPr>
              <p:nvPr/>
            </p:nvSpPr>
            <p:spPr bwMode="auto">
              <a:xfrm>
                <a:off x="4063068" y="5542777"/>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代</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入</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6" name="组合 5">
              <a:extLst>
                <a:ext uri="{FF2B5EF4-FFF2-40B4-BE49-F238E27FC236}">
                  <a16:creationId xmlns:a16="http://schemas.microsoft.com/office/drawing/2014/main" id="{BE458FEC-C251-4574-B4AA-7A27C55331F6}"/>
                </a:ext>
              </a:extLst>
            </p:cNvPr>
            <p:cNvGrpSpPr/>
            <p:nvPr/>
          </p:nvGrpSpPr>
          <p:grpSpPr>
            <a:xfrm>
              <a:off x="213998" y="4275528"/>
              <a:ext cx="4060901" cy="713543"/>
              <a:chOff x="150498" y="4238204"/>
              <a:chExt cx="4060901" cy="713543"/>
            </a:xfrm>
          </p:grpSpPr>
          <p:graphicFrame>
            <p:nvGraphicFramePr>
              <p:cNvPr id="75" name="对象 74">
                <a:extLst>
                  <a:ext uri="{FF2B5EF4-FFF2-40B4-BE49-F238E27FC236}">
                    <a16:creationId xmlns:a16="http://schemas.microsoft.com/office/drawing/2014/main" id="{675B9F64-CEDB-44BF-8829-90EA4B599539}"/>
                  </a:ext>
                </a:extLst>
              </p:cNvPr>
              <p:cNvGraphicFramePr>
                <a:graphicFrameLocks noChangeAspect="1"/>
              </p:cNvGraphicFramePr>
              <p:nvPr>
                <p:extLst>
                  <p:ext uri="{D42A27DB-BD31-4B8C-83A1-F6EECF244321}">
                    <p14:modId xmlns:p14="http://schemas.microsoft.com/office/powerpoint/2010/main" val="2393748478"/>
                  </p:ext>
                </p:extLst>
              </p:nvPr>
            </p:nvGraphicFramePr>
            <p:xfrm>
              <a:off x="685127" y="4238204"/>
              <a:ext cx="3526272" cy="713543"/>
            </p:xfrm>
            <a:graphic>
              <a:graphicData uri="http://schemas.openxmlformats.org/presentationml/2006/ole">
                <mc:AlternateContent xmlns:mc="http://schemas.openxmlformats.org/markup-compatibility/2006">
                  <mc:Choice xmlns:v="urn:schemas-microsoft-com:vml" Requires="v">
                    <p:oleObj name="Equation" r:id="rId7" imgW="2387520" imgH="482400" progId="Equation.DSMT4">
                      <p:embed/>
                    </p:oleObj>
                  </mc:Choice>
                  <mc:Fallback>
                    <p:oleObj name="Equation" r:id="rId7" imgW="2387520" imgH="482400" progId="Equation.DSMT4">
                      <p:embed/>
                      <p:pic>
                        <p:nvPicPr>
                          <p:cNvPr id="20" name="对象 19">
                            <a:extLst>
                              <a:ext uri="{FF2B5EF4-FFF2-40B4-BE49-F238E27FC236}">
                                <a16:creationId xmlns:a16="http://schemas.microsoft.com/office/drawing/2014/main" id="{5A3F609E-E894-4478-9F61-051034E39BE5}"/>
                              </a:ext>
                            </a:extLst>
                          </p:cNvPr>
                          <p:cNvPicPr/>
                          <p:nvPr/>
                        </p:nvPicPr>
                        <p:blipFill>
                          <a:blip r:embed="rId8"/>
                          <a:stretch>
                            <a:fillRect/>
                          </a:stretch>
                        </p:blipFill>
                        <p:spPr>
                          <a:xfrm>
                            <a:off x="685127" y="4238204"/>
                            <a:ext cx="3526272" cy="713543"/>
                          </a:xfrm>
                          <a:prstGeom prst="rect">
                            <a:avLst/>
                          </a:prstGeom>
                        </p:spPr>
                      </p:pic>
                    </p:oleObj>
                  </mc:Fallback>
                </mc:AlternateContent>
              </a:graphicData>
            </a:graphic>
          </p:graphicFrame>
          <p:grpSp>
            <p:nvGrpSpPr>
              <p:cNvPr id="4" name="组合 3">
                <a:extLst>
                  <a:ext uri="{FF2B5EF4-FFF2-40B4-BE49-F238E27FC236}">
                    <a16:creationId xmlns:a16="http://schemas.microsoft.com/office/drawing/2014/main" id="{60A76001-74CA-4876-A683-C62CCC1D5D2E}"/>
                  </a:ext>
                </a:extLst>
              </p:cNvPr>
              <p:cNvGrpSpPr/>
              <p:nvPr/>
            </p:nvGrpSpPr>
            <p:grpSpPr>
              <a:xfrm>
                <a:off x="150498" y="4398023"/>
                <a:ext cx="461716" cy="446969"/>
                <a:chOff x="1347820" y="2816225"/>
                <a:chExt cx="461716" cy="446969"/>
              </a:xfrm>
            </p:grpSpPr>
            <p:sp>
              <p:nvSpPr>
                <p:cNvPr id="101" name="流程图: 可选过程 100">
                  <a:extLst>
                    <a:ext uri="{FF2B5EF4-FFF2-40B4-BE49-F238E27FC236}">
                      <a16:creationId xmlns:a16="http://schemas.microsoft.com/office/drawing/2014/main" id="{5606E1C1-D383-40F1-ACB8-6EB37299F5ED}"/>
                    </a:ext>
                  </a:extLst>
                </p:cNvPr>
                <p:cNvSpPr/>
                <p:nvPr/>
              </p:nvSpPr>
              <p:spPr>
                <a:xfrm>
                  <a:off x="1396322" y="2816225"/>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2" name="标题 1">
                  <a:extLst>
                    <a:ext uri="{FF2B5EF4-FFF2-40B4-BE49-F238E27FC236}">
                      <a16:creationId xmlns:a16="http://schemas.microsoft.com/office/drawing/2014/main" id="{54E2F7F6-E43D-4BBD-AAB3-52B4B72A9859}"/>
                    </a:ext>
                  </a:extLst>
                </p:cNvPr>
                <p:cNvSpPr txBox="1">
                  <a:spLocks/>
                </p:cNvSpPr>
                <p:nvPr/>
              </p:nvSpPr>
              <p:spPr bwMode="auto">
                <a:xfrm>
                  <a:off x="1347820" y="3044873"/>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7</a:t>
                  </a:r>
                  <a:endParaRPr lang="zh-CN" altLang="en-US" sz="2000" dirty="0">
                    <a:latin typeface="+mn-lt"/>
                  </a:endParaRPr>
                </a:p>
              </p:txBody>
            </p:sp>
          </p:grpSp>
        </p:grpSp>
      </p:grpSp>
      <p:grpSp>
        <p:nvGrpSpPr>
          <p:cNvPr id="18" name="组合 17">
            <a:extLst>
              <a:ext uri="{FF2B5EF4-FFF2-40B4-BE49-F238E27FC236}">
                <a16:creationId xmlns:a16="http://schemas.microsoft.com/office/drawing/2014/main" id="{7AF53240-73CF-4ECE-84F1-9BEAD2F88327}"/>
              </a:ext>
            </a:extLst>
          </p:cNvPr>
          <p:cNvGrpSpPr/>
          <p:nvPr/>
        </p:nvGrpSpPr>
        <p:grpSpPr>
          <a:xfrm>
            <a:off x="213070" y="4989071"/>
            <a:ext cx="5281775" cy="1310782"/>
            <a:chOff x="213070" y="4989071"/>
            <a:chExt cx="5281775" cy="1310782"/>
          </a:xfrm>
        </p:grpSpPr>
        <p:grpSp>
          <p:nvGrpSpPr>
            <p:cNvPr id="106" name="组合 105">
              <a:extLst>
                <a:ext uri="{FF2B5EF4-FFF2-40B4-BE49-F238E27FC236}">
                  <a16:creationId xmlns:a16="http://schemas.microsoft.com/office/drawing/2014/main" id="{0683E3A2-9BA5-443C-8A77-9FF8ECF9266D}"/>
                </a:ext>
              </a:extLst>
            </p:cNvPr>
            <p:cNvGrpSpPr/>
            <p:nvPr/>
          </p:nvGrpSpPr>
          <p:grpSpPr>
            <a:xfrm>
              <a:off x="213070" y="5568016"/>
              <a:ext cx="5281775" cy="731837"/>
              <a:chOff x="150498" y="4229102"/>
              <a:chExt cx="5281775" cy="731837"/>
            </a:xfrm>
          </p:grpSpPr>
          <p:graphicFrame>
            <p:nvGraphicFramePr>
              <p:cNvPr id="107" name="对象 106">
                <a:extLst>
                  <a:ext uri="{FF2B5EF4-FFF2-40B4-BE49-F238E27FC236}">
                    <a16:creationId xmlns:a16="http://schemas.microsoft.com/office/drawing/2014/main" id="{E2C3D47C-5945-494A-BFC7-735C68B702D3}"/>
                  </a:ext>
                </a:extLst>
              </p:cNvPr>
              <p:cNvGraphicFramePr>
                <a:graphicFrameLocks noChangeAspect="1"/>
              </p:cNvGraphicFramePr>
              <p:nvPr>
                <p:extLst>
                  <p:ext uri="{D42A27DB-BD31-4B8C-83A1-F6EECF244321}">
                    <p14:modId xmlns:p14="http://schemas.microsoft.com/office/powerpoint/2010/main" val="212429476"/>
                  </p:ext>
                </p:extLst>
              </p:nvPr>
            </p:nvGraphicFramePr>
            <p:xfrm>
              <a:off x="687235" y="4229102"/>
              <a:ext cx="4745038" cy="731837"/>
            </p:xfrm>
            <a:graphic>
              <a:graphicData uri="http://schemas.openxmlformats.org/presentationml/2006/ole">
                <mc:AlternateContent xmlns:mc="http://schemas.openxmlformats.org/markup-compatibility/2006">
                  <mc:Choice xmlns:v="urn:schemas-microsoft-com:vml" Requires="v">
                    <p:oleObj name="Equation" r:id="rId9" imgW="3213000" imgH="495000" progId="Equation.DSMT4">
                      <p:embed/>
                    </p:oleObj>
                  </mc:Choice>
                  <mc:Fallback>
                    <p:oleObj name="Equation" r:id="rId9" imgW="3213000" imgH="495000" progId="Equation.DSMT4">
                      <p:embed/>
                      <p:pic>
                        <p:nvPicPr>
                          <p:cNvPr id="75" name="对象 74">
                            <a:extLst>
                              <a:ext uri="{FF2B5EF4-FFF2-40B4-BE49-F238E27FC236}">
                                <a16:creationId xmlns:a16="http://schemas.microsoft.com/office/drawing/2014/main" id="{675B9F64-CEDB-44BF-8829-90EA4B599539}"/>
                              </a:ext>
                            </a:extLst>
                          </p:cNvPr>
                          <p:cNvPicPr/>
                          <p:nvPr/>
                        </p:nvPicPr>
                        <p:blipFill>
                          <a:blip r:embed="rId10"/>
                          <a:stretch>
                            <a:fillRect/>
                          </a:stretch>
                        </p:blipFill>
                        <p:spPr>
                          <a:xfrm>
                            <a:off x="687235" y="4229102"/>
                            <a:ext cx="4745038" cy="731837"/>
                          </a:xfrm>
                          <a:prstGeom prst="rect">
                            <a:avLst/>
                          </a:prstGeom>
                        </p:spPr>
                      </p:pic>
                    </p:oleObj>
                  </mc:Fallback>
                </mc:AlternateContent>
              </a:graphicData>
            </a:graphic>
          </p:graphicFrame>
          <p:grpSp>
            <p:nvGrpSpPr>
              <p:cNvPr id="110" name="组合 109">
                <a:extLst>
                  <a:ext uri="{FF2B5EF4-FFF2-40B4-BE49-F238E27FC236}">
                    <a16:creationId xmlns:a16="http://schemas.microsoft.com/office/drawing/2014/main" id="{A142A41D-8CBA-4FC3-9980-34E856D78029}"/>
                  </a:ext>
                </a:extLst>
              </p:cNvPr>
              <p:cNvGrpSpPr/>
              <p:nvPr/>
            </p:nvGrpSpPr>
            <p:grpSpPr>
              <a:xfrm>
                <a:off x="150498" y="4398023"/>
                <a:ext cx="461716" cy="446969"/>
                <a:chOff x="1347820" y="2816225"/>
                <a:chExt cx="461716" cy="446969"/>
              </a:xfrm>
            </p:grpSpPr>
            <p:sp>
              <p:nvSpPr>
                <p:cNvPr id="111" name="流程图: 可选过程 110">
                  <a:extLst>
                    <a:ext uri="{FF2B5EF4-FFF2-40B4-BE49-F238E27FC236}">
                      <a16:creationId xmlns:a16="http://schemas.microsoft.com/office/drawing/2014/main" id="{2BE08741-DD7F-4A78-8075-12B47465A5A6}"/>
                    </a:ext>
                  </a:extLst>
                </p:cNvPr>
                <p:cNvSpPr/>
                <p:nvPr/>
              </p:nvSpPr>
              <p:spPr>
                <a:xfrm>
                  <a:off x="1396322" y="2816225"/>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2" name="标题 1">
                  <a:extLst>
                    <a:ext uri="{FF2B5EF4-FFF2-40B4-BE49-F238E27FC236}">
                      <a16:creationId xmlns:a16="http://schemas.microsoft.com/office/drawing/2014/main" id="{3C847D7F-2AC1-4FF1-86F7-B129FD9676EF}"/>
                    </a:ext>
                  </a:extLst>
                </p:cNvPr>
                <p:cNvSpPr txBox="1">
                  <a:spLocks/>
                </p:cNvSpPr>
                <p:nvPr/>
              </p:nvSpPr>
              <p:spPr bwMode="auto">
                <a:xfrm>
                  <a:off x="1347820" y="3044873"/>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13</a:t>
                  </a:r>
                  <a:endParaRPr lang="zh-CN" altLang="en-US" sz="2000" dirty="0">
                    <a:latin typeface="+mn-lt"/>
                  </a:endParaRPr>
                </a:p>
              </p:txBody>
            </p:sp>
          </p:grpSp>
        </p:grpSp>
        <p:grpSp>
          <p:nvGrpSpPr>
            <p:cNvPr id="114" name="组合 113">
              <a:extLst>
                <a:ext uri="{FF2B5EF4-FFF2-40B4-BE49-F238E27FC236}">
                  <a16:creationId xmlns:a16="http://schemas.microsoft.com/office/drawing/2014/main" id="{C8DF2EBE-BEA6-49B1-909B-1D27B68DF327}"/>
                </a:ext>
              </a:extLst>
            </p:cNvPr>
            <p:cNvGrpSpPr/>
            <p:nvPr/>
          </p:nvGrpSpPr>
          <p:grpSpPr>
            <a:xfrm>
              <a:off x="2157808" y="4989071"/>
              <a:ext cx="1004211" cy="519557"/>
              <a:chOff x="4063068" y="5428348"/>
              <a:chExt cx="1004211" cy="519557"/>
            </a:xfrm>
          </p:grpSpPr>
          <p:sp>
            <p:nvSpPr>
              <p:cNvPr id="115" name="箭头: 下 114">
                <a:extLst>
                  <a:ext uri="{FF2B5EF4-FFF2-40B4-BE49-F238E27FC236}">
                    <a16:creationId xmlns:a16="http://schemas.microsoft.com/office/drawing/2014/main" id="{15D272E0-1F27-4590-BF08-275D9D111835}"/>
                  </a:ext>
                </a:extLst>
              </p:cNvPr>
              <p:cNvSpPr/>
              <p:nvPr/>
            </p:nvSpPr>
            <p:spPr>
              <a:xfrm>
                <a:off x="4383196" y="5428348"/>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标题 1">
                <a:extLst>
                  <a:ext uri="{FF2B5EF4-FFF2-40B4-BE49-F238E27FC236}">
                    <a16:creationId xmlns:a16="http://schemas.microsoft.com/office/drawing/2014/main" id="{56E254BD-CDF7-4DB3-AE32-7CC7A1F1788A}"/>
                  </a:ext>
                </a:extLst>
              </p:cNvPr>
              <p:cNvSpPr txBox="1">
                <a:spLocks/>
              </p:cNvSpPr>
              <p:nvPr/>
            </p:nvSpPr>
            <p:spPr bwMode="auto">
              <a:xfrm>
                <a:off x="4063068" y="5542777"/>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得</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到</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grpSp>
        <p:nvGrpSpPr>
          <p:cNvPr id="24" name="组合 23">
            <a:extLst>
              <a:ext uri="{FF2B5EF4-FFF2-40B4-BE49-F238E27FC236}">
                <a16:creationId xmlns:a16="http://schemas.microsoft.com/office/drawing/2014/main" id="{A1327E6A-BCAE-4722-ABD1-0952B78C7042}"/>
              </a:ext>
            </a:extLst>
          </p:cNvPr>
          <p:cNvGrpSpPr/>
          <p:nvPr/>
        </p:nvGrpSpPr>
        <p:grpSpPr>
          <a:xfrm>
            <a:off x="3945993" y="3666084"/>
            <a:ext cx="3935420" cy="645919"/>
            <a:chOff x="3945993" y="3768725"/>
            <a:chExt cx="3935420" cy="645919"/>
          </a:xfrm>
        </p:grpSpPr>
        <p:grpSp>
          <p:nvGrpSpPr>
            <p:cNvPr id="103" name="组合 102">
              <a:extLst>
                <a:ext uri="{FF2B5EF4-FFF2-40B4-BE49-F238E27FC236}">
                  <a16:creationId xmlns:a16="http://schemas.microsoft.com/office/drawing/2014/main" id="{FB54B757-4BCA-4A1B-ADE6-E0EBA6838387}"/>
                </a:ext>
              </a:extLst>
            </p:cNvPr>
            <p:cNvGrpSpPr/>
            <p:nvPr/>
          </p:nvGrpSpPr>
          <p:grpSpPr>
            <a:xfrm rot="14916575">
              <a:off x="4273573" y="3720393"/>
              <a:ext cx="366671" cy="1021832"/>
              <a:chOff x="4383197" y="5228583"/>
              <a:chExt cx="366671" cy="1677312"/>
            </a:xfrm>
          </p:grpSpPr>
          <p:sp>
            <p:nvSpPr>
              <p:cNvPr id="104" name="箭头: 下 103">
                <a:extLst>
                  <a:ext uri="{FF2B5EF4-FFF2-40B4-BE49-F238E27FC236}">
                    <a16:creationId xmlns:a16="http://schemas.microsoft.com/office/drawing/2014/main" id="{77F3B297-4D77-4C9A-B1C5-CDC9006E1C8A}"/>
                  </a:ext>
                </a:extLst>
              </p:cNvPr>
              <p:cNvSpPr/>
              <p:nvPr/>
            </p:nvSpPr>
            <p:spPr>
              <a:xfrm>
                <a:off x="4383197" y="5428348"/>
                <a:ext cx="366671" cy="1356650"/>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标题 1">
                <a:extLst>
                  <a:ext uri="{FF2B5EF4-FFF2-40B4-BE49-F238E27FC236}">
                    <a16:creationId xmlns:a16="http://schemas.microsoft.com/office/drawing/2014/main" id="{28C901FE-C40D-4C3A-B155-E89C77012594}"/>
                  </a:ext>
                </a:extLst>
              </p:cNvPr>
              <p:cNvSpPr txBox="1">
                <a:spLocks/>
              </p:cNvSpPr>
              <p:nvPr/>
            </p:nvSpPr>
            <p:spPr bwMode="auto">
              <a:xfrm rot="5400000">
                <a:off x="3706225" y="5953720"/>
                <a:ext cx="1677312" cy="2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依照</a:t>
                </a:r>
                <a:r>
                  <a:rPr lang="en-US" altLang="zh-CN" sz="1200" dirty="0">
                    <a:solidFill>
                      <a:schemeClr val="bg1"/>
                    </a:solidFill>
                    <a:latin typeface="+mn-lt"/>
                    <a:ea typeface="黑体" panose="02010609060101010101" pitchFamily="49" charset="-122"/>
                    <a:cs typeface="Gisha" panose="020B0604020202020204" pitchFamily="34" charset="-79"/>
                  </a:rPr>
                  <a:t>7—10</a:t>
                </a:r>
              </a:p>
            </p:txBody>
          </p:sp>
        </p:grpSp>
        <p:grpSp>
          <p:nvGrpSpPr>
            <p:cNvPr id="124" name="组合 123">
              <a:extLst>
                <a:ext uri="{FF2B5EF4-FFF2-40B4-BE49-F238E27FC236}">
                  <a16:creationId xmlns:a16="http://schemas.microsoft.com/office/drawing/2014/main" id="{5EED36F3-AAAC-4355-A621-A50FCD2BF674}"/>
                </a:ext>
              </a:extLst>
            </p:cNvPr>
            <p:cNvGrpSpPr/>
            <p:nvPr/>
          </p:nvGrpSpPr>
          <p:grpSpPr>
            <a:xfrm>
              <a:off x="5027363" y="3768725"/>
              <a:ext cx="2854050" cy="590550"/>
              <a:chOff x="1872057" y="4926613"/>
              <a:chExt cx="2854050" cy="590550"/>
            </a:xfrm>
          </p:grpSpPr>
          <p:graphicFrame>
            <p:nvGraphicFramePr>
              <p:cNvPr id="125" name="对象 124">
                <a:extLst>
                  <a:ext uri="{FF2B5EF4-FFF2-40B4-BE49-F238E27FC236}">
                    <a16:creationId xmlns:a16="http://schemas.microsoft.com/office/drawing/2014/main" id="{165728C7-0455-47E5-8C22-0E5E2117BADF}"/>
                  </a:ext>
                </a:extLst>
              </p:cNvPr>
              <p:cNvGraphicFramePr>
                <a:graphicFrameLocks noChangeAspect="1"/>
              </p:cNvGraphicFramePr>
              <p:nvPr>
                <p:extLst>
                  <p:ext uri="{D42A27DB-BD31-4B8C-83A1-F6EECF244321}">
                    <p14:modId xmlns:p14="http://schemas.microsoft.com/office/powerpoint/2010/main" val="2263949697"/>
                  </p:ext>
                </p:extLst>
              </p:nvPr>
            </p:nvGraphicFramePr>
            <p:xfrm>
              <a:off x="2406770" y="4926613"/>
              <a:ext cx="2319337" cy="590550"/>
            </p:xfrm>
            <a:graphic>
              <a:graphicData uri="http://schemas.openxmlformats.org/presentationml/2006/ole">
                <mc:AlternateContent xmlns:mc="http://schemas.openxmlformats.org/markup-compatibility/2006">
                  <mc:Choice xmlns:v="urn:schemas-microsoft-com:vml" Requires="v">
                    <p:oleObj name="Equation" r:id="rId11" imgW="1942920" imgH="495000" progId="Equation.DSMT4">
                      <p:embed/>
                    </p:oleObj>
                  </mc:Choice>
                  <mc:Fallback>
                    <p:oleObj name="Equation" r:id="rId11" imgW="1942920" imgH="495000" progId="Equation.DSMT4">
                      <p:embed/>
                      <p:pic>
                        <p:nvPicPr>
                          <p:cNvPr id="41" name="对象 40">
                            <a:extLst>
                              <a:ext uri="{FF2B5EF4-FFF2-40B4-BE49-F238E27FC236}">
                                <a16:creationId xmlns:a16="http://schemas.microsoft.com/office/drawing/2014/main" id="{AC0DA48D-0907-4823-BF03-7359B9F4CCE9}"/>
                              </a:ext>
                            </a:extLst>
                          </p:cNvPr>
                          <p:cNvPicPr/>
                          <p:nvPr/>
                        </p:nvPicPr>
                        <p:blipFill>
                          <a:blip r:embed="rId12"/>
                          <a:stretch>
                            <a:fillRect/>
                          </a:stretch>
                        </p:blipFill>
                        <p:spPr>
                          <a:xfrm>
                            <a:off x="2406770" y="4926613"/>
                            <a:ext cx="2319337" cy="590550"/>
                          </a:xfrm>
                          <a:prstGeom prst="rect">
                            <a:avLst/>
                          </a:prstGeom>
                        </p:spPr>
                      </p:pic>
                    </p:oleObj>
                  </mc:Fallback>
                </mc:AlternateContent>
              </a:graphicData>
            </a:graphic>
          </p:graphicFrame>
          <p:grpSp>
            <p:nvGrpSpPr>
              <p:cNvPr id="126" name="组合 125">
                <a:extLst>
                  <a:ext uri="{FF2B5EF4-FFF2-40B4-BE49-F238E27FC236}">
                    <a16:creationId xmlns:a16="http://schemas.microsoft.com/office/drawing/2014/main" id="{4D09F9C8-D5A4-4F03-B8F1-38A2EA16C175}"/>
                  </a:ext>
                </a:extLst>
              </p:cNvPr>
              <p:cNvGrpSpPr/>
              <p:nvPr/>
            </p:nvGrpSpPr>
            <p:grpSpPr>
              <a:xfrm>
                <a:off x="1872057" y="4998607"/>
                <a:ext cx="461716" cy="446969"/>
                <a:chOff x="1504449" y="3657204"/>
                <a:chExt cx="461716" cy="446969"/>
              </a:xfrm>
            </p:grpSpPr>
            <p:sp>
              <p:nvSpPr>
                <p:cNvPr id="127" name="流程图: 可选过程 126">
                  <a:extLst>
                    <a:ext uri="{FF2B5EF4-FFF2-40B4-BE49-F238E27FC236}">
                      <a16:creationId xmlns:a16="http://schemas.microsoft.com/office/drawing/2014/main" id="{99EB1BF4-612D-44D8-B0F9-DD18E31E8BEF}"/>
                    </a:ext>
                  </a:extLst>
                </p:cNvPr>
                <p:cNvSpPr/>
                <p:nvPr/>
              </p:nvSpPr>
              <p:spPr>
                <a:xfrm>
                  <a:off x="1560571" y="3657204"/>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8" name="标题 1">
                  <a:extLst>
                    <a:ext uri="{FF2B5EF4-FFF2-40B4-BE49-F238E27FC236}">
                      <a16:creationId xmlns:a16="http://schemas.microsoft.com/office/drawing/2014/main" id="{8B2C6F5E-8C3C-408A-91CF-F508DE4E9DDD}"/>
                    </a:ext>
                  </a:extLst>
                </p:cNvPr>
                <p:cNvSpPr txBox="1">
                  <a:spLocks/>
                </p:cNvSpPr>
                <p:nvPr/>
              </p:nvSpPr>
              <p:spPr bwMode="auto">
                <a:xfrm>
                  <a:off x="1504449" y="3885852"/>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10</a:t>
                  </a:r>
                  <a:endParaRPr lang="zh-CN" altLang="en-US" sz="2000" dirty="0">
                    <a:latin typeface="+mn-lt"/>
                  </a:endParaRPr>
                </a:p>
              </p:txBody>
            </p:sp>
          </p:grpSp>
        </p:grpSp>
      </p:grpSp>
      <p:grpSp>
        <p:nvGrpSpPr>
          <p:cNvPr id="129" name="组合 128">
            <a:extLst>
              <a:ext uri="{FF2B5EF4-FFF2-40B4-BE49-F238E27FC236}">
                <a16:creationId xmlns:a16="http://schemas.microsoft.com/office/drawing/2014/main" id="{83DC418B-1CDB-449F-9DB7-8686DCD45AE6}"/>
              </a:ext>
            </a:extLst>
          </p:cNvPr>
          <p:cNvGrpSpPr/>
          <p:nvPr/>
        </p:nvGrpSpPr>
        <p:grpSpPr>
          <a:xfrm rot="14916575">
            <a:off x="4276677" y="4915329"/>
            <a:ext cx="366671" cy="1021832"/>
            <a:chOff x="4383197" y="5228583"/>
            <a:chExt cx="366671" cy="1677312"/>
          </a:xfrm>
        </p:grpSpPr>
        <p:sp>
          <p:nvSpPr>
            <p:cNvPr id="130" name="箭头: 下 129">
              <a:extLst>
                <a:ext uri="{FF2B5EF4-FFF2-40B4-BE49-F238E27FC236}">
                  <a16:creationId xmlns:a16="http://schemas.microsoft.com/office/drawing/2014/main" id="{F12F29C4-39C6-442D-88A4-9CC84EE7B277}"/>
                </a:ext>
              </a:extLst>
            </p:cNvPr>
            <p:cNvSpPr/>
            <p:nvPr/>
          </p:nvSpPr>
          <p:spPr>
            <a:xfrm>
              <a:off x="4383197" y="5428348"/>
              <a:ext cx="366671" cy="1356650"/>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标题 1">
              <a:extLst>
                <a:ext uri="{FF2B5EF4-FFF2-40B4-BE49-F238E27FC236}">
                  <a16:creationId xmlns:a16="http://schemas.microsoft.com/office/drawing/2014/main" id="{EE7B9497-C7AC-4E84-BED6-E8FA6824916A}"/>
                </a:ext>
              </a:extLst>
            </p:cNvPr>
            <p:cNvSpPr txBox="1">
              <a:spLocks/>
            </p:cNvSpPr>
            <p:nvPr/>
          </p:nvSpPr>
          <p:spPr bwMode="auto">
            <a:xfrm rot="5400000">
              <a:off x="3706225" y="5953720"/>
              <a:ext cx="1677312" cy="2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有</a:t>
              </a:r>
              <a:r>
                <a:rPr lang="en-US" altLang="zh-CN" sz="1200" dirty="0">
                  <a:solidFill>
                    <a:schemeClr val="bg1"/>
                  </a:solidFill>
                  <a:latin typeface="+mn-lt"/>
                  <a:ea typeface="黑体" panose="02010609060101010101" pitchFamily="49" charset="-122"/>
                  <a:cs typeface="Gisha" panose="020B0604020202020204" pitchFamily="34" charset="-79"/>
                </a:rPr>
                <a:t>13—14</a:t>
              </a:r>
            </a:p>
          </p:txBody>
        </p:sp>
      </p:grpSp>
      <p:grpSp>
        <p:nvGrpSpPr>
          <p:cNvPr id="132" name="组合 131">
            <a:extLst>
              <a:ext uri="{FF2B5EF4-FFF2-40B4-BE49-F238E27FC236}">
                <a16:creationId xmlns:a16="http://schemas.microsoft.com/office/drawing/2014/main" id="{7A2A9EEE-4226-444E-AC86-CEBCF9169B32}"/>
              </a:ext>
            </a:extLst>
          </p:cNvPr>
          <p:cNvGrpSpPr/>
          <p:nvPr/>
        </p:nvGrpSpPr>
        <p:grpSpPr>
          <a:xfrm>
            <a:off x="5029262" y="4950695"/>
            <a:ext cx="4109676" cy="592138"/>
            <a:chOff x="1872057" y="4925937"/>
            <a:chExt cx="4109676" cy="592138"/>
          </a:xfrm>
        </p:grpSpPr>
        <p:graphicFrame>
          <p:nvGraphicFramePr>
            <p:cNvPr id="133" name="对象 132">
              <a:extLst>
                <a:ext uri="{FF2B5EF4-FFF2-40B4-BE49-F238E27FC236}">
                  <a16:creationId xmlns:a16="http://schemas.microsoft.com/office/drawing/2014/main" id="{7953735D-BFA1-446B-BC64-DAB4D8E54418}"/>
                </a:ext>
              </a:extLst>
            </p:cNvPr>
            <p:cNvGraphicFramePr>
              <a:graphicFrameLocks noChangeAspect="1"/>
            </p:cNvGraphicFramePr>
            <p:nvPr>
              <p:extLst>
                <p:ext uri="{D42A27DB-BD31-4B8C-83A1-F6EECF244321}">
                  <p14:modId xmlns:p14="http://schemas.microsoft.com/office/powerpoint/2010/main" val="4156549799"/>
                </p:ext>
              </p:extLst>
            </p:nvPr>
          </p:nvGraphicFramePr>
          <p:xfrm>
            <a:off x="2403508" y="4925937"/>
            <a:ext cx="3578225" cy="592138"/>
          </p:xfrm>
          <a:graphic>
            <a:graphicData uri="http://schemas.openxmlformats.org/presentationml/2006/ole">
              <mc:AlternateContent xmlns:mc="http://schemas.openxmlformats.org/markup-compatibility/2006">
                <mc:Choice xmlns:v="urn:schemas-microsoft-com:vml" Requires="v">
                  <p:oleObj name="Equation" r:id="rId13" imgW="2997000" imgH="495000" progId="Equation.DSMT4">
                    <p:embed/>
                  </p:oleObj>
                </mc:Choice>
                <mc:Fallback>
                  <p:oleObj name="Equation" r:id="rId13" imgW="2997000" imgH="495000" progId="Equation.DSMT4">
                    <p:embed/>
                    <p:pic>
                      <p:nvPicPr>
                        <p:cNvPr id="125" name="对象 124">
                          <a:extLst>
                            <a:ext uri="{FF2B5EF4-FFF2-40B4-BE49-F238E27FC236}">
                              <a16:creationId xmlns:a16="http://schemas.microsoft.com/office/drawing/2014/main" id="{165728C7-0455-47E5-8C22-0E5E2117BADF}"/>
                            </a:ext>
                          </a:extLst>
                        </p:cNvPr>
                        <p:cNvPicPr/>
                        <p:nvPr/>
                      </p:nvPicPr>
                      <p:blipFill>
                        <a:blip r:embed="rId14"/>
                        <a:stretch>
                          <a:fillRect/>
                        </a:stretch>
                      </p:blipFill>
                      <p:spPr>
                        <a:xfrm>
                          <a:off x="2403508" y="4925937"/>
                          <a:ext cx="3578225" cy="592138"/>
                        </a:xfrm>
                        <a:prstGeom prst="rect">
                          <a:avLst/>
                        </a:prstGeom>
                      </p:spPr>
                    </p:pic>
                  </p:oleObj>
                </mc:Fallback>
              </mc:AlternateContent>
            </a:graphicData>
          </a:graphic>
        </p:graphicFrame>
        <p:grpSp>
          <p:nvGrpSpPr>
            <p:cNvPr id="134" name="组合 133">
              <a:extLst>
                <a:ext uri="{FF2B5EF4-FFF2-40B4-BE49-F238E27FC236}">
                  <a16:creationId xmlns:a16="http://schemas.microsoft.com/office/drawing/2014/main" id="{628B4849-8E93-478A-8F33-B683C45CB989}"/>
                </a:ext>
              </a:extLst>
            </p:cNvPr>
            <p:cNvGrpSpPr/>
            <p:nvPr/>
          </p:nvGrpSpPr>
          <p:grpSpPr>
            <a:xfrm>
              <a:off x="1872057" y="4998607"/>
              <a:ext cx="461716" cy="446969"/>
              <a:chOff x="1504449" y="3657204"/>
              <a:chExt cx="461716" cy="446969"/>
            </a:xfrm>
          </p:grpSpPr>
          <p:sp>
            <p:nvSpPr>
              <p:cNvPr id="135" name="流程图: 可选过程 134">
                <a:extLst>
                  <a:ext uri="{FF2B5EF4-FFF2-40B4-BE49-F238E27FC236}">
                    <a16:creationId xmlns:a16="http://schemas.microsoft.com/office/drawing/2014/main" id="{BEBEA241-77A6-49E8-9292-482B510DE74E}"/>
                  </a:ext>
                </a:extLst>
              </p:cNvPr>
              <p:cNvSpPr/>
              <p:nvPr/>
            </p:nvSpPr>
            <p:spPr>
              <a:xfrm>
                <a:off x="1560571" y="3657204"/>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6" name="标题 1">
                <a:extLst>
                  <a:ext uri="{FF2B5EF4-FFF2-40B4-BE49-F238E27FC236}">
                    <a16:creationId xmlns:a16="http://schemas.microsoft.com/office/drawing/2014/main" id="{23A08A23-D6AD-4F96-AF21-95C9A698DDA8}"/>
                  </a:ext>
                </a:extLst>
              </p:cNvPr>
              <p:cNvSpPr txBox="1">
                <a:spLocks/>
              </p:cNvSpPr>
              <p:nvPr/>
            </p:nvSpPr>
            <p:spPr bwMode="auto">
              <a:xfrm>
                <a:off x="1504449" y="3885852"/>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14</a:t>
                </a:r>
                <a:endParaRPr lang="zh-CN" altLang="en-US" sz="2000" dirty="0">
                  <a:latin typeface="+mn-lt"/>
                </a:endParaRPr>
              </a:p>
            </p:txBody>
          </p:sp>
        </p:grpSp>
      </p:grpSp>
      <p:grpSp>
        <p:nvGrpSpPr>
          <p:cNvPr id="140" name="组合 139">
            <a:extLst>
              <a:ext uri="{FF2B5EF4-FFF2-40B4-BE49-F238E27FC236}">
                <a16:creationId xmlns:a16="http://schemas.microsoft.com/office/drawing/2014/main" id="{0AFDE675-985A-444F-B931-553B3932445A}"/>
              </a:ext>
            </a:extLst>
          </p:cNvPr>
          <p:cNvGrpSpPr/>
          <p:nvPr/>
        </p:nvGrpSpPr>
        <p:grpSpPr>
          <a:xfrm>
            <a:off x="5802187" y="4285094"/>
            <a:ext cx="1004211" cy="519557"/>
            <a:chOff x="4063068" y="5428348"/>
            <a:chExt cx="1004211" cy="519557"/>
          </a:xfrm>
        </p:grpSpPr>
        <p:sp>
          <p:nvSpPr>
            <p:cNvPr id="141" name="箭头: 下 140">
              <a:extLst>
                <a:ext uri="{FF2B5EF4-FFF2-40B4-BE49-F238E27FC236}">
                  <a16:creationId xmlns:a16="http://schemas.microsoft.com/office/drawing/2014/main" id="{42D3D697-7AA1-4378-825C-BE3B65B5707A}"/>
                </a:ext>
              </a:extLst>
            </p:cNvPr>
            <p:cNvSpPr/>
            <p:nvPr/>
          </p:nvSpPr>
          <p:spPr>
            <a:xfrm>
              <a:off x="4383196" y="5428348"/>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标题 1">
              <a:extLst>
                <a:ext uri="{FF2B5EF4-FFF2-40B4-BE49-F238E27FC236}">
                  <a16:creationId xmlns:a16="http://schemas.microsoft.com/office/drawing/2014/main" id="{7A1C93CE-65F9-43CF-B4C7-4724D8987924}"/>
                </a:ext>
              </a:extLst>
            </p:cNvPr>
            <p:cNvSpPr txBox="1">
              <a:spLocks/>
            </p:cNvSpPr>
            <p:nvPr/>
          </p:nvSpPr>
          <p:spPr bwMode="auto">
            <a:xfrm>
              <a:off x="4063068" y="5542777"/>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同</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理</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62" name="组合 61">
            <a:extLst>
              <a:ext uri="{FF2B5EF4-FFF2-40B4-BE49-F238E27FC236}">
                <a16:creationId xmlns:a16="http://schemas.microsoft.com/office/drawing/2014/main" id="{B92E6011-ED3A-4305-93CC-8E61BB4B989A}"/>
              </a:ext>
            </a:extLst>
          </p:cNvPr>
          <p:cNvGrpSpPr/>
          <p:nvPr/>
        </p:nvGrpSpPr>
        <p:grpSpPr>
          <a:xfrm>
            <a:off x="31809" y="6491415"/>
            <a:ext cx="437891" cy="299556"/>
            <a:chOff x="8539422" y="6009541"/>
            <a:chExt cx="437891" cy="299556"/>
          </a:xfrm>
        </p:grpSpPr>
        <p:sp>
          <p:nvSpPr>
            <p:cNvPr id="63" name="卷形: 垂直 62">
              <a:extLst>
                <a:ext uri="{FF2B5EF4-FFF2-40B4-BE49-F238E27FC236}">
                  <a16:creationId xmlns:a16="http://schemas.microsoft.com/office/drawing/2014/main" id="{2E7EEF8A-3115-46EE-A4CF-D3AE9F7FFA5D}"/>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标题 1">
              <a:extLst>
                <a:ext uri="{FF2B5EF4-FFF2-40B4-BE49-F238E27FC236}">
                  <a16:creationId xmlns:a16="http://schemas.microsoft.com/office/drawing/2014/main" id="{61CCAEE7-D13F-4550-8E51-3F309CC33C4A}"/>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29</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870759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wipe(up)">
                                      <p:cBhvr>
                                        <p:cTn id="20" dur="500"/>
                                        <p:tgtEl>
                                          <p:spTgt spid="140"/>
                                        </p:tgtEl>
                                      </p:cBhvr>
                                    </p:animEffect>
                                  </p:childTnLst>
                                </p:cTn>
                              </p:par>
                              <p:par>
                                <p:cTn id="21" presetID="22" presetClass="entr" presetSubtype="8"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wipe(left)">
                                      <p:cBhvr>
                                        <p:cTn id="23" dur="500"/>
                                        <p:tgtEl>
                                          <p:spTgt spid="129"/>
                                        </p:tgtEl>
                                      </p:cBhvr>
                                    </p:animEffect>
                                  </p:childTnLst>
                                </p:cTn>
                              </p:par>
                              <p:par>
                                <p:cTn id="24" presetID="18" presetClass="entr" presetSubtype="6" fill="hold" nodeType="with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strips(downRight)">
                                      <p:cBhvr>
                                        <p:cTn id="26" dur="500"/>
                                        <p:tgtEl>
                                          <p:spTgt spid="132"/>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xit" presetSubtype="6" fill="hold" nodeType="clickEffect">
                                  <p:stCondLst>
                                    <p:cond delay="0"/>
                                  </p:stCondLst>
                                  <p:childTnLst>
                                    <p:animEffect transition="out" filter="strips(downRight)">
                                      <p:cBhvr>
                                        <p:cTn id="30" dur="500"/>
                                        <p:tgtEl>
                                          <p:spTgt spid="47"/>
                                        </p:tgtEl>
                                      </p:cBhvr>
                                    </p:animEffect>
                                    <p:set>
                                      <p:cBhvr>
                                        <p:cTn id="31" dur="1" fill="hold">
                                          <p:stCondLst>
                                            <p:cond delay="499"/>
                                          </p:stCondLst>
                                        </p:cTn>
                                        <p:tgtEl>
                                          <p:spTgt spid="47"/>
                                        </p:tgtEl>
                                        <p:attrNameLst>
                                          <p:attrName>style.visibility</p:attrName>
                                        </p:attrNameLst>
                                      </p:cBhvr>
                                      <p:to>
                                        <p:strVal val="hidden"/>
                                      </p:to>
                                    </p:set>
                                  </p:childTnLst>
                                </p:cTn>
                              </p:par>
                              <p:par>
                                <p:cTn id="32" presetID="18" presetClass="exit" presetSubtype="6" fill="hold" nodeType="withEffect">
                                  <p:stCondLst>
                                    <p:cond delay="0"/>
                                  </p:stCondLst>
                                  <p:childTnLst>
                                    <p:animEffect transition="out" filter="strips(downRight)">
                                      <p:cBhvr>
                                        <p:cTn id="33" dur="300"/>
                                        <p:tgtEl>
                                          <p:spTgt spid="17"/>
                                        </p:tgtEl>
                                      </p:cBhvr>
                                    </p:animEffect>
                                    <p:set>
                                      <p:cBhvr>
                                        <p:cTn id="34" dur="1" fill="hold">
                                          <p:stCondLst>
                                            <p:cond delay="299"/>
                                          </p:stCondLst>
                                        </p:cTn>
                                        <p:tgtEl>
                                          <p:spTgt spid="17"/>
                                        </p:tgtEl>
                                        <p:attrNameLst>
                                          <p:attrName>style.visibility</p:attrName>
                                        </p:attrNameLst>
                                      </p:cBhvr>
                                      <p:to>
                                        <p:strVal val="hidden"/>
                                      </p:to>
                                    </p:set>
                                  </p:childTnLst>
                                </p:cTn>
                              </p:par>
                              <p:par>
                                <p:cTn id="35" presetID="18" presetClass="exit" presetSubtype="6" fill="hold" nodeType="withEffect">
                                  <p:stCondLst>
                                    <p:cond delay="0"/>
                                  </p:stCondLst>
                                  <p:childTnLst>
                                    <p:animEffect transition="out" filter="strips(downRight)">
                                      <p:cBhvr>
                                        <p:cTn id="36" dur="300"/>
                                        <p:tgtEl>
                                          <p:spTgt spid="24"/>
                                        </p:tgtEl>
                                      </p:cBhvr>
                                    </p:animEffect>
                                    <p:set>
                                      <p:cBhvr>
                                        <p:cTn id="37" dur="1" fill="hold">
                                          <p:stCondLst>
                                            <p:cond delay="299"/>
                                          </p:stCondLst>
                                        </p:cTn>
                                        <p:tgtEl>
                                          <p:spTgt spid="24"/>
                                        </p:tgtEl>
                                        <p:attrNameLst>
                                          <p:attrName>style.visibility</p:attrName>
                                        </p:attrNameLst>
                                      </p:cBhvr>
                                      <p:to>
                                        <p:strVal val="hidden"/>
                                      </p:to>
                                    </p:set>
                                  </p:childTnLst>
                                </p:cTn>
                              </p:par>
                              <p:par>
                                <p:cTn id="38" presetID="18" presetClass="exit" presetSubtype="6" fill="hold" nodeType="withEffect">
                                  <p:stCondLst>
                                    <p:cond delay="0"/>
                                  </p:stCondLst>
                                  <p:childTnLst>
                                    <p:animEffect transition="out" filter="strips(downRight)">
                                      <p:cBhvr>
                                        <p:cTn id="39" dur="200"/>
                                        <p:tgtEl>
                                          <p:spTgt spid="18"/>
                                        </p:tgtEl>
                                      </p:cBhvr>
                                    </p:animEffect>
                                    <p:set>
                                      <p:cBhvr>
                                        <p:cTn id="40" dur="1" fill="hold">
                                          <p:stCondLst>
                                            <p:cond delay="199"/>
                                          </p:stCondLst>
                                        </p:cTn>
                                        <p:tgtEl>
                                          <p:spTgt spid="18"/>
                                        </p:tgtEl>
                                        <p:attrNameLst>
                                          <p:attrName>style.visibility</p:attrName>
                                        </p:attrNameLst>
                                      </p:cBhvr>
                                      <p:to>
                                        <p:strVal val="hidden"/>
                                      </p:to>
                                    </p:set>
                                  </p:childTnLst>
                                </p:cTn>
                              </p:par>
                              <p:par>
                                <p:cTn id="41" presetID="18" presetClass="exit" presetSubtype="6" fill="hold" nodeType="withEffect">
                                  <p:stCondLst>
                                    <p:cond delay="0"/>
                                  </p:stCondLst>
                                  <p:childTnLst>
                                    <p:animEffect transition="out" filter="strips(downRight)">
                                      <p:cBhvr>
                                        <p:cTn id="42" dur="200"/>
                                        <p:tgtEl>
                                          <p:spTgt spid="140"/>
                                        </p:tgtEl>
                                      </p:cBhvr>
                                    </p:animEffect>
                                    <p:set>
                                      <p:cBhvr>
                                        <p:cTn id="43" dur="1" fill="hold">
                                          <p:stCondLst>
                                            <p:cond delay="199"/>
                                          </p:stCondLst>
                                        </p:cTn>
                                        <p:tgtEl>
                                          <p:spTgt spid="140"/>
                                        </p:tgtEl>
                                        <p:attrNameLst>
                                          <p:attrName>style.visibility</p:attrName>
                                        </p:attrNameLst>
                                      </p:cBhvr>
                                      <p:to>
                                        <p:strVal val="hidden"/>
                                      </p:to>
                                    </p:set>
                                  </p:childTnLst>
                                </p:cTn>
                              </p:par>
                              <p:par>
                                <p:cTn id="44" presetID="18" presetClass="exit" presetSubtype="6" fill="hold" nodeType="withEffect">
                                  <p:stCondLst>
                                    <p:cond delay="0"/>
                                  </p:stCondLst>
                                  <p:childTnLst>
                                    <p:animEffect transition="out" filter="strips(downRight)">
                                      <p:cBhvr>
                                        <p:cTn id="45" dur="200"/>
                                        <p:tgtEl>
                                          <p:spTgt spid="129"/>
                                        </p:tgtEl>
                                      </p:cBhvr>
                                    </p:animEffect>
                                    <p:set>
                                      <p:cBhvr>
                                        <p:cTn id="46" dur="1" fill="hold">
                                          <p:stCondLst>
                                            <p:cond delay="199"/>
                                          </p:stCondLst>
                                        </p:cTn>
                                        <p:tgtEl>
                                          <p:spTgt spid="129"/>
                                        </p:tgtEl>
                                        <p:attrNameLst>
                                          <p:attrName>style.visibility</p:attrName>
                                        </p:attrNameLst>
                                      </p:cBhvr>
                                      <p:to>
                                        <p:strVal val="hidden"/>
                                      </p:to>
                                    </p:set>
                                  </p:childTnLst>
                                </p:cTn>
                              </p:par>
                              <p:par>
                                <p:cTn id="47" presetID="0" presetClass="path" presetSubtype="0" accel="50000" decel="50000" fill="hold" nodeType="withEffect">
                                  <p:stCondLst>
                                    <p:cond delay="0"/>
                                  </p:stCondLst>
                                  <p:childTnLst>
                                    <p:animMotion origin="layout" path="M -2.77778E-6 3.7037E-6 L -0.29218 -0.3426 " pathEditMode="relative" rAng="0" ptsTypes="AA">
                                      <p:cBhvr>
                                        <p:cTn id="48" dur="500" fill="hold"/>
                                        <p:tgtEl>
                                          <p:spTgt spid="132"/>
                                        </p:tgtEl>
                                        <p:attrNameLst>
                                          <p:attrName>ppt_x</p:attrName>
                                          <p:attrName>ppt_y</p:attrName>
                                        </p:attrNameLst>
                                      </p:cBhvr>
                                      <p:rCtr x="-14618" y="-1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46247" y="280716"/>
            <a:ext cx="2137612"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研究背景</a:t>
            </a:r>
          </a:p>
        </p:txBody>
      </p:sp>
      <p:sp>
        <p:nvSpPr>
          <p:cNvPr id="4" name="标题 1">
            <a:extLst>
              <a:ext uri="{FF2B5EF4-FFF2-40B4-BE49-F238E27FC236}">
                <a16:creationId xmlns:a16="http://schemas.microsoft.com/office/drawing/2014/main" id="{42F176BD-FEC3-4406-B419-CFED0CDF8708}"/>
              </a:ext>
            </a:extLst>
          </p:cNvPr>
          <p:cNvSpPr txBox="1">
            <a:spLocks/>
          </p:cNvSpPr>
          <p:nvPr/>
        </p:nvSpPr>
        <p:spPr bwMode="auto">
          <a:xfrm>
            <a:off x="7564083"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研究背景</a:t>
            </a:r>
          </a:p>
        </p:txBody>
      </p:sp>
      <mc:AlternateContent xmlns:mc="http://schemas.openxmlformats.org/markup-compatibility/2006" xmlns:a14="http://schemas.microsoft.com/office/drawing/2010/main">
        <mc:Choice Requires="a14">
          <p:sp>
            <p:nvSpPr>
              <p:cNvPr id="10" name="标题 1">
                <a:extLst>
                  <a:ext uri="{FF2B5EF4-FFF2-40B4-BE49-F238E27FC236}">
                    <a16:creationId xmlns:a16="http://schemas.microsoft.com/office/drawing/2014/main" id="{4F8B9752-1D19-40D8-BA70-DA7C72E501EE}"/>
                  </a:ext>
                </a:extLst>
              </p:cNvPr>
              <p:cNvSpPr txBox="1">
                <a:spLocks/>
              </p:cNvSpPr>
              <p:nvPr/>
            </p:nvSpPr>
            <p:spPr bwMode="auto">
              <a:xfrm>
                <a:off x="132182" y="3472690"/>
                <a:ext cx="8879633" cy="8490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b="1" spc="500" dirty="0">
                    <a:latin typeface="黑体" panose="02010609060101010101" pitchFamily="49" charset="-122"/>
                    <a:ea typeface="黑体" panose="02010609060101010101" pitchFamily="49" charset="-122"/>
                  </a:rPr>
                  <a:t>2.1960</a:t>
                </a:r>
                <a:r>
                  <a:rPr lang="zh-CN" altLang="en-US" sz="2000" b="1" spc="500" dirty="0">
                    <a:latin typeface="黑体" panose="02010609060101010101" pitchFamily="49" charset="-122"/>
                    <a:ea typeface="黑体" panose="02010609060101010101" pitchFamily="49" charset="-122"/>
                  </a:rPr>
                  <a:t>年以前，该</a:t>
                </a:r>
                <a: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P</a:t>
                </a:r>
                <a14:m>
                  <m:oMath xmlns:m="http://schemas.openxmlformats.org/officeDocument/2006/math">
                    <m:r>
                      <a:rPr lang="en-US" altLang="zh-CN" sz="2000" b="1" i="1" spc="50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E</a:t>
                </a:r>
                <a:r>
                  <a:rPr lang="zh-CN" altLang="en-US" sz="2000" b="1" spc="500" dirty="0">
                    <a:latin typeface="黑体" panose="02010609060101010101" pitchFamily="49" charset="-122"/>
                    <a:ea typeface="黑体" panose="02010609060101010101" pitchFamily="49" charset="-122"/>
                  </a:rPr>
                  <a:t>的</a:t>
                </a:r>
                <a:r>
                  <a:rPr lang="zh-CN" altLang="en-US" sz="2000" b="1" spc="500" dirty="0">
                    <a:solidFill>
                      <a:schemeClr val="accent5">
                        <a:lumMod val="75000"/>
                      </a:schemeClr>
                    </a:solidFill>
                    <a:latin typeface="黑体" panose="02010609060101010101" pitchFamily="49" charset="-122"/>
                    <a:ea typeface="黑体" panose="02010609060101010101" pitchFamily="49" charset="-122"/>
                  </a:rPr>
                  <a:t>线性关系</a:t>
                </a:r>
                <a:r>
                  <a:rPr lang="zh-CN" altLang="en-US" sz="2000" b="1" spc="500" dirty="0">
                    <a:latin typeface="黑体" panose="02010609060101010101" pitchFamily="49" charset="-122"/>
                    <a:ea typeface="黑体" panose="02010609060101010101" pitchFamily="49" charset="-122"/>
                  </a:rPr>
                  <a:t>可解释大部分实验现象，</a:t>
                </a:r>
                <a:endParaRPr lang="en-US" altLang="zh-CN" sz="2000" b="1" spc="500" dirty="0">
                  <a:latin typeface="黑体" panose="02010609060101010101" pitchFamily="49" charset="-122"/>
                  <a:ea typeface="黑体" panose="02010609060101010101" pitchFamily="49" charset="-122"/>
                </a:endParaRPr>
              </a:p>
              <a:p>
                <a:pPr algn="l" defTabSz="914400">
                  <a:lnSpc>
                    <a:spcPct val="150000"/>
                  </a:lnSpc>
                </a:pPr>
                <a:r>
                  <a:rPr lang="zh-CN" altLang="en-US" sz="2000" b="1" spc="500" dirty="0">
                    <a:latin typeface="黑体" panose="02010609060101010101" pitchFamily="49" charset="-122"/>
                    <a:ea typeface="黑体" panose="02010609060101010101" pitchFamily="49" charset="-122"/>
                  </a:rPr>
                  <a:t>  因此人们认为，光与物质的相互作用关系，局限于此线性式。</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标题 1">
                <a:extLst>
                  <a:ext uri="{FF2B5EF4-FFF2-40B4-BE49-F238E27FC236}">
                    <a16:creationId xmlns:a16="http://schemas.microsoft.com/office/drawing/2014/main" id="{4F8B9752-1D19-40D8-BA70-DA7C72E501EE}"/>
                  </a:ext>
                </a:extLst>
              </p:cNvPr>
              <p:cNvSpPr txBox="1">
                <a:spLocks noRot="1" noChangeAspect="1" noMove="1" noResize="1" noEditPoints="1" noAdjustHandles="1" noChangeArrowheads="1" noChangeShapeType="1" noTextEdit="1"/>
              </p:cNvSpPr>
              <p:nvPr/>
            </p:nvSpPr>
            <p:spPr bwMode="auto">
              <a:xfrm>
                <a:off x="132182" y="3472690"/>
                <a:ext cx="8879633" cy="849086"/>
              </a:xfrm>
              <a:prstGeom prst="rect">
                <a:avLst/>
              </a:prstGeom>
              <a:blipFill>
                <a:blip r:embed="rId4"/>
                <a:stretch>
                  <a:fillRect l="-755" t="-6475" r="-4121" b="-107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2FBE949D-6BC4-48C5-A2CE-DB3BE75DAECE}"/>
              </a:ext>
            </a:extLst>
          </p:cNvPr>
          <p:cNvGrpSpPr/>
          <p:nvPr/>
        </p:nvGrpSpPr>
        <p:grpSpPr>
          <a:xfrm>
            <a:off x="132183" y="1354395"/>
            <a:ext cx="9011817" cy="2019604"/>
            <a:chOff x="132183" y="1354395"/>
            <a:chExt cx="9011817" cy="2019604"/>
          </a:xfrm>
        </p:grpSpPr>
        <p:sp>
          <p:nvSpPr>
            <p:cNvPr id="6" name="标题 1">
              <a:extLst>
                <a:ext uri="{FF2B5EF4-FFF2-40B4-BE49-F238E27FC236}">
                  <a16:creationId xmlns:a16="http://schemas.microsoft.com/office/drawing/2014/main" id="{E7E8FA34-C79E-48FD-9B47-03FDB41C3BDF}"/>
                </a:ext>
              </a:extLst>
            </p:cNvPr>
            <p:cNvSpPr txBox="1">
              <a:spLocks/>
            </p:cNvSpPr>
            <p:nvPr/>
          </p:nvSpPr>
          <p:spPr bwMode="auto">
            <a:xfrm>
              <a:off x="3459323" y="1354395"/>
              <a:ext cx="3463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线性光学</a:t>
              </a:r>
              <a:r>
                <a:rPr lang="en-US" altLang="zh-CN" sz="2000" b="1" spc="500" dirty="0">
                  <a:solidFill>
                    <a:schemeClr val="accent1">
                      <a:lumMod val="50000"/>
                    </a:schemeClr>
                  </a:solidFill>
                  <a:latin typeface="黑体" panose="02010609060101010101" pitchFamily="49" charset="-122"/>
                  <a:ea typeface="黑体" panose="02010609060101010101" pitchFamily="49" charset="-122"/>
                </a:rPr>
                <a:t>(</a:t>
              </a:r>
              <a:r>
                <a:rPr lang="en-US" altLang="zh-CN" sz="2000" b="1" spc="500" dirty="0">
                  <a:solidFill>
                    <a:schemeClr val="accent1">
                      <a:lumMod val="50000"/>
                    </a:schemeClr>
                  </a:solidFill>
                  <a:latin typeface="+mj-lt"/>
                  <a:ea typeface="黑体" panose="02010609060101010101" pitchFamily="49" charset="-122"/>
                </a:rPr>
                <a:t>~</a:t>
              </a:r>
              <a:r>
                <a:rPr lang="en-US" altLang="zh-CN" sz="2000" b="1" spc="500" dirty="0">
                  <a:solidFill>
                    <a:schemeClr val="accent1">
                      <a:lumMod val="50000"/>
                    </a:schemeClr>
                  </a:solidFill>
                  <a:latin typeface="黑体" panose="02010609060101010101" pitchFamily="49" charset="-122"/>
                  <a:ea typeface="黑体" panose="02010609060101010101" pitchFamily="49" charset="-122"/>
                </a:rPr>
                <a:t>1960)</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7" name="标题 1">
              <a:extLst>
                <a:ext uri="{FF2B5EF4-FFF2-40B4-BE49-F238E27FC236}">
                  <a16:creationId xmlns:a16="http://schemas.microsoft.com/office/drawing/2014/main" id="{BEB60CC7-5973-4C8D-9BC1-A6B3134811EC}"/>
                </a:ext>
              </a:extLst>
            </p:cNvPr>
            <p:cNvSpPr txBox="1">
              <a:spLocks/>
            </p:cNvSpPr>
            <p:nvPr/>
          </p:nvSpPr>
          <p:spPr bwMode="auto">
            <a:xfrm>
              <a:off x="132183" y="1979222"/>
              <a:ext cx="9011817" cy="84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b="1" spc="500" dirty="0">
                  <a:latin typeface="黑体" panose="02010609060101010101" pitchFamily="49" charset="-122"/>
                  <a:ea typeface="黑体" panose="02010609060101010101" pitchFamily="49" charset="-122"/>
                </a:rPr>
                <a:t>1.</a:t>
              </a:r>
              <a:r>
                <a:rPr lang="zh-CN" altLang="en-US" sz="2000" b="1" spc="500" dirty="0">
                  <a:latin typeface="黑体" panose="02010609060101010101" pitchFamily="49" charset="-122"/>
                  <a:ea typeface="黑体" panose="02010609060101010101" pitchFamily="49" charset="-122"/>
                </a:rPr>
                <a:t>介质中，大量带电粒子，如电子、原子实、离子等，</a:t>
              </a:r>
              <a:endParaRPr lang="en-US" altLang="zh-CN" sz="2000" b="1" spc="500" dirty="0">
                <a:latin typeface="黑体" panose="02010609060101010101" pitchFamily="49" charset="-122"/>
                <a:ea typeface="黑体" panose="02010609060101010101" pitchFamily="49" charset="-122"/>
              </a:endParaRPr>
            </a:p>
            <a:p>
              <a:pPr algn="l" defTabSz="914400">
                <a:lnSpc>
                  <a:spcPct val="150000"/>
                </a:lnSpc>
              </a:pPr>
              <a:r>
                <a:rPr lang="en-US" altLang="zh-CN" sz="2000" b="1" spc="500" dirty="0">
                  <a:latin typeface="黑体" panose="02010609060101010101" pitchFamily="49" charset="-122"/>
                  <a:ea typeface="黑体" panose="02010609060101010101" pitchFamily="49" charset="-122"/>
                </a:rPr>
                <a:t>  </a:t>
              </a:r>
              <a:r>
                <a:rPr lang="zh-CN" altLang="en-US" sz="2000" b="1" spc="500" dirty="0">
                  <a:latin typeface="黑体" panose="02010609060101010101" pitchFamily="49" charset="-122"/>
                  <a:ea typeface="黑体" panose="02010609060101010101" pitchFamily="49" charset="-122"/>
                </a:rPr>
                <a:t>在外界光电场</a:t>
              </a:r>
              <a: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E</a:t>
              </a:r>
              <a:r>
                <a:rPr lang="zh-CN" altLang="en-US" sz="2000" b="1" spc="500" dirty="0">
                  <a:latin typeface="黑体" panose="02010609060101010101" pitchFamily="49" charset="-122"/>
                  <a:ea typeface="黑体" panose="02010609060101010101" pitchFamily="49" charset="-122"/>
                </a:rPr>
                <a:t>的作用下会发生位移，产生宏观</a:t>
              </a:r>
              <a:r>
                <a:rPr lang="zh-CN" altLang="en-US" sz="2000" b="1" spc="500" dirty="0">
                  <a:solidFill>
                    <a:schemeClr val="accent5">
                      <a:lumMod val="75000"/>
                    </a:schemeClr>
                  </a:solidFill>
                  <a:latin typeface="黑体" panose="02010609060101010101" pitchFamily="49" charset="-122"/>
                  <a:ea typeface="黑体" panose="02010609060101010101" pitchFamily="49" charset="-122"/>
                </a:rPr>
                <a:t>电极化强度</a:t>
              </a:r>
              <a: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P</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8C2B61B1-0848-4BA2-AB39-6273EA35489D}"/>
                </a:ext>
              </a:extLst>
            </p:cNvPr>
            <p:cNvGraphicFramePr>
              <a:graphicFrameLocks noChangeAspect="1"/>
            </p:cNvGraphicFramePr>
            <p:nvPr>
              <p:extLst>
                <p:ext uri="{D42A27DB-BD31-4B8C-83A1-F6EECF244321}">
                  <p14:modId xmlns:p14="http://schemas.microsoft.com/office/powerpoint/2010/main" val="2459129674"/>
                </p:ext>
              </p:extLst>
            </p:nvPr>
          </p:nvGraphicFramePr>
          <p:xfrm>
            <a:off x="3289299" y="2831074"/>
            <a:ext cx="2565400" cy="542925"/>
          </p:xfrm>
          <a:graphic>
            <a:graphicData uri="http://schemas.openxmlformats.org/presentationml/2006/ole">
              <mc:AlternateContent xmlns:mc="http://schemas.openxmlformats.org/markup-compatibility/2006">
                <mc:Choice xmlns:v="urn:schemas-microsoft-com:vml" Requires="v">
                  <p:oleObj name="Equation" r:id="rId5" imgW="1562040" imgH="330120" progId="Equation.DSMT4">
                    <p:embed/>
                  </p:oleObj>
                </mc:Choice>
                <mc:Fallback>
                  <p:oleObj name="Equation" r:id="rId5" imgW="1562040" imgH="330120" progId="Equation.DSMT4">
                    <p:embed/>
                    <p:pic>
                      <p:nvPicPr>
                        <p:cNvPr id="0" name=""/>
                        <p:cNvPicPr/>
                        <p:nvPr/>
                      </p:nvPicPr>
                      <p:blipFill>
                        <a:blip r:embed="rId6"/>
                        <a:stretch>
                          <a:fillRect/>
                        </a:stretch>
                      </p:blipFill>
                      <p:spPr>
                        <a:xfrm>
                          <a:off x="3289299" y="2831074"/>
                          <a:ext cx="2565400" cy="542925"/>
                        </a:xfrm>
                        <a:prstGeom prst="rect">
                          <a:avLst/>
                        </a:prstGeom>
                      </p:spPr>
                    </p:pic>
                  </p:oleObj>
                </mc:Fallback>
              </mc:AlternateContent>
            </a:graphicData>
          </a:graphic>
        </p:graphicFrame>
      </p:grpSp>
      <mc:AlternateContent xmlns:mc="http://schemas.openxmlformats.org/markup-compatibility/2006" xmlns:a14="http://schemas.microsoft.com/office/drawing/2010/main">
        <mc:Choice Requires="a14">
          <p:sp>
            <p:nvSpPr>
              <p:cNvPr id="12" name="标题 1">
                <a:extLst>
                  <a:ext uri="{FF2B5EF4-FFF2-40B4-BE49-F238E27FC236}">
                    <a16:creationId xmlns:a16="http://schemas.microsoft.com/office/drawing/2014/main" id="{7E25DF2E-EA31-4A63-8EF4-B39809E55055}"/>
                  </a:ext>
                </a:extLst>
              </p:cNvPr>
              <p:cNvSpPr txBox="1">
                <a:spLocks/>
              </p:cNvSpPr>
              <p:nvPr/>
            </p:nvSpPr>
            <p:spPr bwMode="auto">
              <a:xfrm>
                <a:off x="132183" y="4462615"/>
                <a:ext cx="8879633" cy="17676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b="1" spc="500" dirty="0">
                    <a:latin typeface="黑体" panose="02010609060101010101" pitchFamily="49" charset="-122"/>
                    <a:ea typeface="黑体" panose="02010609060101010101" pitchFamily="49" charset="-122"/>
                  </a:rPr>
                  <a:t>3.</a:t>
                </a:r>
                <a:r>
                  <a:rPr lang="zh-CN" altLang="en-US" sz="2000" b="1" spc="500" dirty="0">
                    <a:latin typeface="黑体" panose="02010609060101010101" pitchFamily="49" charset="-122"/>
                    <a:ea typeface="黑体" panose="02010609060101010101" pitchFamily="49" charset="-122"/>
                  </a:rPr>
                  <a:t>但在激光器出现以前，该线性式</a:t>
                </a:r>
                <a:r>
                  <a:rPr lang="zh-CN" altLang="en-US" sz="2000" b="1" spc="500" dirty="0">
                    <a:solidFill>
                      <a:schemeClr val="accent5">
                        <a:lumMod val="75000"/>
                      </a:schemeClr>
                    </a:solidFill>
                    <a:latin typeface="黑体" panose="02010609060101010101" pitchFamily="49" charset="-122"/>
                    <a:ea typeface="黑体" panose="02010609060101010101" pitchFamily="49" charset="-122"/>
                  </a:rPr>
                  <a:t>已无法解释</a:t>
                </a:r>
                <a:r>
                  <a:rPr lang="zh-CN" altLang="en-US" sz="2000" b="1" spc="500" dirty="0">
                    <a:latin typeface="黑体" panose="02010609060101010101" pitchFamily="49" charset="-122"/>
                    <a:ea typeface="黑体" panose="02010609060101010101" pitchFamily="49" charset="-122"/>
                  </a:rPr>
                  <a:t>少部分</a:t>
                </a:r>
                <a:r>
                  <a:rPr lang="zh-CN" altLang="en-US" sz="2000" b="1" spc="500" dirty="0">
                    <a:solidFill>
                      <a:schemeClr val="accent5">
                        <a:lumMod val="75000"/>
                      </a:schemeClr>
                    </a:solidFill>
                    <a:latin typeface="黑体" panose="02010609060101010101" pitchFamily="49" charset="-122"/>
                    <a:ea typeface="黑体" panose="02010609060101010101" pitchFamily="49" charset="-122"/>
                  </a:rPr>
                  <a:t>新发现的</a:t>
                </a:r>
                <a:endParaRPr lang="en-US" altLang="zh-CN" sz="2000" b="1" spc="500" dirty="0">
                  <a:solidFill>
                    <a:schemeClr val="accent5">
                      <a:lumMod val="75000"/>
                    </a:schemeClr>
                  </a:solidFill>
                  <a:latin typeface="黑体" panose="02010609060101010101" pitchFamily="49" charset="-122"/>
                  <a:ea typeface="黑体" panose="02010609060101010101" pitchFamily="49" charset="-122"/>
                </a:endParaRPr>
              </a:p>
              <a:p>
                <a:pPr algn="l" defTabSz="914400">
                  <a:lnSpc>
                    <a:spcPct val="150000"/>
                  </a:lnSpc>
                </a:pPr>
                <a:r>
                  <a:rPr lang="en-US" altLang="zh-CN" sz="2000" b="1" spc="500" dirty="0">
                    <a:solidFill>
                      <a:schemeClr val="accent5">
                        <a:lumMod val="75000"/>
                      </a:schemeClr>
                    </a:solidFill>
                    <a:latin typeface="黑体" panose="02010609060101010101" pitchFamily="49" charset="-122"/>
                    <a:ea typeface="黑体" panose="02010609060101010101" pitchFamily="49" charset="-122"/>
                  </a:rPr>
                  <a:t>  </a:t>
                </a:r>
                <a:r>
                  <a:rPr lang="zh-CN" altLang="en-US" sz="2000" b="1" spc="500" dirty="0">
                    <a:solidFill>
                      <a:schemeClr val="accent5">
                        <a:lumMod val="75000"/>
                      </a:schemeClr>
                    </a:solidFill>
                    <a:latin typeface="黑体" panose="02010609060101010101" pitchFamily="49" charset="-122"/>
                    <a:ea typeface="黑体" panose="02010609060101010101" pitchFamily="49" charset="-122"/>
                  </a:rPr>
                  <a:t>实验现象</a:t>
                </a:r>
                <a:r>
                  <a:rPr lang="zh-CN" altLang="en-US" sz="2000" b="1" spc="500" dirty="0">
                    <a:latin typeface="黑体" panose="02010609060101010101" pitchFamily="49" charset="-122"/>
                    <a:ea typeface="黑体" panose="02010609060101010101" pitchFamily="49" charset="-122"/>
                  </a:rPr>
                  <a:t>，如介质的折射率</a:t>
                </a:r>
                <a:r>
                  <a:rPr lang="en-US" altLang="zh-CN" sz="2000" i="1" spc="500" dirty="0">
                    <a:solidFill>
                      <a:schemeClr val="accent1">
                        <a:lumMod val="75000"/>
                      </a:schemeClr>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b="1" spc="500" dirty="0">
                    <a:latin typeface="黑体" panose="02010609060101010101" pitchFamily="49" charset="-122"/>
                    <a:ea typeface="黑体" panose="02010609060101010101" pitchFamily="49" charset="-122"/>
                  </a:rPr>
                  <a:t>正比于介质所加的静电场</a:t>
                </a:r>
                <a14:m>
                  <m:oMath xmlns:m="http://schemas.openxmlformats.org/officeDocument/2006/math">
                    <m:sSub>
                      <m:sSubPr>
                        <m:ctrlPr>
                          <a:rPr lang="en-US" altLang="zh-CN" sz="2000" b="1" i="1" spc="500" dirty="0" smtClean="0">
                            <a:solidFill>
                              <a:schemeClr val="accent5">
                                <a:lumMod val="75000"/>
                              </a:schemeClr>
                            </a:solidFill>
                            <a:latin typeface="Cambria Math" panose="02040503050406030204" pitchFamily="18" charset="0"/>
                            <a:ea typeface="黑体" panose="02010609060101010101" pitchFamily="49" charset="-122"/>
                            <a:cs typeface="Times New Roman" panose="02020603050405020304" pitchFamily="18" charset="0"/>
                          </a:rPr>
                        </m:ctrlPr>
                      </m:sSubPr>
                      <m:e>
                        <m:r>
                          <m:rPr>
                            <m:nor/>
                          </m:rP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m:t>E</m:t>
                        </m:r>
                      </m:e>
                      <m:sub>
                        <m:r>
                          <a:rPr lang="en-US" altLang="zh-CN" sz="2000" b="0" i="1" spc="500" dirty="0" smtClean="0">
                            <a:solidFill>
                              <a:schemeClr val="accent5">
                                <a:lumMod val="75000"/>
                              </a:schemeClr>
                            </a:solidFill>
                            <a:latin typeface="Cambria Math" panose="02040503050406030204" pitchFamily="18" charset="0"/>
                            <a:ea typeface="黑体" panose="02010609060101010101" pitchFamily="49" charset="-122"/>
                            <a:cs typeface="Times New Roman" panose="02020603050405020304" pitchFamily="18" charset="0"/>
                          </a:rPr>
                          <m:t>0</m:t>
                        </m:r>
                      </m:sub>
                    </m:sSub>
                  </m:oMath>
                </a14:m>
                <a:r>
                  <a:rPr lang="zh-CN" altLang="en-US" sz="2000" b="1" spc="500" dirty="0">
                    <a:latin typeface="黑体" panose="02010609060101010101" pitchFamily="49" charset="-122"/>
                    <a:ea typeface="黑体" panose="02010609060101010101" pitchFamily="49" charset="-122"/>
                  </a:rPr>
                  <a:t>的</a:t>
                </a:r>
                <a:endParaRPr lang="en-US" altLang="zh-CN" sz="2000" b="1" spc="500" dirty="0">
                  <a:latin typeface="黑体" panose="02010609060101010101" pitchFamily="49" charset="-122"/>
                  <a:ea typeface="黑体" panose="02010609060101010101" pitchFamily="49" charset="-122"/>
                </a:endParaRPr>
              </a:p>
              <a:p>
                <a:pPr algn="l" defTabSz="914400">
                  <a:lnSpc>
                    <a:spcPct val="150000"/>
                  </a:lnSpc>
                </a:pPr>
                <a:r>
                  <a:rPr lang="en-US" altLang="zh-CN" sz="2000" b="1" spc="500" dirty="0">
                    <a:latin typeface="黑体" panose="02010609060101010101" pitchFamily="49" charset="-122"/>
                    <a:ea typeface="黑体" panose="02010609060101010101" pitchFamily="49" charset="-122"/>
                  </a:rPr>
                  <a:t>  </a:t>
                </a:r>
                <a:r>
                  <a:rPr lang="zh-CN" altLang="en-US" sz="2000" b="1" spc="500" dirty="0">
                    <a:latin typeface="黑体" panose="02010609060101010101" pitchFamily="49" charset="-122"/>
                    <a:ea typeface="黑体" panose="02010609060101010101" pitchFamily="49" charset="-122"/>
                  </a:rPr>
                  <a:t>平方、二次方的</a:t>
                </a:r>
                <a:r>
                  <a:rPr lang="en-US" altLang="zh-CN" sz="2000" spc="5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Pockels</a:t>
                </a:r>
                <a:r>
                  <a:rPr lang="zh-CN" altLang="en-US" sz="2000" b="1" spc="500" dirty="0">
                    <a:solidFill>
                      <a:srgbClr val="C00000"/>
                    </a:solidFill>
                    <a:latin typeface="黑体" panose="02010609060101010101" pitchFamily="49" charset="-122"/>
                    <a:ea typeface="黑体" panose="02010609060101010101" pitchFamily="49" charset="-122"/>
                  </a:rPr>
                  <a:t>效应</a:t>
                </a:r>
                <a:r>
                  <a:rPr lang="zh-CN" altLang="en-US" sz="2000" b="1" spc="500" dirty="0">
                    <a:latin typeface="黑体" panose="02010609060101010101" pitchFamily="49" charset="-122"/>
                    <a:ea typeface="黑体" panose="02010609060101010101" pitchFamily="49" charset="-122"/>
                  </a:rPr>
                  <a:t>和</a:t>
                </a:r>
                <a:r>
                  <a:rPr lang="en-US" altLang="zh-CN" sz="2000" spc="5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Kerr</a:t>
                </a:r>
                <a:r>
                  <a:rPr lang="zh-CN" altLang="en-US" sz="2000" b="1" spc="500" dirty="0">
                    <a:solidFill>
                      <a:srgbClr val="C00000"/>
                    </a:solidFill>
                    <a:latin typeface="黑体" panose="02010609060101010101" pitchFamily="49" charset="-122"/>
                    <a:ea typeface="黑体" panose="02010609060101010101" pitchFamily="49" charset="-122"/>
                  </a:rPr>
                  <a:t>效应</a:t>
                </a:r>
                <a:r>
                  <a:rPr lang="zh-CN" altLang="en-US" sz="2000" b="1" spc="500" dirty="0">
                    <a:latin typeface="黑体" panose="02010609060101010101" pitchFamily="49" charset="-122"/>
                    <a:ea typeface="黑体" panose="02010609060101010101" pitchFamily="49" charset="-122"/>
                  </a:rPr>
                  <a:t>，</a:t>
                </a:r>
                <a:endParaRPr lang="en-US" altLang="zh-CN" sz="2000" b="1" spc="500" dirty="0">
                  <a:latin typeface="黑体" panose="02010609060101010101" pitchFamily="49" charset="-122"/>
                  <a:ea typeface="黑体" panose="02010609060101010101" pitchFamily="49" charset="-122"/>
                </a:endParaRPr>
              </a:p>
              <a:p>
                <a:pPr algn="l" defTabSz="914400">
                  <a:lnSpc>
                    <a:spcPct val="150000"/>
                  </a:lnSpc>
                </a:pPr>
                <a:r>
                  <a:rPr lang="en-US" altLang="zh-CN" sz="2000" b="1" spc="500" dirty="0">
                    <a:latin typeface="黑体" panose="02010609060101010101" pitchFamily="49" charset="-122"/>
                    <a:ea typeface="黑体" panose="02010609060101010101" pitchFamily="49" charset="-122"/>
                  </a:rPr>
                  <a:t>  </a:t>
                </a:r>
                <a:r>
                  <a:rPr lang="zh-CN" altLang="en-US" sz="2000" b="1" spc="500" dirty="0">
                    <a:latin typeface="黑体" panose="02010609060101010101" pitchFamily="49" charset="-122"/>
                    <a:ea typeface="黑体" panose="02010609060101010101" pitchFamily="49" charset="-122"/>
                  </a:rPr>
                  <a:t>以及</a:t>
                </a:r>
                <a:r>
                  <a:rPr lang="zh-CN" altLang="en-US" sz="2000" b="1" spc="500" dirty="0">
                    <a:solidFill>
                      <a:srgbClr val="C00000"/>
                    </a:solidFill>
                    <a:latin typeface="黑体" panose="02010609060101010101" pitchFamily="49" charset="-122"/>
                    <a:ea typeface="黑体" panose="02010609060101010101" pitchFamily="49" charset="-122"/>
                  </a:rPr>
                  <a:t>自发</a:t>
                </a:r>
                <a:r>
                  <a:rPr lang="en-US" altLang="zh-CN" sz="2000" spc="5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Raman</a:t>
                </a:r>
                <a:r>
                  <a:rPr lang="zh-CN" altLang="en-US" sz="2000" b="1" spc="500" dirty="0">
                    <a:solidFill>
                      <a:srgbClr val="C00000"/>
                    </a:solidFill>
                    <a:latin typeface="黑体" panose="02010609060101010101" pitchFamily="49" charset="-122"/>
                    <a:ea typeface="黑体" panose="02010609060101010101" pitchFamily="49" charset="-122"/>
                  </a:rPr>
                  <a:t>散射</a:t>
                </a:r>
                <a:r>
                  <a:rPr lang="zh-CN" altLang="en-US" sz="2000" b="1" spc="500" dirty="0">
                    <a:latin typeface="黑体" panose="02010609060101010101" pitchFamily="49" charset="-122"/>
                    <a:ea typeface="黑体" panose="02010609060101010101" pitchFamily="49" charset="-122"/>
                  </a:rPr>
                  <a:t>、</a:t>
                </a:r>
                <a:r>
                  <a:rPr lang="zh-CN" altLang="en-US" sz="2000" b="1" spc="500" dirty="0">
                    <a:solidFill>
                      <a:srgbClr val="C00000"/>
                    </a:solidFill>
                    <a:latin typeface="黑体" panose="02010609060101010101" pitchFamily="49" charset="-122"/>
                    <a:ea typeface="黑体" panose="02010609060101010101" pitchFamily="49" charset="-122"/>
                  </a:rPr>
                  <a:t>自发</a:t>
                </a:r>
                <a:r>
                  <a:rPr lang="en-US" altLang="zh-CN" sz="2000" spc="5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Brillouin</a:t>
                </a:r>
                <a:r>
                  <a:rPr lang="zh-CN" altLang="en-US" sz="2000" b="1" spc="500" dirty="0">
                    <a:solidFill>
                      <a:srgbClr val="C00000"/>
                    </a:solidFill>
                    <a:latin typeface="黑体" panose="02010609060101010101" pitchFamily="49" charset="-122"/>
                    <a:ea typeface="黑体" panose="02010609060101010101" pitchFamily="49" charset="-122"/>
                  </a:rPr>
                  <a:t>散射</a:t>
                </a:r>
                <a:r>
                  <a:rPr lang="en-US" altLang="zh-CN" sz="2000" b="1" spc="500" dirty="0">
                    <a:latin typeface="黑体" panose="02010609060101010101" pitchFamily="49" charset="-122"/>
                    <a:ea typeface="黑体" panose="02010609060101010101" pitchFamily="49" charset="-122"/>
                  </a:rPr>
                  <a:t>……</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2" name="标题 1">
                <a:extLst>
                  <a:ext uri="{FF2B5EF4-FFF2-40B4-BE49-F238E27FC236}">
                    <a16:creationId xmlns:a16="http://schemas.microsoft.com/office/drawing/2014/main" id="{7E25DF2E-EA31-4A63-8EF4-B39809E55055}"/>
                  </a:ext>
                </a:extLst>
              </p:cNvPr>
              <p:cNvSpPr txBox="1">
                <a:spLocks noRot="1" noChangeAspect="1" noMove="1" noResize="1" noEditPoints="1" noAdjustHandles="1" noChangeArrowheads="1" noChangeShapeType="1" noTextEdit="1"/>
              </p:cNvSpPr>
              <p:nvPr/>
            </p:nvSpPr>
            <p:spPr bwMode="auto">
              <a:xfrm>
                <a:off x="132183" y="4462615"/>
                <a:ext cx="8879633" cy="1767652"/>
              </a:xfrm>
              <a:prstGeom prst="rect">
                <a:avLst/>
              </a:prstGeom>
              <a:blipFill>
                <a:blip r:embed="rId7"/>
                <a:stretch>
                  <a:fillRect l="-755" t="-2759" r="-549" b="-65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思想气泡: 云 12">
            <a:extLst>
              <a:ext uri="{FF2B5EF4-FFF2-40B4-BE49-F238E27FC236}">
                <a16:creationId xmlns:a16="http://schemas.microsoft.com/office/drawing/2014/main" id="{F3B75B4A-DE76-4889-8D49-89C8C7B97554}"/>
              </a:ext>
            </a:extLst>
          </p:cNvPr>
          <p:cNvSpPr/>
          <p:nvPr/>
        </p:nvSpPr>
        <p:spPr>
          <a:xfrm>
            <a:off x="7317374" y="5346441"/>
            <a:ext cx="1694441" cy="820175"/>
          </a:xfrm>
          <a:prstGeom prst="cloudCallou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latin typeface="黑体" panose="02010609060101010101" pitchFamily="49" charset="-122"/>
                <a:ea typeface="黑体" panose="02010609060101010101" pitchFamily="49" charset="-122"/>
              </a:rPr>
              <a:t>四朵乌云</a:t>
            </a:r>
          </a:p>
        </p:txBody>
      </p:sp>
      <p:sp>
        <p:nvSpPr>
          <p:cNvPr id="14" name="云形 13">
            <a:extLst>
              <a:ext uri="{FF2B5EF4-FFF2-40B4-BE49-F238E27FC236}">
                <a16:creationId xmlns:a16="http://schemas.microsoft.com/office/drawing/2014/main" id="{DCDF8EC6-46A7-4A24-B95F-C8E731F95F8C}"/>
              </a:ext>
            </a:extLst>
          </p:cNvPr>
          <p:cNvSpPr/>
          <p:nvPr/>
        </p:nvSpPr>
        <p:spPr>
          <a:xfrm>
            <a:off x="2944408" y="5224991"/>
            <a:ext cx="1560742" cy="810942"/>
          </a:xfrm>
          <a:prstGeom prst="cloud">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黑体" panose="02010609060101010101" pitchFamily="49" charset="-122"/>
                <a:ea typeface="黑体" panose="02010609060101010101" pitchFamily="49" charset="-122"/>
              </a:rPr>
              <a:t>一次</a:t>
            </a:r>
            <a:endParaRPr lang="en-US" altLang="zh-CN" sz="1600" dirty="0">
              <a:solidFill>
                <a:srgbClr val="C00000"/>
              </a:solidFill>
              <a:latin typeface="黑体" panose="02010609060101010101" pitchFamily="49" charset="-122"/>
              <a:ea typeface="黑体" panose="02010609060101010101" pitchFamily="49" charset="-122"/>
            </a:endParaRPr>
          </a:p>
          <a:p>
            <a:pPr algn="ctr"/>
            <a:r>
              <a:rPr lang="zh-CN" altLang="en-US" sz="1600" dirty="0">
                <a:solidFill>
                  <a:srgbClr val="C00000"/>
                </a:solidFill>
                <a:latin typeface="黑体" panose="02010609060101010101" pitchFamily="49" charset="-122"/>
                <a:ea typeface="黑体" panose="02010609060101010101" pitchFamily="49" charset="-122"/>
              </a:rPr>
              <a:t>电光效应</a:t>
            </a:r>
          </a:p>
        </p:txBody>
      </p:sp>
      <p:sp>
        <p:nvSpPr>
          <p:cNvPr id="15" name="云形 14">
            <a:extLst>
              <a:ext uri="{FF2B5EF4-FFF2-40B4-BE49-F238E27FC236}">
                <a16:creationId xmlns:a16="http://schemas.microsoft.com/office/drawing/2014/main" id="{8EA3486D-2CE0-42A4-B07B-3D600B233D99}"/>
              </a:ext>
            </a:extLst>
          </p:cNvPr>
          <p:cNvSpPr/>
          <p:nvPr/>
        </p:nvSpPr>
        <p:spPr>
          <a:xfrm>
            <a:off x="4814792" y="5224991"/>
            <a:ext cx="1560742" cy="849086"/>
          </a:xfrm>
          <a:prstGeom prst="cloud">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黑体" panose="02010609060101010101" pitchFamily="49" charset="-122"/>
                <a:ea typeface="黑体" panose="02010609060101010101" pitchFamily="49" charset="-122"/>
              </a:rPr>
              <a:t>二次</a:t>
            </a:r>
            <a:endParaRPr lang="en-US" altLang="zh-CN" sz="1600" dirty="0">
              <a:solidFill>
                <a:srgbClr val="C00000"/>
              </a:solidFill>
              <a:latin typeface="黑体" panose="02010609060101010101" pitchFamily="49" charset="-122"/>
              <a:ea typeface="黑体" panose="02010609060101010101" pitchFamily="49" charset="-122"/>
            </a:endParaRPr>
          </a:p>
          <a:p>
            <a:pPr algn="ctr"/>
            <a:r>
              <a:rPr lang="zh-CN" altLang="en-US" sz="1600" dirty="0">
                <a:solidFill>
                  <a:srgbClr val="C00000"/>
                </a:solidFill>
                <a:latin typeface="黑体" panose="02010609060101010101" pitchFamily="49" charset="-122"/>
                <a:ea typeface="黑体" panose="02010609060101010101" pitchFamily="49" charset="-122"/>
              </a:rPr>
              <a:t>电光效应</a:t>
            </a:r>
          </a:p>
        </p:txBody>
      </p:sp>
      <p:sp>
        <p:nvSpPr>
          <p:cNvPr id="20" name="云形 19">
            <a:extLst>
              <a:ext uri="{FF2B5EF4-FFF2-40B4-BE49-F238E27FC236}">
                <a16:creationId xmlns:a16="http://schemas.microsoft.com/office/drawing/2014/main" id="{29C17C99-6FA8-40E6-9E12-913FBE6194CD}"/>
              </a:ext>
            </a:extLst>
          </p:cNvPr>
          <p:cNvSpPr/>
          <p:nvPr/>
        </p:nvSpPr>
        <p:spPr>
          <a:xfrm>
            <a:off x="4329209" y="5678815"/>
            <a:ext cx="1883680" cy="849086"/>
          </a:xfrm>
          <a:prstGeom prst="cloud">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黑体" panose="02010609060101010101" pitchFamily="49" charset="-122"/>
                <a:ea typeface="黑体" panose="02010609060101010101" pitchFamily="49" charset="-122"/>
              </a:rPr>
              <a:t>自发</a:t>
            </a:r>
            <a:endParaRPr lang="en-US" altLang="zh-CN" sz="1600" dirty="0">
              <a:solidFill>
                <a:srgbClr val="C00000"/>
              </a:solidFill>
              <a:latin typeface="黑体" panose="02010609060101010101" pitchFamily="49" charset="-122"/>
              <a:ea typeface="黑体" panose="02010609060101010101" pitchFamily="49" charset="-122"/>
            </a:endParaRPr>
          </a:p>
          <a:p>
            <a:pPr algn="ctr"/>
            <a:r>
              <a:rPr lang="zh-CN" altLang="en-US" sz="1600" dirty="0">
                <a:solidFill>
                  <a:srgbClr val="C00000"/>
                </a:solidFill>
                <a:latin typeface="黑体" panose="02010609060101010101" pitchFamily="49" charset="-122"/>
                <a:ea typeface="黑体" panose="02010609060101010101" pitchFamily="49" charset="-122"/>
              </a:rPr>
              <a:t>布里渊散射</a:t>
            </a:r>
          </a:p>
        </p:txBody>
      </p:sp>
      <p:sp>
        <p:nvSpPr>
          <p:cNvPr id="22" name="云形 21">
            <a:extLst>
              <a:ext uri="{FF2B5EF4-FFF2-40B4-BE49-F238E27FC236}">
                <a16:creationId xmlns:a16="http://schemas.microsoft.com/office/drawing/2014/main" id="{EE914974-D796-4B06-A6D8-5C397299C4C4}"/>
              </a:ext>
            </a:extLst>
          </p:cNvPr>
          <p:cNvSpPr/>
          <p:nvPr/>
        </p:nvSpPr>
        <p:spPr>
          <a:xfrm>
            <a:off x="1619960" y="5678815"/>
            <a:ext cx="1544411" cy="849086"/>
          </a:xfrm>
          <a:prstGeom prst="cloud">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黑体" panose="02010609060101010101" pitchFamily="49" charset="-122"/>
                <a:ea typeface="黑体" panose="02010609060101010101" pitchFamily="49" charset="-122"/>
              </a:rPr>
              <a:t>自发</a:t>
            </a:r>
            <a:endParaRPr lang="en-US" altLang="zh-CN" sz="1600" dirty="0">
              <a:solidFill>
                <a:srgbClr val="C00000"/>
              </a:solidFill>
              <a:latin typeface="黑体" panose="02010609060101010101" pitchFamily="49" charset="-122"/>
              <a:ea typeface="黑体" panose="02010609060101010101" pitchFamily="49" charset="-122"/>
            </a:endParaRPr>
          </a:p>
          <a:p>
            <a:pPr algn="ctr"/>
            <a:r>
              <a:rPr lang="zh-CN" altLang="en-US" sz="1600" dirty="0">
                <a:solidFill>
                  <a:srgbClr val="C00000"/>
                </a:solidFill>
                <a:latin typeface="黑体" panose="02010609060101010101" pitchFamily="49" charset="-122"/>
                <a:ea typeface="黑体" panose="02010609060101010101" pitchFamily="49" charset="-122"/>
              </a:rPr>
              <a:t>拉曼散射</a:t>
            </a:r>
          </a:p>
        </p:txBody>
      </p:sp>
      <p:grpSp>
        <p:nvGrpSpPr>
          <p:cNvPr id="16" name="组合 15">
            <a:extLst>
              <a:ext uri="{FF2B5EF4-FFF2-40B4-BE49-F238E27FC236}">
                <a16:creationId xmlns:a16="http://schemas.microsoft.com/office/drawing/2014/main" id="{D784854E-3FA4-453D-B435-6ADE5491B523}"/>
              </a:ext>
            </a:extLst>
          </p:cNvPr>
          <p:cNvGrpSpPr/>
          <p:nvPr/>
        </p:nvGrpSpPr>
        <p:grpSpPr>
          <a:xfrm>
            <a:off x="31809" y="6491415"/>
            <a:ext cx="437891" cy="299556"/>
            <a:chOff x="8539422" y="6009541"/>
            <a:chExt cx="437891" cy="299556"/>
          </a:xfrm>
        </p:grpSpPr>
        <p:sp>
          <p:nvSpPr>
            <p:cNvPr id="17" name="卷形: 垂直 16">
              <a:extLst>
                <a:ext uri="{FF2B5EF4-FFF2-40B4-BE49-F238E27FC236}">
                  <a16:creationId xmlns:a16="http://schemas.microsoft.com/office/drawing/2014/main" id="{9C809118-70EE-43DE-B40A-393EE8387B3F}"/>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标题 1">
              <a:extLst>
                <a:ext uri="{FF2B5EF4-FFF2-40B4-BE49-F238E27FC236}">
                  <a16:creationId xmlns:a16="http://schemas.microsoft.com/office/drawing/2014/main" id="{403996A0-C3A3-4C27-A430-6276C05DD0A7}"/>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788059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down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1" nodeType="clickEffect">
                                  <p:stCondLst>
                                    <p:cond delay="0"/>
                                  </p:stCondLst>
                                  <p:iterate type="lt">
                                    <p:tmPct val="0"/>
                                  </p:iterate>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par>
                                <p:cTn id="32" presetID="0" presetClass="path" presetSubtype="0" accel="50000" decel="50000" fill="hold" grpId="0" nodeType="withEffect">
                                  <p:stCondLst>
                                    <p:cond delay="0"/>
                                  </p:stCondLst>
                                  <p:iterate type="lt">
                                    <p:tmPct val="0"/>
                                  </p:iterate>
                                  <p:childTnLst>
                                    <p:animMotion origin="layout" path="M -0.00017 -0.00046 L -0.18837 -0.58541 " pathEditMode="relative" rAng="0" ptsTypes="AA">
                                      <p:cBhvr>
                                        <p:cTn id="33" dur="800" fill="hold"/>
                                        <p:tgtEl>
                                          <p:spTgt spid="14"/>
                                        </p:tgtEl>
                                        <p:attrNameLst>
                                          <p:attrName>ppt_x</p:attrName>
                                          <p:attrName>ppt_y</p:attrName>
                                        </p:attrNameLst>
                                      </p:cBhvr>
                                      <p:rCtr x="-9410" y="-29259"/>
                                    </p:animMotion>
                                  </p:childTnLst>
                                </p:cTn>
                              </p:par>
                              <p:par>
                                <p:cTn id="34" presetID="42" presetClass="entr" presetSubtype="0" fill="hold" grpId="0" nodeType="withEffect">
                                  <p:stCondLst>
                                    <p:cond delay="0"/>
                                  </p:stCondLst>
                                  <p:iterate type="lt">
                                    <p:tmPct val="0"/>
                                  </p:iterate>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anim calcmode="lin" valueType="num">
                                      <p:cBhvr>
                                        <p:cTn id="37" dur="500" fill="hold"/>
                                        <p:tgtEl>
                                          <p:spTgt spid="15"/>
                                        </p:tgtEl>
                                        <p:attrNameLst>
                                          <p:attrName>ppt_x</p:attrName>
                                        </p:attrNameLst>
                                      </p:cBhvr>
                                      <p:tavLst>
                                        <p:tav tm="0">
                                          <p:val>
                                            <p:strVal val="#ppt_x"/>
                                          </p:val>
                                        </p:tav>
                                        <p:tav tm="100000">
                                          <p:val>
                                            <p:strVal val="#ppt_x"/>
                                          </p:val>
                                        </p:tav>
                                      </p:tavLst>
                                    </p:anim>
                                    <p:anim calcmode="lin" valueType="num">
                                      <p:cBhvr>
                                        <p:cTn id="38" dur="500" fill="hold"/>
                                        <p:tgtEl>
                                          <p:spTgt spid="15"/>
                                        </p:tgtEl>
                                        <p:attrNameLst>
                                          <p:attrName>ppt_y</p:attrName>
                                        </p:attrNameLst>
                                      </p:cBhvr>
                                      <p:tavLst>
                                        <p:tav tm="0">
                                          <p:val>
                                            <p:strVal val="#ppt_y+.1"/>
                                          </p:val>
                                        </p:tav>
                                        <p:tav tm="100000">
                                          <p:val>
                                            <p:strVal val="#ppt_y"/>
                                          </p:val>
                                        </p:tav>
                                      </p:tavLst>
                                    </p:anim>
                                  </p:childTnLst>
                                </p:cTn>
                              </p:par>
                              <p:par>
                                <p:cTn id="39" presetID="0" presetClass="path" presetSubtype="0" accel="50000" decel="50000" fill="hold" grpId="1" nodeType="withEffect">
                                  <p:stCondLst>
                                    <p:cond delay="0"/>
                                  </p:stCondLst>
                                  <p:iterate type="lt">
                                    <p:tmPct val="0"/>
                                  </p:iterate>
                                  <p:childTnLst>
                                    <p:animMotion origin="layout" path="M 0.00052 0.00232 L -0.11181 -0.73217 " pathEditMode="relative" rAng="0" ptsTypes="AA">
                                      <p:cBhvr>
                                        <p:cTn id="40" dur="800" fill="hold"/>
                                        <p:tgtEl>
                                          <p:spTgt spid="15"/>
                                        </p:tgtEl>
                                        <p:attrNameLst>
                                          <p:attrName>ppt_x</p:attrName>
                                          <p:attrName>ppt_y</p:attrName>
                                        </p:attrNameLst>
                                      </p:cBhvr>
                                      <p:rCtr x="-5625" y="-36736"/>
                                    </p:animMotion>
                                  </p:childTnLst>
                                </p:cTn>
                              </p:par>
                              <p:par>
                                <p:cTn id="41" presetID="42" presetClass="entr" presetSubtype="0" fill="hold" grpId="0" nodeType="withEffect">
                                  <p:stCondLst>
                                    <p:cond delay="0"/>
                                  </p:stCondLst>
                                  <p:iterate type="lt">
                                    <p:tmPct val="0"/>
                                  </p:iterate>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anim calcmode="lin" valueType="num">
                                      <p:cBhvr>
                                        <p:cTn id="44" dur="500" fill="hold"/>
                                        <p:tgtEl>
                                          <p:spTgt spid="20"/>
                                        </p:tgtEl>
                                        <p:attrNameLst>
                                          <p:attrName>ppt_x</p:attrName>
                                        </p:attrNameLst>
                                      </p:cBhvr>
                                      <p:tavLst>
                                        <p:tav tm="0">
                                          <p:val>
                                            <p:strVal val="#ppt_x"/>
                                          </p:val>
                                        </p:tav>
                                        <p:tav tm="100000">
                                          <p:val>
                                            <p:strVal val="#ppt_x"/>
                                          </p:val>
                                        </p:tav>
                                      </p:tavLst>
                                    </p:anim>
                                    <p:anim calcmode="lin" valueType="num">
                                      <p:cBhvr>
                                        <p:cTn id="45" dur="500" fill="hold"/>
                                        <p:tgtEl>
                                          <p:spTgt spid="20"/>
                                        </p:tgtEl>
                                        <p:attrNameLst>
                                          <p:attrName>ppt_y</p:attrName>
                                        </p:attrNameLst>
                                      </p:cBhvr>
                                      <p:tavLst>
                                        <p:tav tm="0">
                                          <p:val>
                                            <p:strVal val="#ppt_y+.1"/>
                                          </p:val>
                                        </p:tav>
                                        <p:tav tm="100000">
                                          <p:val>
                                            <p:strVal val="#ppt_y"/>
                                          </p:val>
                                        </p:tav>
                                      </p:tavLst>
                                    </p:anim>
                                  </p:childTnLst>
                                </p:cTn>
                              </p:par>
                              <p:par>
                                <p:cTn id="46" presetID="0" presetClass="path" presetSubtype="0" accel="50000" decel="50000" fill="hold" grpId="1" nodeType="withEffect">
                                  <p:stCondLst>
                                    <p:cond delay="0"/>
                                  </p:stCondLst>
                                  <p:iterate type="lt">
                                    <p:tmPct val="0"/>
                                  </p:iterate>
                                  <p:childTnLst>
                                    <p:animMotion origin="layout" path="M -0.00469 0.00093 L 0.12083 -0.77268 " pathEditMode="relative" rAng="0" ptsTypes="AA">
                                      <p:cBhvr>
                                        <p:cTn id="47" dur="800" fill="hold"/>
                                        <p:tgtEl>
                                          <p:spTgt spid="20"/>
                                        </p:tgtEl>
                                        <p:attrNameLst>
                                          <p:attrName>ppt_x</p:attrName>
                                          <p:attrName>ppt_y</p:attrName>
                                        </p:attrNameLst>
                                      </p:cBhvr>
                                      <p:rCtr x="6267" y="-38681"/>
                                    </p:animMotion>
                                  </p:childTnLst>
                                </p:cTn>
                              </p:par>
                              <p:par>
                                <p:cTn id="48" presetID="42" presetClass="entr" presetSubtype="0" fill="hold" grpId="1" nodeType="withEffect">
                                  <p:stCondLst>
                                    <p:cond delay="0"/>
                                  </p:stCondLst>
                                  <p:iterate type="lt">
                                    <p:tmPct val="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anim calcmode="lin" valueType="num">
                                      <p:cBhvr>
                                        <p:cTn id="51" dur="500" fill="hold"/>
                                        <p:tgtEl>
                                          <p:spTgt spid="22"/>
                                        </p:tgtEl>
                                        <p:attrNameLst>
                                          <p:attrName>ppt_x</p:attrName>
                                        </p:attrNameLst>
                                      </p:cBhvr>
                                      <p:tavLst>
                                        <p:tav tm="0">
                                          <p:val>
                                            <p:strVal val="#ppt_x"/>
                                          </p:val>
                                        </p:tav>
                                        <p:tav tm="100000">
                                          <p:val>
                                            <p:strVal val="#ppt_x"/>
                                          </p:val>
                                        </p:tav>
                                      </p:tavLst>
                                    </p:anim>
                                    <p:anim calcmode="lin" valueType="num">
                                      <p:cBhvr>
                                        <p:cTn id="52" dur="500" fill="hold"/>
                                        <p:tgtEl>
                                          <p:spTgt spid="22"/>
                                        </p:tgtEl>
                                        <p:attrNameLst>
                                          <p:attrName>ppt_y</p:attrName>
                                        </p:attrNameLst>
                                      </p:cBhvr>
                                      <p:tavLst>
                                        <p:tav tm="0">
                                          <p:val>
                                            <p:strVal val="#ppt_y+.1"/>
                                          </p:val>
                                        </p:tav>
                                        <p:tav tm="100000">
                                          <p:val>
                                            <p:strVal val="#ppt_y"/>
                                          </p:val>
                                        </p:tav>
                                      </p:tavLst>
                                    </p:anim>
                                  </p:childTnLst>
                                </p:cTn>
                              </p:par>
                              <p:par>
                                <p:cTn id="53" presetID="0" presetClass="path" presetSubtype="0" accel="50000" decel="50000" fill="hold" grpId="0" nodeType="withEffect">
                                  <p:stCondLst>
                                    <p:cond delay="0"/>
                                  </p:stCondLst>
                                  <p:iterate type="lt">
                                    <p:tmPct val="0"/>
                                  </p:iterate>
                                  <p:childTnLst>
                                    <p:animMotion origin="layout" path="M -0.00122 -0.00138 L 0.64062 -0.6831 " pathEditMode="relative" rAng="0" ptsTypes="AA">
                                      <p:cBhvr>
                                        <p:cTn id="54" dur="800" fill="hold"/>
                                        <p:tgtEl>
                                          <p:spTgt spid="22"/>
                                        </p:tgtEl>
                                        <p:attrNameLst>
                                          <p:attrName>ppt_x</p:attrName>
                                          <p:attrName>ppt_y</p:attrName>
                                        </p:attrNameLst>
                                      </p:cBhvr>
                                      <p:rCtr x="32083" y="-34097"/>
                                    </p:animMotion>
                                  </p:childTnLst>
                                </p:cTn>
                              </p:par>
                            </p:childTnLst>
                          </p:cTn>
                        </p:par>
                        <p:par>
                          <p:cTn id="55" fill="hold">
                            <p:stCondLst>
                              <p:cond delay="800"/>
                            </p:stCondLst>
                            <p:childTnLst>
                              <p:par>
                                <p:cTn id="56" presetID="32" presetClass="emph" presetSubtype="0" fill="hold" grpId="2" nodeType="afterEffect">
                                  <p:stCondLst>
                                    <p:cond delay="0"/>
                                  </p:stCondLst>
                                  <p:iterate type="lt">
                                    <p:tmPct val="0"/>
                                  </p:iterate>
                                  <p:childTnLst>
                                    <p:animRot by="120000">
                                      <p:cBhvr>
                                        <p:cTn id="57" dur="50" fill="hold">
                                          <p:stCondLst>
                                            <p:cond delay="0"/>
                                          </p:stCondLst>
                                        </p:cTn>
                                        <p:tgtEl>
                                          <p:spTgt spid="14"/>
                                        </p:tgtEl>
                                        <p:attrNameLst>
                                          <p:attrName>r</p:attrName>
                                        </p:attrNameLst>
                                      </p:cBhvr>
                                    </p:animRot>
                                    <p:animRot by="-240000">
                                      <p:cBhvr>
                                        <p:cTn id="58" dur="100" fill="hold">
                                          <p:stCondLst>
                                            <p:cond delay="100"/>
                                          </p:stCondLst>
                                        </p:cTn>
                                        <p:tgtEl>
                                          <p:spTgt spid="14"/>
                                        </p:tgtEl>
                                        <p:attrNameLst>
                                          <p:attrName>r</p:attrName>
                                        </p:attrNameLst>
                                      </p:cBhvr>
                                    </p:animRot>
                                    <p:animRot by="240000">
                                      <p:cBhvr>
                                        <p:cTn id="59" dur="100" fill="hold">
                                          <p:stCondLst>
                                            <p:cond delay="200"/>
                                          </p:stCondLst>
                                        </p:cTn>
                                        <p:tgtEl>
                                          <p:spTgt spid="14"/>
                                        </p:tgtEl>
                                        <p:attrNameLst>
                                          <p:attrName>r</p:attrName>
                                        </p:attrNameLst>
                                      </p:cBhvr>
                                    </p:animRot>
                                    <p:animRot by="-240000">
                                      <p:cBhvr>
                                        <p:cTn id="60" dur="100" fill="hold">
                                          <p:stCondLst>
                                            <p:cond delay="300"/>
                                          </p:stCondLst>
                                        </p:cTn>
                                        <p:tgtEl>
                                          <p:spTgt spid="14"/>
                                        </p:tgtEl>
                                        <p:attrNameLst>
                                          <p:attrName>r</p:attrName>
                                        </p:attrNameLst>
                                      </p:cBhvr>
                                    </p:animRot>
                                    <p:animRot by="120000">
                                      <p:cBhvr>
                                        <p:cTn id="61" dur="100" fill="hold">
                                          <p:stCondLst>
                                            <p:cond delay="400"/>
                                          </p:stCondLst>
                                        </p:cTn>
                                        <p:tgtEl>
                                          <p:spTgt spid="14"/>
                                        </p:tgtEl>
                                        <p:attrNameLst>
                                          <p:attrName>r</p:attrName>
                                        </p:attrNameLst>
                                      </p:cBhvr>
                                    </p:animRot>
                                  </p:childTnLst>
                                </p:cTn>
                              </p:par>
                              <p:par>
                                <p:cTn id="62" presetID="32" presetClass="emph" presetSubtype="0" fill="hold" grpId="2" nodeType="withEffect">
                                  <p:stCondLst>
                                    <p:cond delay="0"/>
                                  </p:stCondLst>
                                  <p:iterate type="lt">
                                    <p:tmPct val="0"/>
                                  </p:iterate>
                                  <p:childTnLst>
                                    <p:animRot by="120000">
                                      <p:cBhvr>
                                        <p:cTn id="63" dur="50" fill="hold">
                                          <p:stCondLst>
                                            <p:cond delay="0"/>
                                          </p:stCondLst>
                                        </p:cTn>
                                        <p:tgtEl>
                                          <p:spTgt spid="15"/>
                                        </p:tgtEl>
                                        <p:attrNameLst>
                                          <p:attrName>r</p:attrName>
                                        </p:attrNameLst>
                                      </p:cBhvr>
                                    </p:animRot>
                                    <p:animRot by="-240000">
                                      <p:cBhvr>
                                        <p:cTn id="64" dur="100" fill="hold">
                                          <p:stCondLst>
                                            <p:cond delay="100"/>
                                          </p:stCondLst>
                                        </p:cTn>
                                        <p:tgtEl>
                                          <p:spTgt spid="15"/>
                                        </p:tgtEl>
                                        <p:attrNameLst>
                                          <p:attrName>r</p:attrName>
                                        </p:attrNameLst>
                                      </p:cBhvr>
                                    </p:animRot>
                                    <p:animRot by="240000">
                                      <p:cBhvr>
                                        <p:cTn id="65" dur="100" fill="hold">
                                          <p:stCondLst>
                                            <p:cond delay="200"/>
                                          </p:stCondLst>
                                        </p:cTn>
                                        <p:tgtEl>
                                          <p:spTgt spid="15"/>
                                        </p:tgtEl>
                                        <p:attrNameLst>
                                          <p:attrName>r</p:attrName>
                                        </p:attrNameLst>
                                      </p:cBhvr>
                                    </p:animRot>
                                    <p:animRot by="-240000">
                                      <p:cBhvr>
                                        <p:cTn id="66" dur="100" fill="hold">
                                          <p:stCondLst>
                                            <p:cond delay="300"/>
                                          </p:stCondLst>
                                        </p:cTn>
                                        <p:tgtEl>
                                          <p:spTgt spid="15"/>
                                        </p:tgtEl>
                                        <p:attrNameLst>
                                          <p:attrName>r</p:attrName>
                                        </p:attrNameLst>
                                      </p:cBhvr>
                                    </p:animRot>
                                    <p:animRot by="120000">
                                      <p:cBhvr>
                                        <p:cTn id="67" dur="100" fill="hold">
                                          <p:stCondLst>
                                            <p:cond delay="400"/>
                                          </p:stCondLst>
                                        </p:cTn>
                                        <p:tgtEl>
                                          <p:spTgt spid="15"/>
                                        </p:tgtEl>
                                        <p:attrNameLst>
                                          <p:attrName>r</p:attrName>
                                        </p:attrNameLst>
                                      </p:cBhvr>
                                    </p:animRot>
                                  </p:childTnLst>
                                </p:cTn>
                              </p:par>
                              <p:par>
                                <p:cTn id="68" presetID="32" presetClass="emph" presetSubtype="0" fill="hold" grpId="2" nodeType="withEffect">
                                  <p:stCondLst>
                                    <p:cond delay="0"/>
                                  </p:stCondLst>
                                  <p:iterate type="lt">
                                    <p:tmPct val="0"/>
                                  </p:iterate>
                                  <p:childTnLst>
                                    <p:animRot by="120000">
                                      <p:cBhvr>
                                        <p:cTn id="69" dur="50" fill="hold">
                                          <p:stCondLst>
                                            <p:cond delay="0"/>
                                          </p:stCondLst>
                                        </p:cTn>
                                        <p:tgtEl>
                                          <p:spTgt spid="20"/>
                                        </p:tgtEl>
                                        <p:attrNameLst>
                                          <p:attrName>r</p:attrName>
                                        </p:attrNameLst>
                                      </p:cBhvr>
                                    </p:animRot>
                                    <p:animRot by="-240000">
                                      <p:cBhvr>
                                        <p:cTn id="70" dur="100" fill="hold">
                                          <p:stCondLst>
                                            <p:cond delay="100"/>
                                          </p:stCondLst>
                                        </p:cTn>
                                        <p:tgtEl>
                                          <p:spTgt spid="20"/>
                                        </p:tgtEl>
                                        <p:attrNameLst>
                                          <p:attrName>r</p:attrName>
                                        </p:attrNameLst>
                                      </p:cBhvr>
                                    </p:animRot>
                                    <p:animRot by="240000">
                                      <p:cBhvr>
                                        <p:cTn id="71" dur="100" fill="hold">
                                          <p:stCondLst>
                                            <p:cond delay="200"/>
                                          </p:stCondLst>
                                        </p:cTn>
                                        <p:tgtEl>
                                          <p:spTgt spid="20"/>
                                        </p:tgtEl>
                                        <p:attrNameLst>
                                          <p:attrName>r</p:attrName>
                                        </p:attrNameLst>
                                      </p:cBhvr>
                                    </p:animRot>
                                    <p:animRot by="-240000">
                                      <p:cBhvr>
                                        <p:cTn id="72" dur="100" fill="hold">
                                          <p:stCondLst>
                                            <p:cond delay="300"/>
                                          </p:stCondLst>
                                        </p:cTn>
                                        <p:tgtEl>
                                          <p:spTgt spid="20"/>
                                        </p:tgtEl>
                                        <p:attrNameLst>
                                          <p:attrName>r</p:attrName>
                                        </p:attrNameLst>
                                      </p:cBhvr>
                                    </p:animRot>
                                    <p:animRot by="120000">
                                      <p:cBhvr>
                                        <p:cTn id="73" dur="100" fill="hold">
                                          <p:stCondLst>
                                            <p:cond delay="400"/>
                                          </p:stCondLst>
                                        </p:cTn>
                                        <p:tgtEl>
                                          <p:spTgt spid="20"/>
                                        </p:tgtEl>
                                        <p:attrNameLst>
                                          <p:attrName>r</p:attrName>
                                        </p:attrNameLst>
                                      </p:cBhvr>
                                    </p:animRot>
                                  </p:childTnLst>
                                </p:cTn>
                              </p:par>
                              <p:par>
                                <p:cTn id="74" presetID="32" presetClass="emph" presetSubtype="0" fill="hold" grpId="2" nodeType="withEffect">
                                  <p:stCondLst>
                                    <p:cond delay="0"/>
                                  </p:stCondLst>
                                  <p:iterate type="lt">
                                    <p:tmPct val="0"/>
                                  </p:iterate>
                                  <p:childTnLst>
                                    <p:animRot by="120000">
                                      <p:cBhvr>
                                        <p:cTn id="75" dur="50" fill="hold">
                                          <p:stCondLst>
                                            <p:cond delay="0"/>
                                          </p:stCondLst>
                                        </p:cTn>
                                        <p:tgtEl>
                                          <p:spTgt spid="22"/>
                                        </p:tgtEl>
                                        <p:attrNameLst>
                                          <p:attrName>r</p:attrName>
                                        </p:attrNameLst>
                                      </p:cBhvr>
                                    </p:animRot>
                                    <p:animRot by="-240000">
                                      <p:cBhvr>
                                        <p:cTn id="76" dur="100" fill="hold">
                                          <p:stCondLst>
                                            <p:cond delay="100"/>
                                          </p:stCondLst>
                                        </p:cTn>
                                        <p:tgtEl>
                                          <p:spTgt spid="22"/>
                                        </p:tgtEl>
                                        <p:attrNameLst>
                                          <p:attrName>r</p:attrName>
                                        </p:attrNameLst>
                                      </p:cBhvr>
                                    </p:animRot>
                                    <p:animRot by="240000">
                                      <p:cBhvr>
                                        <p:cTn id="77" dur="100" fill="hold">
                                          <p:stCondLst>
                                            <p:cond delay="200"/>
                                          </p:stCondLst>
                                        </p:cTn>
                                        <p:tgtEl>
                                          <p:spTgt spid="22"/>
                                        </p:tgtEl>
                                        <p:attrNameLst>
                                          <p:attrName>r</p:attrName>
                                        </p:attrNameLst>
                                      </p:cBhvr>
                                    </p:animRot>
                                    <p:animRot by="-240000">
                                      <p:cBhvr>
                                        <p:cTn id="78" dur="100" fill="hold">
                                          <p:stCondLst>
                                            <p:cond delay="300"/>
                                          </p:stCondLst>
                                        </p:cTn>
                                        <p:tgtEl>
                                          <p:spTgt spid="22"/>
                                        </p:tgtEl>
                                        <p:attrNameLst>
                                          <p:attrName>r</p:attrName>
                                        </p:attrNameLst>
                                      </p:cBhvr>
                                    </p:animRot>
                                    <p:animRot by="120000">
                                      <p:cBhvr>
                                        <p:cTn id="79" dur="100" fill="hold">
                                          <p:stCondLst>
                                            <p:cond delay="400"/>
                                          </p:stCondLst>
                                        </p:cTn>
                                        <p:tgtEl>
                                          <p:spTgt spid="22"/>
                                        </p:tgtEl>
                                        <p:attrNameLst>
                                          <p:attrName>r</p:attrName>
                                        </p:attrNameLst>
                                      </p:cBhvr>
                                    </p:animRot>
                                  </p:childTnLst>
                                </p:cTn>
                              </p:par>
                            </p:childTnLst>
                          </p:cTn>
                        </p:par>
                      </p:childTnLst>
                    </p:cTn>
                  </p:par>
                  <p:par>
                    <p:cTn id="80" fill="hold">
                      <p:stCondLst>
                        <p:cond delay="indefinite"/>
                      </p:stCondLst>
                      <p:childTnLst>
                        <p:par>
                          <p:cTn id="81" fill="hold">
                            <p:stCondLst>
                              <p:cond delay="0"/>
                            </p:stCondLst>
                            <p:childTnLst>
                              <p:par>
                                <p:cTn id="82" presetID="52" presetClass="exit" presetSubtype="0" fill="hold" grpId="1" nodeType="clickEffect">
                                  <p:stCondLst>
                                    <p:cond delay="0"/>
                                  </p:stCondLst>
                                  <p:childTnLst>
                                    <p:animScale>
                                      <p:cBhvr>
                                        <p:cTn id="83" dur="500" accel="50000">
                                          <p:stCondLst>
                                            <p:cond delay="0"/>
                                          </p:stCondLst>
                                        </p:cTn>
                                        <p:tgtEl>
                                          <p:spTgt spid="1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4" dur="500" accel="50000">
                                          <p:stCondLst>
                                            <p:cond delay="0"/>
                                          </p:stCondLst>
                                        </p:cTn>
                                        <p:tgtEl>
                                          <p:spTgt spid="12"/>
                                        </p:tgtEl>
                                        <p:attrNameLst>
                                          <p:attrName>ppt_x</p:attrName>
                                          <p:attrName>ppt_y</p:attrName>
                                        </p:attrNameLst>
                                      </p:cBhvr>
                                    </p:animMotion>
                                    <p:animEffect transition="out" filter="fade">
                                      <p:cBhvr>
                                        <p:cTn id="85" dur="500"/>
                                        <p:tgtEl>
                                          <p:spTgt spid="12"/>
                                        </p:tgtEl>
                                      </p:cBhvr>
                                    </p:animEffect>
                                    <p:set>
                                      <p:cBhvr>
                                        <p:cTn id="86" dur="1" fill="hold">
                                          <p:stCondLst>
                                            <p:cond delay="499"/>
                                          </p:stCondLst>
                                        </p:cTn>
                                        <p:tgtEl>
                                          <p:spTgt spid="12"/>
                                        </p:tgtEl>
                                        <p:attrNameLst>
                                          <p:attrName>style.visibility</p:attrName>
                                        </p:attrNameLst>
                                      </p:cBhvr>
                                      <p:to>
                                        <p:strVal val="hidden"/>
                                      </p:to>
                                    </p:set>
                                  </p:childTnLst>
                                </p:cTn>
                              </p:par>
                              <p:par>
                                <p:cTn id="87" presetID="52" presetClass="exit" presetSubtype="0" fill="hold" grpId="1" nodeType="withEffect">
                                  <p:stCondLst>
                                    <p:cond delay="0"/>
                                  </p:stCondLst>
                                  <p:childTnLst>
                                    <p:animScale>
                                      <p:cBhvr>
                                        <p:cTn id="88" dur="500" accel="50000">
                                          <p:stCondLst>
                                            <p:cond delay="0"/>
                                          </p:stCondLst>
                                        </p:cTn>
                                        <p:tgtEl>
                                          <p:spTgt spid="1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9" dur="500" accel="50000">
                                          <p:stCondLst>
                                            <p:cond delay="0"/>
                                          </p:stCondLst>
                                        </p:cTn>
                                        <p:tgtEl>
                                          <p:spTgt spid="13"/>
                                        </p:tgtEl>
                                        <p:attrNameLst>
                                          <p:attrName>ppt_x</p:attrName>
                                          <p:attrName>ppt_y</p:attrName>
                                        </p:attrNameLst>
                                      </p:cBhvr>
                                    </p:animMotion>
                                    <p:animEffect transition="out" filter="fade">
                                      <p:cBhvr>
                                        <p:cTn id="90" dur="500"/>
                                        <p:tgtEl>
                                          <p:spTgt spid="13"/>
                                        </p:tgtEl>
                                      </p:cBhvr>
                                    </p:animEffect>
                                    <p:set>
                                      <p:cBhvr>
                                        <p:cTn id="91" dur="1" fill="hold">
                                          <p:stCondLst>
                                            <p:cond delay="499"/>
                                          </p:stCondLst>
                                        </p:cTn>
                                        <p:tgtEl>
                                          <p:spTgt spid="13"/>
                                        </p:tgtEl>
                                        <p:attrNameLst>
                                          <p:attrName>style.visibility</p:attrName>
                                        </p:attrNameLst>
                                      </p:cBhvr>
                                      <p:to>
                                        <p:strVal val="hidden"/>
                                      </p:to>
                                    </p:set>
                                  </p:childTnLst>
                                </p:cTn>
                              </p:par>
                              <p:par>
                                <p:cTn id="92" presetID="52" presetClass="exit" presetSubtype="0" fill="hold" grpId="1" nodeType="withEffect">
                                  <p:stCondLst>
                                    <p:cond delay="0"/>
                                  </p:stCondLst>
                                  <p:childTnLst>
                                    <p:animScale>
                                      <p:cBhvr>
                                        <p:cTn id="93" dur="500" accel="50000">
                                          <p:stCondLst>
                                            <p:cond delay="0"/>
                                          </p:stCondLst>
                                        </p:cTn>
                                        <p:tgtEl>
                                          <p:spTgt spid="1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94" dur="500" accel="50000">
                                          <p:stCondLst>
                                            <p:cond delay="0"/>
                                          </p:stCondLst>
                                        </p:cTn>
                                        <p:tgtEl>
                                          <p:spTgt spid="10"/>
                                        </p:tgtEl>
                                        <p:attrNameLst>
                                          <p:attrName>ppt_x</p:attrName>
                                          <p:attrName>ppt_y</p:attrName>
                                        </p:attrNameLst>
                                      </p:cBhvr>
                                    </p:animMotion>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animBg="1"/>
      <p:bldP spid="13" grpId="1" animBg="1"/>
      <p:bldP spid="14" grpId="0" animBg="1"/>
      <p:bldP spid="14" grpId="1" animBg="1"/>
      <p:bldP spid="14" grpId="2" animBg="1"/>
      <p:bldP spid="15" grpId="0" animBg="1"/>
      <p:bldP spid="15" grpId="1" animBg="1"/>
      <p:bldP spid="15" grpId="2" animBg="1"/>
      <p:bldP spid="20" grpId="0" animBg="1"/>
      <p:bldP spid="20" grpId="1" animBg="1"/>
      <p:bldP spid="20" grpId="2" animBg="1"/>
      <p:bldP spid="22" grpId="0" animBg="1"/>
      <p:bldP spid="22" grpId="1" animBg="1"/>
      <p:bldP spid="22"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流程图: 可选过程 41">
            <a:extLst>
              <a:ext uri="{FF2B5EF4-FFF2-40B4-BE49-F238E27FC236}">
                <a16:creationId xmlns:a16="http://schemas.microsoft.com/office/drawing/2014/main" id="{99B9BEC4-638F-46C4-BCD9-15A7003F7537}"/>
              </a:ext>
            </a:extLst>
          </p:cNvPr>
          <p:cNvSpPr/>
          <p:nvPr/>
        </p:nvSpPr>
        <p:spPr>
          <a:xfrm>
            <a:off x="3721514" y="2680546"/>
            <a:ext cx="563913" cy="391605"/>
          </a:xfrm>
          <a:prstGeom prst="flowChartAlternateProcess">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流程图: 可选过程 195">
            <a:extLst>
              <a:ext uri="{FF2B5EF4-FFF2-40B4-BE49-F238E27FC236}">
                <a16:creationId xmlns:a16="http://schemas.microsoft.com/office/drawing/2014/main" id="{52C5FAFD-3E05-4DDA-B272-1750C1C09ACA}"/>
              </a:ext>
            </a:extLst>
          </p:cNvPr>
          <p:cNvSpPr/>
          <p:nvPr/>
        </p:nvSpPr>
        <p:spPr>
          <a:xfrm>
            <a:off x="7490910" y="4104421"/>
            <a:ext cx="967290" cy="1801529"/>
          </a:xfrm>
          <a:prstGeom prst="flowChartAlternateProcess">
            <a:avLst/>
          </a:prstGeom>
          <a:solidFill>
            <a:schemeClr val="accent4">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流程图: 可选过程 193">
            <a:extLst>
              <a:ext uri="{FF2B5EF4-FFF2-40B4-BE49-F238E27FC236}">
                <a16:creationId xmlns:a16="http://schemas.microsoft.com/office/drawing/2014/main" id="{6A8A4FA9-4EA8-4ADE-90BB-9F0670C998F1}"/>
              </a:ext>
            </a:extLst>
          </p:cNvPr>
          <p:cNvSpPr/>
          <p:nvPr/>
        </p:nvSpPr>
        <p:spPr>
          <a:xfrm>
            <a:off x="3654280" y="4059744"/>
            <a:ext cx="995529" cy="1677929"/>
          </a:xfrm>
          <a:prstGeom prst="flowChartAlternateProcess">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27942" y="2133306"/>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12" name="Rectangle 14">
            <a:extLst>
              <a:ext uri="{FF2B5EF4-FFF2-40B4-BE49-F238E27FC236}">
                <a16:creationId xmlns:a16="http://schemas.microsoft.com/office/drawing/2014/main" id="{FBCAD7E7-3638-4926-9C78-8270986AE1DB}"/>
              </a:ext>
            </a:extLst>
          </p:cNvPr>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32" name="组合 131">
            <a:extLst>
              <a:ext uri="{FF2B5EF4-FFF2-40B4-BE49-F238E27FC236}">
                <a16:creationId xmlns:a16="http://schemas.microsoft.com/office/drawing/2014/main" id="{7A2A9EEE-4226-444E-AC86-CEBCF9169B32}"/>
              </a:ext>
            </a:extLst>
          </p:cNvPr>
          <p:cNvGrpSpPr/>
          <p:nvPr/>
        </p:nvGrpSpPr>
        <p:grpSpPr>
          <a:xfrm>
            <a:off x="2357142" y="2607876"/>
            <a:ext cx="4109676" cy="592138"/>
            <a:chOff x="1872057" y="4925937"/>
            <a:chExt cx="4109676" cy="592138"/>
          </a:xfrm>
        </p:grpSpPr>
        <p:graphicFrame>
          <p:nvGraphicFramePr>
            <p:cNvPr id="133" name="对象 132">
              <a:extLst>
                <a:ext uri="{FF2B5EF4-FFF2-40B4-BE49-F238E27FC236}">
                  <a16:creationId xmlns:a16="http://schemas.microsoft.com/office/drawing/2014/main" id="{7953735D-BFA1-446B-BC64-DAB4D8E54418}"/>
                </a:ext>
              </a:extLst>
            </p:cNvPr>
            <p:cNvGraphicFramePr>
              <a:graphicFrameLocks noChangeAspect="1"/>
            </p:cNvGraphicFramePr>
            <p:nvPr>
              <p:extLst>
                <p:ext uri="{D42A27DB-BD31-4B8C-83A1-F6EECF244321}">
                  <p14:modId xmlns:p14="http://schemas.microsoft.com/office/powerpoint/2010/main" val="410903144"/>
                </p:ext>
              </p:extLst>
            </p:nvPr>
          </p:nvGraphicFramePr>
          <p:xfrm>
            <a:off x="2403508" y="4925937"/>
            <a:ext cx="3578225" cy="592138"/>
          </p:xfrm>
          <a:graphic>
            <a:graphicData uri="http://schemas.openxmlformats.org/presentationml/2006/ole">
              <mc:AlternateContent xmlns:mc="http://schemas.openxmlformats.org/markup-compatibility/2006">
                <mc:Choice xmlns:v="urn:schemas-microsoft-com:vml" Requires="v">
                  <p:oleObj name="Equation" r:id="rId3" imgW="2997000" imgH="495000" progId="Equation.DSMT4">
                    <p:embed/>
                  </p:oleObj>
                </mc:Choice>
                <mc:Fallback>
                  <p:oleObj name="Equation" r:id="rId3" imgW="2997000" imgH="495000" progId="Equation.DSMT4">
                    <p:embed/>
                    <p:pic>
                      <p:nvPicPr>
                        <p:cNvPr id="133" name="对象 132">
                          <a:extLst>
                            <a:ext uri="{FF2B5EF4-FFF2-40B4-BE49-F238E27FC236}">
                              <a16:creationId xmlns:a16="http://schemas.microsoft.com/office/drawing/2014/main" id="{7953735D-BFA1-446B-BC64-DAB4D8E54418}"/>
                            </a:ext>
                          </a:extLst>
                        </p:cNvPr>
                        <p:cNvPicPr/>
                        <p:nvPr/>
                      </p:nvPicPr>
                      <p:blipFill>
                        <a:blip r:embed="rId4"/>
                        <a:stretch>
                          <a:fillRect/>
                        </a:stretch>
                      </p:blipFill>
                      <p:spPr>
                        <a:xfrm>
                          <a:off x="2403508" y="4925937"/>
                          <a:ext cx="3578225" cy="592138"/>
                        </a:xfrm>
                        <a:prstGeom prst="rect">
                          <a:avLst/>
                        </a:prstGeom>
                      </p:spPr>
                    </p:pic>
                  </p:oleObj>
                </mc:Fallback>
              </mc:AlternateContent>
            </a:graphicData>
          </a:graphic>
        </p:graphicFrame>
        <p:grpSp>
          <p:nvGrpSpPr>
            <p:cNvPr id="134" name="组合 133">
              <a:extLst>
                <a:ext uri="{FF2B5EF4-FFF2-40B4-BE49-F238E27FC236}">
                  <a16:creationId xmlns:a16="http://schemas.microsoft.com/office/drawing/2014/main" id="{628B4849-8E93-478A-8F33-B683C45CB989}"/>
                </a:ext>
              </a:extLst>
            </p:cNvPr>
            <p:cNvGrpSpPr/>
            <p:nvPr/>
          </p:nvGrpSpPr>
          <p:grpSpPr>
            <a:xfrm>
              <a:off x="1872057" y="4998607"/>
              <a:ext cx="461716" cy="446969"/>
              <a:chOff x="1504449" y="3657204"/>
              <a:chExt cx="461716" cy="446969"/>
            </a:xfrm>
          </p:grpSpPr>
          <p:sp>
            <p:nvSpPr>
              <p:cNvPr id="135" name="流程图: 可选过程 134">
                <a:extLst>
                  <a:ext uri="{FF2B5EF4-FFF2-40B4-BE49-F238E27FC236}">
                    <a16:creationId xmlns:a16="http://schemas.microsoft.com/office/drawing/2014/main" id="{BEBEA241-77A6-49E8-9292-482B510DE74E}"/>
                  </a:ext>
                </a:extLst>
              </p:cNvPr>
              <p:cNvSpPr/>
              <p:nvPr/>
            </p:nvSpPr>
            <p:spPr>
              <a:xfrm>
                <a:off x="1560571" y="3657204"/>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6" name="标题 1">
                <a:extLst>
                  <a:ext uri="{FF2B5EF4-FFF2-40B4-BE49-F238E27FC236}">
                    <a16:creationId xmlns:a16="http://schemas.microsoft.com/office/drawing/2014/main" id="{23A08A23-D6AD-4F96-AF21-95C9A698DDA8}"/>
                  </a:ext>
                </a:extLst>
              </p:cNvPr>
              <p:cNvSpPr txBox="1">
                <a:spLocks/>
              </p:cNvSpPr>
              <p:nvPr/>
            </p:nvSpPr>
            <p:spPr bwMode="auto">
              <a:xfrm>
                <a:off x="1504449" y="3885852"/>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14</a:t>
                </a:r>
                <a:endParaRPr lang="zh-CN" altLang="en-US" sz="2000" dirty="0">
                  <a:latin typeface="+mn-lt"/>
                </a:endParaRPr>
              </a:p>
            </p:txBody>
          </p:sp>
        </p:grpSp>
      </p:grpSp>
      <p:grpSp>
        <p:nvGrpSpPr>
          <p:cNvPr id="40" name="组合 39">
            <a:extLst>
              <a:ext uri="{FF2B5EF4-FFF2-40B4-BE49-F238E27FC236}">
                <a16:creationId xmlns:a16="http://schemas.microsoft.com/office/drawing/2014/main" id="{631524F2-96FC-414D-AED4-9A21BDD04706}"/>
              </a:ext>
            </a:extLst>
          </p:cNvPr>
          <p:cNvGrpSpPr/>
          <p:nvPr/>
        </p:nvGrpSpPr>
        <p:grpSpPr>
          <a:xfrm>
            <a:off x="4615722" y="3695023"/>
            <a:ext cx="4571999" cy="2662758"/>
            <a:chOff x="602593" y="3695023"/>
            <a:chExt cx="4571999" cy="2662758"/>
          </a:xfrm>
        </p:grpSpPr>
        <p:sp>
          <p:nvSpPr>
            <p:cNvPr id="62" name="标题 1">
              <a:extLst>
                <a:ext uri="{FF2B5EF4-FFF2-40B4-BE49-F238E27FC236}">
                  <a16:creationId xmlns:a16="http://schemas.microsoft.com/office/drawing/2014/main" id="{7DD0000F-9430-4A27-A7DB-102FE4DB66D3}"/>
                </a:ext>
              </a:extLst>
            </p:cNvPr>
            <p:cNvSpPr txBox="1">
              <a:spLocks/>
            </p:cNvSpPr>
            <p:nvPr/>
          </p:nvSpPr>
          <p:spPr bwMode="auto">
            <a:xfrm>
              <a:off x="602593" y="6007777"/>
              <a:ext cx="457199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准相位匹配条件</a:t>
              </a:r>
              <a:r>
                <a:rPr lang="zh-CN" altLang="en-US" sz="1800" dirty="0">
                  <a:latin typeface="+mn-lt"/>
                  <a:ea typeface="黑体" panose="02010609060101010101" pitchFamily="49" charset="-122"/>
                  <a:cs typeface="Gisha" panose="020B0604020202020204" pitchFamily="34" charset="-79"/>
                </a:rPr>
                <a:t>：结构倒格矢补上波矢失配</a:t>
              </a:r>
              <a:endParaRPr lang="en-US" altLang="zh-CN" sz="2000" dirty="0">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73080E49-35A4-455C-BB83-46A6F8E30C2E}"/>
                </a:ext>
              </a:extLst>
            </p:cNvPr>
            <p:cNvGraphicFramePr>
              <a:graphicFrameLocks noChangeAspect="1"/>
            </p:cNvGraphicFramePr>
            <p:nvPr>
              <p:extLst>
                <p:ext uri="{D42A27DB-BD31-4B8C-83A1-F6EECF244321}">
                  <p14:modId xmlns:p14="http://schemas.microsoft.com/office/powerpoint/2010/main" val="475853553"/>
                </p:ext>
              </p:extLst>
            </p:nvPr>
          </p:nvGraphicFramePr>
          <p:xfrm>
            <a:off x="2431650" y="3695023"/>
            <a:ext cx="1673225" cy="398462"/>
          </p:xfrm>
          <a:graphic>
            <a:graphicData uri="http://schemas.openxmlformats.org/presentationml/2006/ole">
              <mc:AlternateContent xmlns:mc="http://schemas.openxmlformats.org/markup-compatibility/2006">
                <mc:Choice xmlns:v="urn:schemas-microsoft-com:vml" Requires="v">
                  <p:oleObj name="Equation" r:id="rId5" imgW="1015920" imgH="241200" progId="Equation.DSMT4">
                    <p:embed/>
                  </p:oleObj>
                </mc:Choice>
                <mc:Fallback>
                  <p:oleObj name="Equation" r:id="rId5" imgW="1015920" imgH="241200" progId="Equation.DSMT4">
                    <p:embed/>
                    <p:pic>
                      <p:nvPicPr>
                        <p:cNvPr id="0" name=""/>
                        <p:cNvPicPr/>
                        <p:nvPr/>
                      </p:nvPicPr>
                      <p:blipFill>
                        <a:blip r:embed="rId6"/>
                        <a:stretch>
                          <a:fillRect/>
                        </a:stretch>
                      </p:blipFill>
                      <p:spPr>
                        <a:xfrm>
                          <a:off x="2431650" y="3695023"/>
                          <a:ext cx="1673225" cy="39846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625C27-0CEF-4563-A60F-67A1F34B151D}"/>
                </a:ext>
              </a:extLst>
            </p:cNvPr>
            <p:cNvGraphicFramePr>
              <a:graphicFrameLocks noChangeAspect="1"/>
            </p:cNvGraphicFramePr>
            <p:nvPr>
              <p:extLst>
                <p:ext uri="{D42A27DB-BD31-4B8C-83A1-F6EECF244321}">
                  <p14:modId xmlns:p14="http://schemas.microsoft.com/office/powerpoint/2010/main" val="85344540"/>
                </p:ext>
              </p:extLst>
            </p:nvPr>
          </p:nvGraphicFramePr>
          <p:xfrm>
            <a:off x="2431650" y="4661852"/>
            <a:ext cx="2452687" cy="1235075"/>
          </p:xfrm>
          <a:graphic>
            <a:graphicData uri="http://schemas.openxmlformats.org/presentationml/2006/ole">
              <mc:AlternateContent xmlns:mc="http://schemas.openxmlformats.org/markup-compatibility/2006">
                <mc:Choice xmlns:v="urn:schemas-microsoft-com:vml" Requires="v">
                  <p:oleObj name="Equation" r:id="rId7" imgW="1562040" imgH="787320" progId="Equation.DSMT4">
                    <p:embed/>
                  </p:oleObj>
                </mc:Choice>
                <mc:Fallback>
                  <p:oleObj name="Equation" r:id="rId7" imgW="1562040" imgH="787320" progId="Equation.DSMT4">
                    <p:embed/>
                    <p:pic>
                      <p:nvPicPr>
                        <p:cNvPr id="0" name=""/>
                        <p:cNvPicPr/>
                        <p:nvPr/>
                      </p:nvPicPr>
                      <p:blipFill>
                        <a:blip r:embed="rId8"/>
                        <a:stretch>
                          <a:fillRect/>
                        </a:stretch>
                      </p:blipFill>
                      <p:spPr>
                        <a:xfrm>
                          <a:off x="2431650" y="4661852"/>
                          <a:ext cx="2452687" cy="1235075"/>
                        </a:xfrm>
                        <a:prstGeom prst="rect">
                          <a:avLst/>
                        </a:prstGeom>
                      </p:spPr>
                    </p:pic>
                  </p:oleObj>
                </mc:Fallback>
              </mc:AlternateContent>
            </a:graphicData>
          </a:graphic>
        </p:graphicFrame>
        <p:graphicFrame>
          <p:nvGraphicFramePr>
            <p:cNvPr id="68" name="对象 67">
              <a:extLst>
                <a:ext uri="{FF2B5EF4-FFF2-40B4-BE49-F238E27FC236}">
                  <a16:creationId xmlns:a16="http://schemas.microsoft.com/office/drawing/2014/main" id="{F1BD32D9-3CBE-41C2-A1B4-29F1E2838E72}"/>
                </a:ext>
              </a:extLst>
            </p:cNvPr>
            <p:cNvGraphicFramePr>
              <a:graphicFrameLocks noChangeAspect="1"/>
            </p:cNvGraphicFramePr>
            <p:nvPr>
              <p:extLst>
                <p:ext uri="{D42A27DB-BD31-4B8C-83A1-F6EECF244321}">
                  <p14:modId xmlns:p14="http://schemas.microsoft.com/office/powerpoint/2010/main" val="1960361676"/>
                </p:ext>
              </p:extLst>
            </p:nvPr>
          </p:nvGraphicFramePr>
          <p:xfrm>
            <a:off x="2413263" y="4220446"/>
            <a:ext cx="2427152" cy="395873"/>
          </p:xfrm>
          <a:graphic>
            <a:graphicData uri="http://schemas.openxmlformats.org/presentationml/2006/ole">
              <mc:AlternateContent xmlns:mc="http://schemas.openxmlformats.org/markup-compatibility/2006">
                <mc:Choice xmlns:v="urn:schemas-microsoft-com:vml" Requires="v">
                  <p:oleObj name="Equation" r:id="rId9" imgW="1473120" imgH="241200" progId="Equation.DSMT4">
                    <p:embed/>
                  </p:oleObj>
                </mc:Choice>
                <mc:Fallback>
                  <p:oleObj name="Equation" r:id="rId9" imgW="1473120" imgH="241200" progId="Equation.DSMT4">
                    <p:embed/>
                    <p:pic>
                      <p:nvPicPr>
                        <p:cNvPr id="41" name="对象 40">
                          <a:extLst>
                            <a:ext uri="{FF2B5EF4-FFF2-40B4-BE49-F238E27FC236}">
                              <a16:creationId xmlns:a16="http://schemas.microsoft.com/office/drawing/2014/main" id="{879F3688-9457-4774-ADB9-C1FAFC7E01D6}"/>
                            </a:ext>
                          </a:extLst>
                        </p:cNvPr>
                        <p:cNvPicPr/>
                        <p:nvPr/>
                      </p:nvPicPr>
                      <p:blipFill>
                        <a:blip r:embed="rId10"/>
                        <a:stretch>
                          <a:fillRect/>
                        </a:stretch>
                      </p:blipFill>
                      <p:spPr>
                        <a:xfrm>
                          <a:off x="2413263" y="4220446"/>
                          <a:ext cx="2427152" cy="395873"/>
                        </a:xfrm>
                        <a:prstGeom prst="rect">
                          <a:avLst/>
                        </a:prstGeom>
                      </p:spPr>
                    </p:pic>
                  </p:oleObj>
                </mc:Fallback>
              </mc:AlternateContent>
            </a:graphicData>
          </a:graphic>
        </p:graphicFrame>
      </p:grpSp>
      <p:grpSp>
        <p:nvGrpSpPr>
          <p:cNvPr id="29" name="组合 28">
            <a:extLst>
              <a:ext uri="{FF2B5EF4-FFF2-40B4-BE49-F238E27FC236}">
                <a16:creationId xmlns:a16="http://schemas.microsoft.com/office/drawing/2014/main" id="{8C6F3FE8-423B-471C-87E5-778E2AFC4C89}"/>
              </a:ext>
            </a:extLst>
          </p:cNvPr>
          <p:cNvGrpSpPr/>
          <p:nvPr/>
        </p:nvGrpSpPr>
        <p:grpSpPr>
          <a:xfrm>
            <a:off x="3508731" y="3088889"/>
            <a:ext cx="1004211" cy="519557"/>
            <a:chOff x="2889606" y="3146039"/>
            <a:chExt cx="1004211" cy="519557"/>
          </a:xfrm>
        </p:grpSpPr>
        <p:sp>
          <p:nvSpPr>
            <p:cNvPr id="74" name="箭头: 下 73">
              <a:extLst>
                <a:ext uri="{FF2B5EF4-FFF2-40B4-BE49-F238E27FC236}">
                  <a16:creationId xmlns:a16="http://schemas.microsoft.com/office/drawing/2014/main" id="{180EBB0D-35CC-4AFF-AA0F-B288736EF683}"/>
                </a:ext>
              </a:extLst>
            </p:cNvPr>
            <p:cNvSpPr/>
            <p:nvPr/>
          </p:nvSpPr>
          <p:spPr>
            <a:xfrm>
              <a:off x="3209734" y="3146039"/>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标题 1">
              <a:extLst>
                <a:ext uri="{FF2B5EF4-FFF2-40B4-BE49-F238E27FC236}">
                  <a16:creationId xmlns:a16="http://schemas.microsoft.com/office/drawing/2014/main" id="{C4580325-8AF1-458C-87F3-2BD4CB8AE56E}"/>
                </a:ext>
              </a:extLst>
            </p:cNvPr>
            <p:cNvSpPr txBox="1">
              <a:spLocks/>
            </p:cNvSpPr>
            <p:nvPr/>
          </p:nvSpPr>
          <p:spPr bwMode="auto">
            <a:xfrm>
              <a:off x="2889606" y="3311268"/>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一</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方</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面</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pic>
        <p:nvPicPr>
          <p:cNvPr id="20" name="图片 19" descr="图片包含 游戏机, 物体, 钟表&#10;&#10;描述已自动生成">
            <a:extLst>
              <a:ext uri="{FF2B5EF4-FFF2-40B4-BE49-F238E27FC236}">
                <a16:creationId xmlns:a16="http://schemas.microsoft.com/office/drawing/2014/main" id="{5FC0268A-EB07-4BA5-AB96-03F50D901747}"/>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4340" y="3561710"/>
            <a:ext cx="1296042" cy="746089"/>
          </a:xfrm>
          <a:prstGeom prst="rect">
            <a:avLst/>
          </a:prstGeom>
        </p:spPr>
      </p:pic>
      <p:pic>
        <p:nvPicPr>
          <p:cNvPr id="23" name="图片 22" descr="图片包含 物体, 游戏机, 钟表&#10;&#10;描述已自动生成">
            <a:extLst>
              <a:ext uri="{FF2B5EF4-FFF2-40B4-BE49-F238E27FC236}">
                <a16:creationId xmlns:a16="http://schemas.microsoft.com/office/drawing/2014/main" id="{808997F2-152D-4EEF-895A-46062BC17C88}"/>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4339" y="4305128"/>
            <a:ext cx="1395739" cy="770725"/>
          </a:xfrm>
          <a:prstGeom prst="rect">
            <a:avLst/>
          </a:prstGeom>
        </p:spPr>
      </p:pic>
      <p:pic>
        <p:nvPicPr>
          <p:cNvPr id="27" name="图片 26" descr="图片包含 游戏机, 物体, 钟表&#10;&#10;描述已自动生成">
            <a:extLst>
              <a:ext uri="{FF2B5EF4-FFF2-40B4-BE49-F238E27FC236}">
                <a16:creationId xmlns:a16="http://schemas.microsoft.com/office/drawing/2014/main" id="{7F74EFE0-93F1-414C-AAD5-49AB685E6DC7}"/>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34088" y="5078225"/>
            <a:ext cx="1445990" cy="965285"/>
          </a:xfrm>
          <a:prstGeom prst="rect">
            <a:avLst/>
          </a:prstGeom>
        </p:spPr>
      </p:pic>
      <p:grpSp>
        <p:nvGrpSpPr>
          <p:cNvPr id="28" name="组合 27">
            <a:extLst>
              <a:ext uri="{FF2B5EF4-FFF2-40B4-BE49-F238E27FC236}">
                <a16:creationId xmlns:a16="http://schemas.microsoft.com/office/drawing/2014/main" id="{D4B62CA3-12F4-46C7-85BB-999959E7FC42}"/>
              </a:ext>
            </a:extLst>
          </p:cNvPr>
          <p:cNvGrpSpPr/>
          <p:nvPr/>
        </p:nvGrpSpPr>
        <p:grpSpPr>
          <a:xfrm>
            <a:off x="4947006" y="3082933"/>
            <a:ext cx="1004211" cy="519557"/>
            <a:chOff x="5436620" y="3159056"/>
            <a:chExt cx="1004211" cy="519557"/>
          </a:xfrm>
        </p:grpSpPr>
        <p:sp>
          <p:nvSpPr>
            <p:cNvPr id="93" name="箭头: 下 92">
              <a:extLst>
                <a:ext uri="{FF2B5EF4-FFF2-40B4-BE49-F238E27FC236}">
                  <a16:creationId xmlns:a16="http://schemas.microsoft.com/office/drawing/2014/main" id="{83CE3A0A-E04D-4BD7-AAE9-4376EE8C6682}"/>
                </a:ext>
              </a:extLst>
            </p:cNvPr>
            <p:cNvSpPr/>
            <p:nvPr/>
          </p:nvSpPr>
          <p:spPr>
            <a:xfrm>
              <a:off x="5756748" y="3159056"/>
              <a:ext cx="366671" cy="51955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标题 1">
              <a:extLst>
                <a:ext uri="{FF2B5EF4-FFF2-40B4-BE49-F238E27FC236}">
                  <a16:creationId xmlns:a16="http://schemas.microsoft.com/office/drawing/2014/main" id="{DA86770C-C195-42E5-94D0-93DFDD724653}"/>
                </a:ext>
              </a:extLst>
            </p:cNvPr>
            <p:cNvSpPr txBox="1">
              <a:spLocks/>
            </p:cNvSpPr>
            <p:nvPr/>
          </p:nvSpPr>
          <p:spPr bwMode="auto">
            <a:xfrm>
              <a:off x="5436620" y="3324285"/>
              <a:ext cx="100421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一</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方</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面</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grpSp>
        <p:nvGrpSpPr>
          <p:cNvPr id="43" name="组合 42">
            <a:extLst>
              <a:ext uri="{FF2B5EF4-FFF2-40B4-BE49-F238E27FC236}">
                <a16:creationId xmlns:a16="http://schemas.microsoft.com/office/drawing/2014/main" id="{5AB829C4-FE54-452E-9F77-46213FF81FC3}"/>
              </a:ext>
            </a:extLst>
          </p:cNvPr>
          <p:cNvGrpSpPr/>
          <p:nvPr/>
        </p:nvGrpSpPr>
        <p:grpSpPr>
          <a:xfrm>
            <a:off x="766084" y="3548142"/>
            <a:ext cx="3994251" cy="2906644"/>
            <a:chOff x="766084" y="3548142"/>
            <a:chExt cx="3994251" cy="2906644"/>
          </a:xfrm>
        </p:grpSpPr>
        <p:grpSp>
          <p:nvGrpSpPr>
            <p:cNvPr id="32" name="组合 31">
              <a:extLst>
                <a:ext uri="{FF2B5EF4-FFF2-40B4-BE49-F238E27FC236}">
                  <a16:creationId xmlns:a16="http://schemas.microsoft.com/office/drawing/2014/main" id="{AD547E6D-26B3-4BCA-941F-81EF2610FEEF}"/>
                </a:ext>
              </a:extLst>
            </p:cNvPr>
            <p:cNvGrpSpPr/>
            <p:nvPr/>
          </p:nvGrpSpPr>
          <p:grpSpPr>
            <a:xfrm>
              <a:off x="766084" y="3971737"/>
              <a:ext cx="2926855" cy="2483049"/>
              <a:chOff x="5686587" y="3956497"/>
              <a:chExt cx="2926855" cy="2483049"/>
            </a:xfrm>
          </p:grpSpPr>
          <p:grpSp>
            <p:nvGrpSpPr>
              <p:cNvPr id="97" name="组合 96">
                <a:extLst>
                  <a:ext uri="{FF2B5EF4-FFF2-40B4-BE49-F238E27FC236}">
                    <a16:creationId xmlns:a16="http://schemas.microsoft.com/office/drawing/2014/main" id="{27EE6D15-F327-4129-9DD9-ADB984288F15}"/>
                  </a:ext>
                </a:extLst>
              </p:cNvPr>
              <p:cNvGrpSpPr/>
              <p:nvPr/>
            </p:nvGrpSpPr>
            <p:grpSpPr>
              <a:xfrm>
                <a:off x="5686587" y="3956497"/>
                <a:ext cx="2494484" cy="2367361"/>
                <a:chOff x="6601070" y="3429002"/>
                <a:chExt cx="2494484" cy="2367361"/>
              </a:xfrm>
            </p:grpSpPr>
            <p:sp>
              <p:nvSpPr>
                <p:cNvPr id="98" name="标题 1">
                  <a:extLst>
                    <a:ext uri="{FF2B5EF4-FFF2-40B4-BE49-F238E27FC236}">
                      <a16:creationId xmlns:a16="http://schemas.microsoft.com/office/drawing/2014/main" id="{1294E312-5DF0-4B4D-ACA8-808179974FAB}"/>
                    </a:ext>
                  </a:extLst>
                </p:cNvPr>
                <p:cNvSpPr txBox="1">
                  <a:spLocks/>
                </p:cNvSpPr>
                <p:nvPr/>
              </p:nvSpPr>
              <p:spPr bwMode="auto">
                <a:xfrm>
                  <a:off x="7397920" y="544514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9" name="标题 1">
                  <a:extLst>
                    <a:ext uri="{FF2B5EF4-FFF2-40B4-BE49-F238E27FC236}">
                      <a16:creationId xmlns:a16="http://schemas.microsoft.com/office/drawing/2014/main" id="{C384C348-1C60-48EC-899E-4158B6BF5B43}"/>
                    </a:ext>
                  </a:extLst>
                </p:cNvPr>
                <p:cNvSpPr txBox="1">
                  <a:spLocks/>
                </p:cNvSpPr>
                <p:nvPr/>
              </p:nvSpPr>
              <p:spPr bwMode="auto">
                <a:xfrm>
                  <a:off x="8094836"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100" name="组合 99">
                  <a:extLst>
                    <a:ext uri="{FF2B5EF4-FFF2-40B4-BE49-F238E27FC236}">
                      <a16:creationId xmlns:a16="http://schemas.microsoft.com/office/drawing/2014/main" id="{E05B6CCD-64BD-4FCD-BC13-720F17A12B0C}"/>
                    </a:ext>
                  </a:extLst>
                </p:cNvPr>
                <p:cNvGrpSpPr/>
                <p:nvPr/>
              </p:nvGrpSpPr>
              <p:grpSpPr>
                <a:xfrm>
                  <a:off x="7170735" y="3429002"/>
                  <a:ext cx="1924819" cy="2092164"/>
                  <a:chOff x="7107235" y="3429002"/>
                  <a:chExt cx="1924819" cy="2092164"/>
                </a:xfrm>
              </p:grpSpPr>
              <p:cxnSp>
                <p:nvCxnSpPr>
                  <p:cNvPr id="138" name="直接箭头连接符 137">
                    <a:extLst>
                      <a:ext uri="{FF2B5EF4-FFF2-40B4-BE49-F238E27FC236}">
                        <a16:creationId xmlns:a16="http://schemas.microsoft.com/office/drawing/2014/main" id="{6FAF8EEF-41A3-4CF9-8B4F-5C1E000320A4}"/>
                      </a:ext>
                    </a:extLst>
                  </p:cNvPr>
                  <p:cNvCxnSpPr>
                    <a:cxnSpLocks/>
                  </p:cNvCxnSpPr>
                  <p:nvPr/>
                </p:nvCxnSpPr>
                <p:spPr>
                  <a:xfrm>
                    <a:off x="7107235" y="5200650"/>
                    <a:ext cx="1924819" cy="0"/>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173E8149-9363-4D83-AFF3-1C5EAE4BF5F7}"/>
                      </a:ext>
                    </a:extLst>
                  </p:cNvPr>
                  <p:cNvCxnSpPr>
                    <a:cxnSpLocks/>
                  </p:cNvCxnSpPr>
                  <p:nvPr/>
                </p:nvCxnSpPr>
                <p:spPr>
                  <a:xfrm flipV="1">
                    <a:off x="7107235" y="3429002"/>
                    <a:ext cx="0" cy="2089148"/>
                  </a:xfrm>
                  <a:prstGeom prst="straightConnector1">
                    <a:avLst/>
                  </a:prstGeom>
                  <a:ln w="254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E34D58A-ACF6-43AF-B686-5B6B923552FC}"/>
                      </a:ext>
                    </a:extLst>
                  </p:cNvPr>
                  <p:cNvCxnSpPr/>
                  <p:nvPr/>
                </p:nvCxnSpPr>
                <p:spPr>
                  <a:xfrm>
                    <a:off x="7460365" y="5107787"/>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0AA47641-D548-4A5F-A4E4-5B7114FC2120}"/>
                      </a:ext>
                    </a:extLst>
                  </p:cNvPr>
                  <p:cNvCxnSpPr/>
                  <p:nvPr/>
                </p:nvCxnSpPr>
                <p:spPr>
                  <a:xfrm>
                    <a:off x="7807357"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C8E04E93-83F3-4CF5-894C-7898461CE34B}"/>
                      </a:ext>
                    </a:extLst>
                  </p:cNvPr>
                  <p:cNvCxnSpPr/>
                  <p:nvPr/>
                </p:nvCxnSpPr>
                <p:spPr>
                  <a:xfrm>
                    <a:off x="8159831"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9394CA4D-9635-490F-B828-DAE7943C8F05}"/>
                      </a:ext>
                    </a:extLst>
                  </p:cNvPr>
                  <p:cNvCxnSpPr/>
                  <p:nvPr/>
                </p:nvCxnSpPr>
                <p:spPr>
                  <a:xfrm>
                    <a:off x="8859095" y="510921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CDA59F08-1255-452F-B6E5-DC5159D09080}"/>
                      </a:ext>
                    </a:extLst>
                  </p:cNvPr>
                  <p:cNvCxnSpPr/>
                  <p:nvPr/>
                </p:nvCxnSpPr>
                <p:spPr>
                  <a:xfrm>
                    <a:off x="8507494" y="5107308"/>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78ADF566-5FE9-4D79-8D9F-7E5033D7AD9A}"/>
                      </a:ext>
                    </a:extLst>
                  </p:cNvPr>
                  <p:cNvCxnSpPr>
                    <a:cxnSpLocks/>
                  </p:cNvCxnSpPr>
                  <p:nvPr/>
                </p:nvCxnSpPr>
                <p:spPr>
                  <a:xfrm rot="5400000">
                    <a:off x="7160120" y="484870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EC24D8E-1E5B-4EBA-BF0F-1CA5BD189EB3}"/>
                      </a:ext>
                    </a:extLst>
                  </p:cNvPr>
                  <p:cNvCxnSpPr>
                    <a:cxnSpLocks/>
                  </p:cNvCxnSpPr>
                  <p:nvPr/>
                </p:nvCxnSpPr>
                <p:spPr>
                  <a:xfrm rot="5400000">
                    <a:off x="7160120" y="4516276"/>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44101DBF-7458-4D18-B0FA-28571134BB20}"/>
                      </a:ext>
                    </a:extLst>
                  </p:cNvPr>
                  <p:cNvCxnSpPr>
                    <a:cxnSpLocks/>
                  </p:cNvCxnSpPr>
                  <p:nvPr/>
                </p:nvCxnSpPr>
                <p:spPr>
                  <a:xfrm rot="5400000">
                    <a:off x="7160120" y="4212905"/>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87E28546-B1A1-402B-AE1B-8AD270CA46F3}"/>
                      </a:ext>
                    </a:extLst>
                  </p:cNvPr>
                  <p:cNvCxnSpPr>
                    <a:cxnSpLocks/>
                  </p:cNvCxnSpPr>
                  <p:nvPr/>
                </p:nvCxnSpPr>
                <p:spPr>
                  <a:xfrm rot="5400000">
                    <a:off x="7160120" y="357711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E1307A9D-ADF0-4767-96DD-B55892B03A04}"/>
                      </a:ext>
                    </a:extLst>
                  </p:cNvPr>
                  <p:cNvCxnSpPr>
                    <a:cxnSpLocks/>
                  </p:cNvCxnSpPr>
                  <p:nvPr/>
                </p:nvCxnSpPr>
                <p:spPr>
                  <a:xfrm rot="5400000">
                    <a:off x="7160120" y="3879530"/>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7C66811B-522A-47F2-8CED-4798E4E95D4D}"/>
                      </a:ext>
                    </a:extLst>
                  </p:cNvPr>
                  <p:cNvCxnSpPr>
                    <a:cxnSpLocks/>
                  </p:cNvCxnSpPr>
                  <p:nvPr/>
                </p:nvCxnSpPr>
                <p:spPr>
                  <a:xfrm rot="5400000">
                    <a:off x="7160120" y="5477351"/>
                    <a:ext cx="0" cy="8763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标题 1">
                  <a:extLst>
                    <a:ext uri="{FF2B5EF4-FFF2-40B4-BE49-F238E27FC236}">
                      <a16:creationId xmlns:a16="http://schemas.microsoft.com/office/drawing/2014/main" id="{ACEC0102-824B-4E50-B18E-46B029A85900}"/>
                    </a:ext>
                  </a:extLst>
                </p:cNvPr>
                <p:cNvSpPr txBox="1">
                  <a:spLocks/>
                </p:cNvSpPr>
                <p:nvPr/>
              </p:nvSpPr>
              <p:spPr bwMode="auto">
                <a:xfrm>
                  <a:off x="7042942" y="5442723"/>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09" name="标题 1">
                  <a:extLst>
                    <a:ext uri="{FF2B5EF4-FFF2-40B4-BE49-F238E27FC236}">
                      <a16:creationId xmlns:a16="http://schemas.microsoft.com/office/drawing/2014/main" id="{DCCB93FB-5BE5-43A6-8271-0BA94BC1DA63}"/>
                    </a:ext>
                  </a:extLst>
                </p:cNvPr>
                <p:cNvSpPr txBox="1">
                  <a:spLocks/>
                </p:cNvSpPr>
                <p:nvPr/>
              </p:nvSpPr>
              <p:spPr bwMode="auto">
                <a:xfrm>
                  <a:off x="7747208" y="544635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3" name="标题 1">
                  <a:extLst>
                    <a:ext uri="{FF2B5EF4-FFF2-40B4-BE49-F238E27FC236}">
                      <a16:creationId xmlns:a16="http://schemas.microsoft.com/office/drawing/2014/main" id="{48DAC469-837E-496C-9C0C-8F90EC353A7A}"/>
                    </a:ext>
                  </a:extLst>
                </p:cNvPr>
                <p:cNvSpPr txBox="1">
                  <a:spLocks/>
                </p:cNvSpPr>
                <p:nvPr/>
              </p:nvSpPr>
              <p:spPr bwMode="auto">
                <a:xfrm>
                  <a:off x="8437730" y="5445104"/>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6" name="标题 1">
                  <a:extLst>
                    <a:ext uri="{FF2B5EF4-FFF2-40B4-BE49-F238E27FC236}">
                      <a16:creationId xmlns:a16="http://schemas.microsoft.com/office/drawing/2014/main" id="{7869B2B2-CD56-4D60-A516-D910CF7422A6}"/>
                    </a:ext>
                  </a:extLst>
                </p:cNvPr>
                <p:cNvSpPr txBox="1">
                  <a:spLocks/>
                </p:cNvSpPr>
                <p:nvPr/>
              </p:nvSpPr>
              <p:spPr bwMode="auto">
                <a:xfrm>
                  <a:off x="8786740" y="5446131"/>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5</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17" name="标题 1">
                      <a:extLst>
                        <a:ext uri="{FF2B5EF4-FFF2-40B4-BE49-F238E27FC236}">
                          <a16:creationId xmlns:a16="http://schemas.microsoft.com/office/drawing/2014/main" id="{86458CD3-EDE6-4C1E-8D5B-5224F77C8FBE}"/>
                        </a:ext>
                      </a:extLst>
                    </p:cNvPr>
                    <p:cNvSpPr txBox="1">
                      <a:spLocks/>
                    </p:cNvSpPr>
                    <p:nvPr/>
                  </p:nvSpPr>
                  <p:spPr bwMode="auto">
                    <a:xfrm>
                      <a:off x="6601070" y="5319463"/>
                      <a:ext cx="601912" cy="350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Gisha" panose="020B0604020202020204" pitchFamily="34" charset="-79"/>
                            </a:rPr>
                            <m:t>−</m:t>
                          </m:r>
                        </m:oMath>
                      </a14:m>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20" name="标题 1">
                      <a:extLst>
                        <a:ext uri="{FF2B5EF4-FFF2-40B4-BE49-F238E27FC236}">
                          <a16:creationId xmlns:a16="http://schemas.microsoft.com/office/drawing/2014/main" id="{6FA68EAA-69C7-47DF-A84B-72C85850AFE5}"/>
                        </a:ext>
                      </a:extLst>
                    </p:cNvPr>
                    <p:cNvSpPr txBox="1">
                      <a:spLocks noRot="1" noChangeAspect="1" noMove="1" noResize="1" noEditPoints="1" noAdjustHandles="1" noChangeArrowheads="1" noChangeShapeType="1" noTextEdit="1"/>
                    </p:cNvSpPr>
                    <p:nvPr/>
                  </p:nvSpPr>
                  <p:spPr bwMode="auto">
                    <a:xfrm>
                      <a:off x="6601070" y="5319463"/>
                      <a:ext cx="601912" cy="350004"/>
                    </a:xfrm>
                    <a:prstGeom prst="rect">
                      <a:avLst/>
                    </a:prstGeom>
                    <a:blipFill>
                      <a:blip r:embed="rId28"/>
                      <a:stretch>
                        <a:fillRect r="-4082" b="-24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8" name="标题 1">
                  <a:extLst>
                    <a:ext uri="{FF2B5EF4-FFF2-40B4-BE49-F238E27FC236}">
                      <a16:creationId xmlns:a16="http://schemas.microsoft.com/office/drawing/2014/main" id="{79D45FFE-AE40-4842-B745-B3445102C19F}"/>
                    </a:ext>
                  </a:extLst>
                </p:cNvPr>
                <p:cNvSpPr txBox="1">
                  <a:spLocks/>
                </p:cNvSpPr>
                <p:nvPr/>
              </p:nvSpPr>
              <p:spPr bwMode="auto">
                <a:xfrm>
                  <a:off x="6739815" y="4707112"/>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0.2</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19" name="标题 1">
                  <a:extLst>
                    <a:ext uri="{FF2B5EF4-FFF2-40B4-BE49-F238E27FC236}">
                      <a16:creationId xmlns:a16="http://schemas.microsoft.com/office/drawing/2014/main" id="{A18D0B1A-8C04-4F33-A080-CD6006E65BE6}"/>
                    </a:ext>
                  </a:extLst>
                </p:cNvPr>
                <p:cNvSpPr txBox="1">
                  <a:spLocks/>
                </p:cNvSpPr>
                <p:nvPr/>
              </p:nvSpPr>
              <p:spPr bwMode="auto">
                <a:xfrm>
                  <a:off x="6737361" y="437933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0.4</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0" name="标题 1">
                  <a:extLst>
                    <a:ext uri="{FF2B5EF4-FFF2-40B4-BE49-F238E27FC236}">
                      <a16:creationId xmlns:a16="http://schemas.microsoft.com/office/drawing/2014/main" id="{42AE71E5-0F01-4A15-A03E-1F86612CE49C}"/>
                    </a:ext>
                  </a:extLst>
                </p:cNvPr>
                <p:cNvSpPr txBox="1">
                  <a:spLocks/>
                </p:cNvSpPr>
                <p:nvPr/>
              </p:nvSpPr>
              <p:spPr bwMode="auto">
                <a:xfrm>
                  <a:off x="6737361" y="4083469"/>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0.6</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2" name="标题 1">
                  <a:extLst>
                    <a:ext uri="{FF2B5EF4-FFF2-40B4-BE49-F238E27FC236}">
                      <a16:creationId xmlns:a16="http://schemas.microsoft.com/office/drawing/2014/main" id="{615781F1-1DEB-4BBC-B217-AEDBF3C0B454}"/>
                    </a:ext>
                  </a:extLst>
                </p:cNvPr>
                <p:cNvSpPr txBox="1">
                  <a:spLocks/>
                </p:cNvSpPr>
                <p:nvPr/>
              </p:nvSpPr>
              <p:spPr bwMode="auto">
                <a:xfrm>
                  <a:off x="6737361" y="3749130"/>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0.8</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23" name="标题 1">
                  <a:extLst>
                    <a:ext uri="{FF2B5EF4-FFF2-40B4-BE49-F238E27FC236}">
                      <a16:creationId xmlns:a16="http://schemas.microsoft.com/office/drawing/2014/main" id="{679E16DD-0656-4D48-BAA7-F0FEA845581F}"/>
                    </a:ext>
                  </a:extLst>
                </p:cNvPr>
                <p:cNvSpPr txBox="1">
                  <a:spLocks/>
                </p:cNvSpPr>
                <p:nvPr/>
              </p:nvSpPr>
              <p:spPr bwMode="auto">
                <a:xfrm>
                  <a:off x="6737361" y="3443635"/>
                  <a:ext cx="4799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1.0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137" name="标题 1">
                  <a:extLst>
                    <a:ext uri="{FF2B5EF4-FFF2-40B4-BE49-F238E27FC236}">
                      <a16:creationId xmlns:a16="http://schemas.microsoft.com/office/drawing/2014/main" id="{D3E6EA69-D74A-4D78-9F65-4869321B6251}"/>
                    </a:ext>
                  </a:extLst>
                </p:cNvPr>
                <p:cNvSpPr txBox="1">
                  <a:spLocks/>
                </p:cNvSpPr>
                <p:nvPr/>
              </p:nvSpPr>
              <p:spPr bwMode="auto">
                <a:xfrm>
                  <a:off x="6914638" y="5023819"/>
                  <a:ext cx="2692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0</a:t>
                  </a:r>
                  <a:endParaRPr lang="zh-CN" altLang="en-US" sz="1600" i="1" dirty="0">
                    <a:solidFill>
                      <a:schemeClr val="accent5">
                        <a:lumMod val="75000"/>
                      </a:schemeClr>
                    </a:solidFill>
                    <a:latin typeface="+mn-lt"/>
                    <a:ea typeface="黑体" panose="02010609060101010101" pitchFamily="49" charset="-122"/>
                    <a:cs typeface="Gisha" panose="020B0604020202020204" pitchFamily="34" charset="-79"/>
                  </a:endParaRPr>
                </a:p>
              </p:txBody>
            </p:sp>
          </p:grpSp>
          <mc:AlternateContent xmlns:mc="http://schemas.openxmlformats.org/markup-compatibility/2006" xmlns:a14="http://schemas.microsoft.com/office/drawing/2010/main">
            <mc:Choice Requires="a14">
              <p:graphicFrame>
                <p:nvGraphicFramePr>
                  <p:cNvPr id="154" name="对象 153">
                    <a:extLst>
                      <a:ext uri="{FF2B5EF4-FFF2-40B4-BE49-F238E27FC236}">
                        <a16:creationId xmlns:a16="http://schemas.microsoft.com/office/drawing/2014/main" id="{3D19DCA7-3944-4B81-82BB-F40BAECA10DB}"/>
                      </a:ext>
                    </a:extLst>
                  </p:cNvPr>
                  <p:cNvGraphicFramePr>
                    <a:graphicFrameLocks noChangeAspect="1"/>
                  </p:cNvGraphicFramePr>
                  <p:nvPr>
                    <p:extLst>
                      <p:ext uri="{D42A27DB-BD31-4B8C-83A1-F6EECF244321}">
                        <p14:modId xmlns:p14="http://schemas.microsoft.com/office/powerpoint/2010/main" val="3160848559"/>
                      </p:ext>
                    </p:extLst>
                  </p:nvPr>
                </p:nvGraphicFramePr>
                <p:xfrm>
                  <a:off x="8131324" y="5551314"/>
                  <a:ext cx="382074" cy="477592"/>
                </p:xfrm>
                <a:graphic>
                  <a:graphicData uri="http://schemas.openxmlformats.org/presentationml/2006/ole">
                    <mc:AlternateContent>
                      <mc:Choice xmlns:v="urn:schemas-microsoft-com:vml" Requires="v">
                        <p:oleObj name="Equation" r:id="rId29" imgW="203040" imgH="253800" progId="Equation.DSMT4">
                          <p:embed/>
                        </p:oleObj>
                      </mc:Choice>
                      <mc:Fallback>
                        <p:oleObj name="Equation" r:id="rId29"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30"/>
                              <a:stretch>
                                <a:fillRect/>
                              </a:stretch>
                            </p:blipFill>
                            <p:spPr>
                              <a:xfrm>
                                <a:off x="8131324" y="5551314"/>
                                <a:ext cx="382074" cy="477592"/>
                              </a:xfrm>
                              <a:prstGeom prst="rect">
                                <a:avLst/>
                              </a:prstGeom>
                            </p:spPr>
                          </p:pic>
                        </p:oleObj>
                      </mc:Fallback>
                    </mc:AlternateContent>
                  </a:graphicData>
                </a:graphic>
              </p:graphicFrame>
            </mc:Choice>
            <mc:Fallback xmlns="">
              <p:graphicFrame>
                <p:nvGraphicFramePr>
                  <p:cNvPr id="154" name="对象 153">
                    <a:extLst>
                      <a:ext uri="{FF2B5EF4-FFF2-40B4-BE49-F238E27FC236}">
                        <a16:creationId xmlns:a16="http://schemas.microsoft.com/office/drawing/2014/main" id="{3D19DCA7-3944-4B81-82BB-F40BAECA10DB}"/>
                      </a:ext>
                    </a:extLst>
                  </p:cNvPr>
                  <p:cNvGraphicFramePr>
                    <a:graphicFrameLocks noChangeAspect="1"/>
                  </p:cNvGraphicFramePr>
                  <p:nvPr>
                    <p:extLst>
                      <p:ext uri="{D42A27DB-BD31-4B8C-83A1-F6EECF244321}">
                        <p14:modId xmlns:p14="http://schemas.microsoft.com/office/powerpoint/2010/main" val="3160848559"/>
                      </p:ext>
                    </p:extLst>
                  </p:nvPr>
                </p:nvGraphicFramePr>
                <p:xfrm>
                  <a:off x="8131324" y="5551314"/>
                  <a:ext cx="382074" cy="477592"/>
                </p:xfrm>
                <a:graphic>
                  <a:graphicData uri="http://schemas.openxmlformats.org/presentationml/2006/ole">
                    <mc:AlternateContent>
                      <mc:Choice xmlns:v="urn:schemas-microsoft-com:vml" Requires="v">
                        <p:oleObj spid="_x0000_s213164" name="Equation" r:id="rId31" imgW="203040" imgH="253800" progId="Equation.DSMT4">
                          <p:embed/>
                        </p:oleObj>
                      </mc:Choice>
                      <mc:Fallback>
                        <p:oleObj name="Equation" r:id="rId31" imgW="203040" imgH="253800" progId="Equation.DSMT4">
                          <p:embed/>
                          <p:pic>
                            <p:nvPicPr>
                              <p:cNvPr id="130" name="对象 129">
                                <a:extLst>
                                  <a:ext uri="{FF2B5EF4-FFF2-40B4-BE49-F238E27FC236}">
                                    <a16:creationId xmlns:a16="http://schemas.microsoft.com/office/drawing/2014/main" id="{9708B2D9-F618-44C5-9B46-B0109DD359CF}"/>
                                  </a:ext>
                                </a:extLst>
                              </p:cNvPr>
                              <p:cNvPicPr/>
                              <p:nvPr/>
                            </p:nvPicPr>
                            <p:blipFill>
                              <a:blip r:embed="rId32"/>
                              <a:stretch>
                                <a:fillRect/>
                              </a:stretch>
                            </p:blipFill>
                            <p:spPr>
                              <a:xfrm>
                                <a:off x="8131324" y="5551314"/>
                                <a:ext cx="382074" cy="47759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5" name="对象 154">
                    <a:extLst>
                      <a:ext uri="{FF2B5EF4-FFF2-40B4-BE49-F238E27FC236}">
                        <a16:creationId xmlns:a16="http://schemas.microsoft.com/office/drawing/2014/main" id="{C2183C1B-664E-4FA4-9EB7-0839CC267456}"/>
                      </a:ext>
                    </a:extLst>
                  </p:cNvPr>
                  <p:cNvGraphicFramePr>
                    <a:graphicFrameLocks noChangeAspect="1"/>
                  </p:cNvGraphicFramePr>
                  <p:nvPr>
                    <p:extLst>
                      <p:ext uri="{D42A27DB-BD31-4B8C-83A1-F6EECF244321}">
                        <p14:modId xmlns:p14="http://schemas.microsoft.com/office/powerpoint/2010/main" val="2614020512"/>
                      </p:ext>
                    </p:extLst>
                  </p:nvPr>
                </p:nvGraphicFramePr>
                <p:xfrm>
                  <a:off x="8051603" y="5928230"/>
                  <a:ext cx="464833" cy="511316"/>
                </p:xfrm>
                <a:graphic>
                  <a:graphicData uri="http://schemas.openxmlformats.org/presentationml/2006/ole">
                    <mc:AlternateContent>
                      <mc:Choice xmlns:v="urn:schemas-microsoft-com:vml" Requires="v">
                        <p:oleObj name="Equation" r:id="rId33" imgW="380880" imgH="419040" progId="Equation.DSMT4">
                          <p:embed/>
                        </p:oleObj>
                      </mc:Choice>
                      <mc:Fallback>
                        <p:oleObj name="Equation" r:id="rId33"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30"/>
                              <a:stretch>
                                <a:fillRect/>
                              </a:stretch>
                            </p:blipFill>
                            <p:spPr>
                              <a:xfrm>
                                <a:off x="8051603" y="5928230"/>
                                <a:ext cx="464833" cy="511316"/>
                              </a:xfrm>
                              <a:prstGeom prst="rect">
                                <a:avLst/>
                              </a:prstGeom>
                            </p:spPr>
                          </p:pic>
                        </p:oleObj>
                      </mc:Fallback>
                    </mc:AlternateContent>
                  </a:graphicData>
                </a:graphic>
              </p:graphicFrame>
            </mc:Choice>
            <mc:Fallback xmlns="">
              <p:graphicFrame>
                <p:nvGraphicFramePr>
                  <p:cNvPr id="155" name="对象 154">
                    <a:extLst>
                      <a:ext uri="{FF2B5EF4-FFF2-40B4-BE49-F238E27FC236}">
                        <a16:creationId xmlns:a16="http://schemas.microsoft.com/office/drawing/2014/main" id="{C2183C1B-664E-4FA4-9EB7-0839CC267456}"/>
                      </a:ext>
                    </a:extLst>
                  </p:cNvPr>
                  <p:cNvGraphicFramePr>
                    <a:graphicFrameLocks noChangeAspect="1"/>
                  </p:cNvGraphicFramePr>
                  <p:nvPr>
                    <p:extLst>
                      <p:ext uri="{D42A27DB-BD31-4B8C-83A1-F6EECF244321}">
                        <p14:modId xmlns:p14="http://schemas.microsoft.com/office/powerpoint/2010/main" val="2614020512"/>
                      </p:ext>
                    </p:extLst>
                  </p:nvPr>
                </p:nvGraphicFramePr>
                <p:xfrm>
                  <a:off x="8051603" y="5928230"/>
                  <a:ext cx="464833" cy="511316"/>
                </p:xfrm>
                <a:graphic>
                  <a:graphicData uri="http://schemas.openxmlformats.org/presentationml/2006/ole">
                    <mc:AlternateContent>
                      <mc:Choice xmlns:v="urn:schemas-microsoft-com:vml" Requires="v">
                        <p:oleObj spid="_x0000_s213165" name="Equation" r:id="rId35" imgW="380880" imgH="419040" progId="Equation.DSMT4">
                          <p:embed/>
                        </p:oleObj>
                      </mc:Choice>
                      <mc:Fallback>
                        <p:oleObj name="Equation" r:id="rId35" imgW="380880" imgH="419040" progId="Equation.DSMT4">
                          <p:embed/>
                          <p:pic>
                            <p:nvPicPr>
                              <p:cNvPr id="131" name="对象 130">
                                <a:extLst>
                                  <a:ext uri="{FF2B5EF4-FFF2-40B4-BE49-F238E27FC236}">
                                    <a16:creationId xmlns:a16="http://schemas.microsoft.com/office/drawing/2014/main" id="{42B1C67E-6EC9-4F05-844A-404B68EA7C87}"/>
                                  </a:ext>
                                </a:extLst>
                              </p:cNvPr>
                              <p:cNvPicPr/>
                              <p:nvPr/>
                            </p:nvPicPr>
                            <p:blipFill>
                              <a:blip r:embed="rId36"/>
                              <a:stretch>
                                <a:fillRect/>
                              </a:stretch>
                            </p:blipFill>
                            <p:spPr>
                              <a:xfrm>
                                <a:off x="8051603" y="5928230"/>
                                <a:ext cx="464833" cy="511316"/>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6" name="对象 155">
                    <a:extLst>
                      <a:ext uri="{FF2B5EF4-FFF2-40B4-BE49-F238E27FC236}">
                        <a16:creationId xmlns:a16="http://schemas.microsoft.com/office/drawing/2014/main" id="{63D6D00F-7380-4D41-9A75-2F34F6B83703}"/>
                      </a:ext>
                    </a:extLst>
                  </p:cNvPr>
                  <p:cNvGraphicFramePr>
                    <a:graphicFrameLocks noChangeAspect="1"/>
                  </p:cNvGraphicFramePr>
                  <p:nvPr>
                    <p:extLst>
                      <p:ext uri="{D42A27DB-BD31-4B8C-83A1-F6EECF244321}">
                        <p14:modId xmlns:p14="http://schemas.microsoft.com/office/powerpoint/2010/main" val="1580894800"/>
                      </p:ext>
                    </p:extLst>
                  </p:nvPr>
                </p:nvGraphicFramePr>
                <p:xfrm>
                  <a:off x="6422279" y="4070881"/>
                  <a:ext cx="555144" cy="308413"/>
                </p:xfrm>
                <a:graphic>
                  <a:graphicData uri="http://schemas.openxmlformats.org/presentationml/2006/ole">
                    <mc:AlternateContent>
                      <mc:Choice xmlns:v="urn:schemas-microsoft-com:vml" Requires="v">
                        <p:oleObj name="Equation" r:id="rId37" imgW="342720" imgH="190440" progId="Equation.DSMT4">
                          <p:embed/>
                        </p:oleObj>
                      </mc:Choice>
                      <mc:Fallback>
                        <p:oleObj name="Equation" r:id="rId37"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38"/>
                              <a:stretch>
                                <a:fillRect/>
                              </a:stretch>
                            </p:blipFill>
                            <p:spPr>
                              <a:xfrm>
                                <a:off x="6422279" y="4070881"/>
                                <a:ext cx="555144" cy="308413"/>
                              </a:xfrm>
                              <a:prstGeom prst="rect">
                                <a:avLst/>
                              </a:prstGeom>
                            </p:spPr>
                          </p:pic>
                        </p:oleObj>
                      </mc:Fallback>
                    </mc:AlternateContent>
                  </a:graphicData>
                </a:graphic>
              </p:graphicFrame>
            </mc:Choice>
            <mc:Fallback xmlns="">
              <p:graphicFrame>
                <p:nvGraphicFramePr>
                  <p:cNvPr id="156" name="对象 155">
                    <a:extLst>
                      <a:ext uri="{FF2B5EF4-FFF2-40B4-BE49-F238E27FC236}">
                        <a16:creationId xmlns:a16="http://schemas.microsoft.com/office/drawing/2014/main" id="{63D6D00F-7380-4D41-9A75-2F34F6B83703}"/>
                      </a:ext>
                    </a:extLst>
                  </p:cNvPr>
                  <p:cNvGraphicFramePr>
                    <a:graphicFrameLocks noChangeAspect="1"/>
                  </p:cNvGraphicFramePr>
                  <p:nvPr>
                    <p:extLst>
                      <p:ext uri="{D42A27DB-BD31-4B8C-83A1-F6EECF244321}">
                        <p14:modId xmlns:p14="http://schemas.microsoft.com/office/powerpoint/2010/main" val="1580894800"/>
                      </p:ext>
                    </p:extLst>
                  </p:nvPr>
                </p:nvGraphicFramePr>
                <p:xfrm>
                  <a:off x="6422279" y="4070881"/>
                  <a:ext cx="555144" cy="308413"/>
                </p:xfrm>
                <a:graphic>
                  <a:graphicData uri="http://schemas.openxmlformats.org/presentationml/2006/ole">
                    <mc:AlternateContent>
                      <mc:Choice xmlns:v="urn:schemas-microsoft-com:vml" Requires="v">
                        <p:oleObj spid="_x0000_s213166" name="Equation" r:id="rId39" imgW="342720" imgH="190440" progId="Equation.DSMT4">
                          <p:embed/>
                        </p:oleObj>
                      </mc:Choice>
                      <mc:Fallback>
                        <p:oleObj name="Equation" r:id="rId39" imgW="342720" imgH="190440" progId="Equation.DSMT4">
                          <p:embed/>
                          <p:pic>
                            <p:nvPicPr>
                              <p:cNvPr id="4" name="对象 3">
                                <a:extLst>
                                  <a:ext uri="{FF2B5EF4-FFF2-40B4-BE49-F238E27FC236}">
                                    <a16:creationId xmlns:a16="http://schemas.microsoft.com/office/drawing/2014/main" id="{4508C304-F346-4219-B549-6E294D5643CD}"/>
                                  </a:ext>
                                </a:extLst>
                              </p:cNvPr>
                              <p:cNvPicPr/>
                              <p:nvPr/>
                            </p:nvPicPr>
                            <p:blipFill>
                              <a:blip r:embed="rId40"/>
                              <a:stretch>
                                <a:fillRect/>
                              </a:stretch>
                            </p:blipFill>
                            <p:spPr>
                              <a:xfrm>
                                <a:off x="6422279" y="4070881"/>
                                <a:ext cx="555144" cy="308413"/>
                              </a:xfrm>
                              <a:prstGeom prst="rect">
                                <a:avLst/>
                              </a:prstGeom>
                            </p:spPr>
                          </p:pic>
                        </p:oleObj>
                      </mc:Fallback>
                    </mc:AlternateContent>
                  </a:graphicData>
                </a:graphic>
              </p:graphicFrame>
            </mc:Fallback>
          </mc:AlternateContent>
          <p:grpSp>
            <p:nvGrpSpPr>
              <p:cNvPr id="157" name="组合 156">
                <a:extLst>
                  <a:ext uri="{FF2B5EF4-FFF2-40B4-BE49-F238E27FC236}">
                    <a16:creationId xmlns:a16="http://schemas.microsoft.com/office/drawing/2014/main" id="{2BB3659D-83C0-41AE-9672-565216FB86E7}"/>
                  </a:ext>
                </a:extLst>
              </p:cNvPr>
              <p:cNvGrpSpPr/>
              <p:nvPr/>
            </p:nvGrpSpPr>
            <p:grpSpPr>
              <a:xfrm>
                <a:off x="6080059" y="5137777"/>
                <a:ext cx="2492951" cy="1173123"/>
                <a:chOff x="6731017" y="4453807"/>
                <a:chExt cx="2492951" cy="1173123"/>
              </a:xfrm>
            </p:grpSpPr>
            <p:grpSp>
              <p:nvGrpSpPr>
                <p:cNvPr id="158" name="组合 157">
                  <a:extLst>
                    <a:ext uri="{FF2B5EF4-FFF2-40B4-BE49-F238E27FC236}">
                      <a16:creationId xmlns:a16="http://schemas.microsoft.com/office/drawing/2014/main" id="{4EDC3A7D-4B83-4912-8B10-BE95342BB907}"/>
                    </a:ext>
                  </a:extLst>
                </p:cNvPr>
                <p:cNvGrpSpPr/>
                <p:nvPr/>
              </p:nvGrpSpPr>
              <p:grpSpPr>
                <a:xfrm>
                  <a:off x="6731017" y="4453807"/>
                  <a:ext cx="2280200" cy="1173123"/>
                  <a:chOff x="6731017" y="4453807"/>
                  <a:chExt cx="2280200" cy="1173123"/>
                </a:xfrm>
              </p:grpSpPr>
              <p:grpSp>
                <p:nvGrpSpPr>
                  <p:cNvPr id="160" name="组合 159">
                    <a:extLst>
                      <a:ext uri="{FF2B5EF4-FFF2-40B4-BE49-F238E27FC236}">
                        <a16:creationId xmlns:a16="http://schemas.microsoft.com/office/drawing/2014/main" id="{3E57858B-D0AB-4E35-8986-497955B07867}"/>
                      </a:ext>
                    </a:extLst>
                  </p:cNvPr>
                  <p:cNvGrpSpPr/>
                  <p:nvPr/>
                </p:nvGrpSpPr>
                <p:grpSpPr>
                  <a:xfrm>
                    <a:off x="6731017" y="4922371"/>
                    <a:ext cx="2280200" cy="704559"/>
                    <a:chOff x="6731017" y="4922371"/>
                    <a:chExt cx="2280200" cy="704559"/>
                  </a:xfrm>
                </p:grpSpPr>
                <p:sp>
                  <p:nvSpPr>
                    <p:cNvPr id="167" name="弧形 166">
                      <a:extLst>
                        <a:ext uri="{FF2B5EF4-FFF2-40B4-BE49-F238E27FC236}">
                          <a16:creationId xmlns:a16="http://schemas.microsoft.com/office/drawing/2014/main" id="{CE03BFF7-5FF0-420B-AEC7-C2A2E4FC2C17}"/>
                        </a:ext>
                      </a:extLst>
                    </p:cNvPr>
                    <p:cNvSpPr/>
                    <p:nvPr/>
                  </p:nvSpPr>
                  <p:spPr>
                    <a:xfrm rot="19285505">
                      <a:off x="8127430" y="4927135"/>
                      <a:ext cx="883787" cy="699795"/>
                    </a:xfrm>
                    <a:prstGeom prst="arc">
                      <a:avLst>
                        <a:gd name="adj1" fmla="val 15635654"/>
                        <a:gd name="adj2" fmla="val 1929712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8" name="弧形 167">
                      <a:extLst>
                        <a:ext uri="{FF2B5EF4-FFF2-40B4-BE49-F238E27FC236}">
                          <a16:creationId xmlns:a16="http://schemas.microsoft.com/office/drawing/2014/main" id="{ABF42228-33AB-4CB0-B11E-D91893147364}"/>
                        </a:ext>
                      </a:extLst>
                    </p:cNvPr>
                    <p:cNvSpPr/>
                    <p:nvPr/>
                  </p:nvSpPr>
                  <p:spPr>
                    <a:xfrm rot="2340000">
                      <a:off x="6904717" y="4922371"/>
                      <a:ext cx="883787" cy="699795"/>
                    </a:xfrm>
                    <a:prstGeom prst="arc">
                      <a:avLst>
                        <a:gd name="adj1" fmla="val 13001384"/>
                        <a:gd name="adj2" fmla="val 1676722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D08BBECE-5999-46E1-99BD-6A5F7B2D73CE}"/>
                        </a:ext>
                      </a:extLst>
                    </p:cNvPr>
                    <p:cNvSpPr/>
                    <p:nvPr/>
                  </p:nvSpPr>
                  <p:spPr>
                    <a:xfrm rot="19285505">
                      <a:off x="6731017" y="4924118"/>
                      <a:ext cx="883787" cy="683777"/>
                    </a:xfrm>
                    <a:prstGeom prst="arc">
                      <a:avLst>
                        <a:gd name="adj1" fmla="val 15635654"/>
                        <a:gd name="adj2" fmla="val 192140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16E2A36D-D9B1-4B9E-8C68-8C178B1C7AE6}"/>
                      </a:ext>
                    </a:extLst>
                  </p:cNvPr>
                  <p:cNvGrpSpPr/>
                  <p:nvPr/>
                </p:nvGrpSpPr>
                <p:grpSpPr>
                  <a:xfrm>
                    <a:off x="7427619" y="4923322"/>
                    <a:ext cx="1061638" cy="700401"/>
                    <a:chOff x="7427619" y="4923322"/>
                    <a:chExt cx="1061638" cy="700401"/>
                  </a:xfrm>
                </p:grpSpPr>
                <p:sp>
                  <p:nvSpPr>
                    <p:cNvPr id="165" name="弧形 164">
                      <a:extLst>
                        <a:ext uri="{FF2B5EF4-FFF2-40B4-BE49-F238E27FC236}">
                          <a16:creationId xmlns:a16="http://schemas.microsoft.com/office/drawing/2014/main" id="{4DC3FCBB-94AC-4797-B443-AFEE141BD7A9}"/>
                        </a:ext>
                      </a:extLst>
                    </p:cNvPr>
                    <p:cNvSpPr/>
                    <p:nvPr/>
                  </p:nvSpPr>
                  <p:spPr>
                    <a:xfrm rot="19260000">
                      <a:off x="7427619" y="4923928"/>
                      <a:ext cx="883787" cy="699795"/>
                    </a:xfrm>
                    <a:prstGeom prst="arc">
                      <a:avLst>
                        <a:gd name="adj1" fmla="val 15635654"/>
                        <a:gd name="adj2" fmla="val 19361864"/>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弧形 165">
                      <a:extLst>
                        <a:ext uri="{FF2B5EF4-FFF2-40B4-BE49-F238E27FC236}">
                          <a16:creationId xmlns:a16="http://schemas.microsoft.com/office/drawing/2014/main" id="{C95F2E80-E4E2-4D8D-823B-3472697089F0}"/>
                        </a:ext>
                      </a:extLst>
                    </p:cNvPr>
                    <p:cNvSpPr/>
                    <p:nvPr/>
                  </p:nvSpPr>
                  <p:spPr>
                    <a:xfrm rot="2340000">
                      <a:off x="7605470" y="4923322"/>
                      <a:ext cx="883787" cy="699795"/>
                    </a:xfrm>
                    <a:prstGeom prst="arc">
                      <a:avLst>
                        <a:gd name="adj1" fmla="val 13123150"/>
                        <a:gd name="adj2" fmla="val 16767221"/>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2" name="组合 161">
                    <a:extLst>
                      <a:ext uri="{FF2B5EF4-FFF2-40B4-BE49-F238E27FC236}">
                        <a16:creationId xmlns:a16="http://schemas.microsoft.com/office/drawing/2014/main" id="{FF939B5A-B792-4AE1-B2D8-F8E54F804E52}"/>
                      </a:ext>
                    </a:extLst>
                  </p:cNvPr>
                  <p:cNvGrpSpPr/>
                  <p:nvPr/>
                </p:nvGrpSpPr>
                <p:grpSpPr>
                  <a:xfrm rot="10800000">
                    <a:off x="7429352" y="4453807"/>
                    <a:ext cx="1061638" cy="700401"/>
                    <a:chOff x="7427619" y="4923322"/>
                    <a:chExt cx="1061638" cy="700401"/>
                  </a:xfrm>
                </p:grpSpPr>
                <p:sp>
                  <p:nvSpPr>
                    <p:cNvPr id="163" name="弧形 162">
                      <a:extLst>
                        <a:ext uri="{FF2B5EF4-FFF2-40B4-BE49-F238E27FC236}">
                          <a16:creationId xmlns:a16="http://schemas.microsoft.com/office/drawing/2014/main" id="{BF7110C9-6D62-49BC-B167-4120EC8888D5}"/>
                        </a:ext>
                      </a:extLst>
                    </p:cNvPr>
                    <p:cNvSpPr/>
                    <p:nvPr/>
                  </p:nvSpPr>
                  <p:spPr>
                    <a:xfrm rot="19260000">
                      <a:off x="7427619" y="4923928"/>
                      <a:ext cx="883787" cy="699795"/>
                    </a:xfrm>
                    <a:prstGeom prst="arc">
                      <a:avLst>
                        <a:gd name="adj1" fmla="val 15635654"/>
                        <a:gd name="adj2" fmla="val 19361864"/>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4" name="弧形 163">
                      <a:extLst>
                        <a:ext uri="{FF2B5EF4-FFF2-40B4-BE49-F238E27FC236}">
                          <a16:creationId xmlns:a16="http://schemas.microsoft.com/office/drawing/2014/main" id="{7BF88E31-705D-4BE1-BA45-0AA7673A2DE1}"/>
                        </a:ext>
                      </a:extLst>
                    </p:cNvPr>
                    <p:cNvSpPr/>
                    <p:nvPr/>
                  </p:nvSpPr>
                  <p:spPr>
                    <a:xfrm rot="2340000">
                      <a:off x="7605470" y="4923322"/>
                      <a:ext cx="883787" cy="699795"/>
                    </a:xfrm>
                    <a:prstGeom prst="arc">
                      <a:avLst>
                        <a:gd name="adj1" fmla="val 13123150"/>
                        <a:gd name="adj2" fmla="val 16767221"/>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59" name="标题 1">
                  <a:extLst>
                    <a:ext uri="{FF2B5EF4-FFF2-40B4-BE49-F238E27FC236}">
                      <a16:creationId xmlns:a16="http://schemas.microsoft.com/office/drawing/2014/main" id="{68A576C7-31D1-45EF-B574-0C37E234C4B7}"/>
                    </a:ext>
                  </a:extLst>
                </p:cNvPr>
                <p:cNvSpPr txBox="1">
                  <a:spLocks/>
                </p:cNvSpPr>
                <p:nvPr/>
              </p:nvSpPr>
              <p:spPr bwMode="auto">
                <a:xfrm>
                  <a:off x="8582225" y="469205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PMM</a:t>
                  </a:r>
                  <a:endParaRPr lang="zh-CN" altLang="en-US" sz="1600" i="1" dirty="0">
                    <a:latin typeface="+mn-lt"/>
                    <a:ea typeface="黑体" panose="02010609060101010101" pitchFamily="49" charset="-122"/>
                    <a:cs typeface="Gisha" panose="020B0604020202020204" pitchFamily="34" charset="-79"/>
                  </a:endParaRPr>
                </a:p>
              </p:txBody>
            </p:sp>
          </p:grpSp>
          <p:grpSp>
            <p:nvGrpSpPr>
              <p:cNvPr id="171" name="组合 170">
                <a:extLst>
                  <a:ext uri="{FF2B5EF4-FFF2-40B4-BE49-F238E27FC236}">
                    <a16:creationId xmlns:a16="http://schemas.microsoft.com/office/drawing/2014/main" id="{077A7182-9F9D-4795-97EE-8E7DC526A354}"/>
                  </a:ext>
                </a:extLst>
              </p:cNvPr>
              <p:cNvGrpSpPr/>
              <p:nvPr/>
            </p:nvGrpSpPr>
            <p:grpSpPr>
              <a:xfrm>
                <a:off x="6084395" y="4521649"/>
                <a:ext cx="2523868" cy="1768766"/>
                <a:chOff x="6735353" y="3837679"/>
                <a:chExt cx="2523868" cy="1768766"/>
              </a:xfrm>
            </p:grpSpPr>
            <p:grpSp>
              <p:nvGrpSpPr>
                <p:cNvPr id="172" name="组合 171">
                  <a:extLst>
                    <a:ext uri="{FF2B5EF4-FFF2-40B4-BE49-F238E27FC236}">
                      <a16:creationId xmlns:a16="http://schemas.microsoft.com/office/drawing/2014/main" id="{362A9D51-D86E-4797-B377-1D8AB024F2B4}"/>
                    </a:ext>
                  </a:extLst>
                </p:cNvPr>
                <p:cNvGrpSpPr/>
                <p:nvPr/>
              </p:nvGrpSpPr>
              <p:grpSpPr>
                <a:xfrm>
                  <a:off x="6735353" y="3837679"/>
                  <a:ext cx="2264788" cy="1768766"/>
                  <a:chOff x="6735353" y="3837679"/>
                  <a:chExt cx="2264788" cy="1768766"/>
                </a:xfrm>
              </p:grpSpPr>
              <p:sp>
                <p:nvSpPr>
                  <p:cNvPr id="176" name="弧形 175">
                    <a:extLst>
                      <a:ext uri="{FF2B5EF4-FFF2-40B4-BE49-F238E27FC236}">
                        <a16:creationId xmlns:a16="http://schemas.microsoft.com/office/drawing/2014/main" id="{FBAB9906-1D6C-4D89-96AD-54CDEEC84FEC}"/>
                      </a:ext>
                    </a:extLst>
                  </p:cNvPr>
                  <p:cNvSpPr/>
                  <p:nvPr/>
                </p:nvSpPr>
                <p:spPr>
                  <a:xfrm rot="8460000">
                    <a:off x="6912119" y="4142528"/>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7" name="弧形 176">
                    <a:extLst>
                      <a:ext uri="{FF2B5EF4-FFF2-40B4-BE49-F238E27FC236}">
                        <a16:creationId xmlns:a16="http://schemas.microsoft.com/office/drawing/2014/main" id="{6EA701A4-942B-4D07-8464-4F743FC8B4DF}"/>
                      </a:ext>
                    </a:extLst>
                  </p:cNvPr>
                  <p:cNvSpPr/>
                  <p:nvPr/>
                </p:nvSpPr>
                <p:spPr>
                  <a:xfrm rot="19285505">
                    <a:off x="6735353" y="4922668"/>
                    <a:ext cx="883787" cy="683777"/>
                  </a:xfrm>
                  <a:prstGeom prst="arc">
                    <a:avLst>
                      <a:gd name="adj1" fmla="val 15635654"/>
                      <a:gd name="adj2" fmla="val 19254944"/>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8" name="弧形 177">
                    <a:extLst>
                      <a:ext uri="{FF2B5EF4-FFF2-40B4-BE49-F238E27FC236}">
                        <a16:creationId xmlns:a16="http://schemas.microsoft.com/office/drawing/2014/main" id="{F6D2C37B-31D4-43E8-AA6F-1887B5DE2179}"/>
                      </a:ext>
                    </a:extLst>
                  </p:cNvPr>
                  <p:cNvSpPr/>
                  <p:nvPr/>
                </p:nvSpPr>
                <p:spPr>
                  <a:xfrm rot="19285505">
                    <a:off x="7425886" y="4618471"/>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9" name="弧形 178">
                    <a:extLst>
                      <a:ext uri="{FF2B5EF4-FFF2-40B4-BE49-F238E27FC236}">
                        <a16:creationId xmlns:a16="http://schemas.microsoft.com/office/drawing/2014/main" id="{CF78F3B6-B9D2-401D-9B7F-0D0DBAA0ADCA}"/>
                      </a:ext>
                    </a:extLst>
                  </p:cNvPr>
                  <p:cNvSpPr/>
                  <p:nvPr/>
                </p:nvSpPr>
                <p:spPr>
                  <a:xfrm rot="8460000">
                    <a:off x="7599061" y="3837679"/>
                    <a:ext cx="883787" cy="699795"/>
                  </a:xfrm>
                  <a:prstGeom prst="arc">
                    <a:avLst>
                      <a:gd name="adj1" fmla="val 15635654"/>
                      <a:gd name="adj2" fmla="val 19361864"/>
                    </a:avLst>
                  </a:prstGeom>
                  <a:ln w="1270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0" name="弧形 179">
                    <a:extLst>
                      <a:ext uri="{FF2B5EF4-FFF2-40B4-BE49-F238E27FC236}">
                        <a16:creationId xmlns:a16="http://schemas.microsoft.com/office/drawing/2014/main" id="{39615867-55A4-4949-92D3-C7FC57B33CB7}"/>
                      </a:ext>
                    </a:extLst>
                  </p:cNvPr>
                  <p:cNvSpPr/>
                  <p:nvPr/>
                </p:nvSpPr>
                <p:spPr>
                  <a:xfrm rot="19285505">
                    <a:off x="8116354" y="4311092"/>
                    <a:ext cx="883787" cy="683777"/>
                  </a:xfrm>
                  <a:prstGeom prst="arc">
                    <a:avLst>
                      <a:gd name="adj1" fmla="val 15635654"/>
                      <a:gd name="adj2" fmla="val 1921408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73" name="组合 172">
                  <a:extLst>
                    <a:ext uri="{FF2B5EF4-FFF2-40B4-BE49-F238E27FC236}">
                      <a16:creationId xmlns:a16="http://schemas.microsoft.com/office/drawing/2014/main" id="{E00AB4CB-B5D1-4F8B-85CB-7BB45FA00E78}"/>
                    </a:ext>
                  </a:extLst>
                </p:cNvPr>
                <p:cNvGrpSpPr/>
                <p:nvPr/>
              </p:nvGrpSpPr>
              <p:grpSpPr>
                <a:xfrm>
                  <a:off x="8484825" y="3920318"/>
                  <a:ext cx="774396" cy="476193"/>
                  <a:chOff x="8484825" y="4082244"/>
                  <a:chExt cx="774396" cy="476193"/>
                </a:xfrm>
              </p:grpSpPr>
              <p:sp>
                <p:nvSpPr>
                  <p:cNvPr id="174" name="标题 1">
                    <a:extLst>
                      <a:ext uri="{FF2B5EF4-FFF2-40B4-BE49-F238E27FC236}">
                        <a16:creationId xmlns:a16="http://schemas.microsoft.com/office/drawing/2014/main" id="{B1F97FFD-F764-4C2E-A146-C629977699E3}"/>
                      </a:ext>
                    </a:extLst>
                  </p:cNvPr>
                  <p:cNvSpPr txBox="1">
                    <a:spLocks/>
                  </p:cNvSpPr>
                  <p:nvPr/>
                </p:nvSpPr>
                <p:spPr bwMode="auto">
                  <a:xfrm>
                    <a:off x="8551152" y="4082244"/>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00B050"/>
                        </a:solidFill>
                        <a:latin typeface="+mn-lt"/>
                        <a:ea typeface="黑体" panose="02010609060101010101" pitchFamily="49" charset="-122"/>
                        <a:cs typeface="Gisha" panose="020B0604020202020204" pitchFamily="34" charset="-79"/>
                      </a:rPr>
                      <a:t>QPM</a:t>
                    </a:r>
                  </a:p>
                </p:txBody>
              </p:sp>
              <p:sp>
                <p:nvSpPr>
                  <p:cNvPr id="175" name="标题 1">
                    <a:extLst>
                      <a:ext uri="{FF2B5EF4-FFF2-40B4-BE49-F238E27FC236}">
                        <a16:creationId xmlns:a16="http://schemas.microsoft.com/office/drawing/2014/main" id="{DF024902-D9D5-471E-B674-ECFC4C8149D3}"/>
                      </a:ext>
                    </a:extLst>
                  </p:cNvPr>
                  <p:cNvSpPr txBox="1">
                    <a:spLocks/>
                  </p:cNvSpPr>
                  <p:nvPr/>
                </p:nvSpPr>
                <p:spPr bwMode="auto">
                  <a:xfrm>
                    <a:off x="8484825" y="4208433"/>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rgbClr val="00B050"/>
                        </a:solidFill>
                        <a:latin typeface="+mn-lt"/>
                        <a:ea typeface="黑体" panose="02010609060101010101" pitchFamily="49" charset="-122"/>
                        <a:cs typeface="Gisha" panose="020B0604020202020204" pitchFamily="34" charset="-79"/>
                      </a:rPr>
                      <a:t>(Poled)</a:t>
                    </a:r>
                  </a:p>
                </p:txBody>
              </p:sp>
            </p:grpSp>
          </p:grpSp>
          <p:grpSp>
            <p:nvGrpSpPr>
              <p:cNvPr id="181" name="组合 180">
                <a:extLst>
                  <a:ext uri="{FF2B5EF4-FFF2-40B4-BE49-F238E27FC236}">
                    <a16:creationId xmlns:a16="http://schemas.microsoft.com/office/drawing/2014/main" id="{8C254503-C2C3-4FC4-9097-8896142BEE1A}"/>
                  </a:ext>
                </a:extLst>
              </p:cNvPr>
              <p:cNvGrpSpPr/>
              <p:nvPr/>
            </p:nvGrpSpPr>
            <p:grpSpPr>
              <a:xfrm>
                <a:off x="6077035" y="4828489"/>
                <a:ext cx="2536407" cy="1464212"/>
                <a:chOff x="6727993" y="4144519"/>
                <a:chExt cx="2536407" cy="1464212"/>
              </a:xfrm>
            </p:grpSpPr>
            <p:grpSp>
              <p:nvGrpSpPr>
                <p:cNvPr id="182" name="组合 181">
                  <a:extLst>
                    <a:ext uri="{FF2B5EF4-FFF2-40B4-BE49-F238E27FC236}">
                      <a16:creationId xmlns:a16="http://schemas.microsoft.com/office/drawing/2014/main" id="{3BED4A98-40D6-400F-8289-AE01B8749E00}"/>
                    </a:ext>
                  </a:extLst>
                </p:cNvPr>
                <p:cNvGrpSpPr/>
                <p:nvPr/>
              </p:nvGrpSpPr>
              <p:grpSpPr>
                <a:xfrm>
                  <a:off x="6727993" y="4144519"/>
                  <a:ext cx="1941295" cy="1464212"/>
                  <a:chOff x="6727993" y="4144519"/>
                  <a:chExt cx="1941295" cy="1464212"/>
                </a:xfrm>
              </p:grpSpPr>
              <p:sp>
                <p:nvSpPr>
                  <p:cNvPr id="186" name="弧形 185">
                    <a:extLst>
                      <a:ext uri="{FF2B5EF4-FFF2-40B4-BE49-F238E27FC236}">
                        <a16:creationId xmlns:a16="http://schemas.microsoft.com/office/drawing/2014/main" id="{31A666F5-5780-4578-AD3E-EB16692CF1F8}"/>
                      </a:ext>
                    </a:extLst>
                  </p:cNvPr>
                  <p:cNvSpPr/>
                  <p:nvPr/>
                </p:nvSpPr>
                <p:spPr>
                  <a:xfrm rot="8460000">
                    <a:off x="7265724" y="4144519"/>
                    <a:ext cx="883787" cy="699795"/>
                  </a:xfrm>
                  <a:prstGeom prst="arc">
                    <a:avLst>
                      <a:gd name="adj1" fmla="val 15635654"/>
                      <a:gd name="adj2" fmla="val 19361864"/>
                    </a:avLst>
                  </a:prstGeom>
                  <a:ln w="127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7" name="弧形 186">
                    <a:extLst>
                      <a:ext uri="{FF2B5EF4-FFF2-40B4-BE49-F238E27FC236}">
                        <a16:creationId xmlns:a16="http://schemas.microsoft.com/office/drawing/2014/main" id="{C00E09E6-174B-4B68-9B5B-A7589D61E00C}"/>
                      </a:ext>
                    </a:extLst>
                  </p:cNvPr>
                  <p:cNvSpPr/>
                  <p:nvPr/>
                </p:nvSpPr>
                <p:spPr>
                  <a:xfrm rot="19285505">
                    <a:off x="6727993" y="4924954"/>
                    <a:ext cx="883787" cy="683777"/>
                  </a:xfrm>
                  <a:prstGeom prst="arc">
                    <a:avLst>
                      <a:gd name="adj1" fmla="val 15635654"/>
                      <a:gd name="adj2" fmla="val 19254944"/>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8" name="弧形 187">
                    <a:extLst>
                      <a:ext uri="{FF2B5EF4-FFF2-40B4-BE49-F238E27FC236}">
                        <a16:creationId xmlns:a16="http://schemas.microsoft.com/office/drawing/2014/main" id="{6E57B5A4-EC45-49EB-BE9F-1A217C1E7132}"/>
                      </a:ext>
                    </a:extLst>
                  </p:cNvPr>
                  <p:cNvSpPr/>
                  <p:nvPr/>
                </p:nvSpPr>
                <p:spPr>
                  <a:xfrm rot="19285505">
                    <a:off x="7785501" y="4614184"/>
                    <a:ext cx="883787" cy="683777"/>
                  </a:xfrm>
                  <a:prstGeom prst="arc">
                    <a:avLst>
                      <a:gd name="adj1" fmla="val 15635654"/>
                      <a:gd name="adj2" fmla="val 19301887"/>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9" name="直接连接符 188">
                    <a:extLst>
                      <a:ext uri="{FF2B5EF4-FFF2-40B4-BE49-F238E27FC236}">
                        <a16:creationId xmlns:a16="http://schemas.microsoft.com/office/drawing/2014/main" id="{51933A8A-3F46-4AF7-8598-DC740387FCB8}"/>
                      </a:ext>
                    </a:extLst>
                  </p:cNvPr>
                  <p:cNvCxnSpPr>
                    <a:cxnSpLocks/>
                  </p:cNvCxnSpPr>
                  <p:nvPr/>
                </p:nvCxnSpPr>
                <p:spPr>
                  <a:xfrm>
                    <a:off x="7253193" y="4883047"/>
                    <a:ext cx="3636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B888DEFB-FD83-42FF-A55A-0393FB345A57}"/>
                      </a:ext>
                    </a:extLst>
                  </p:cNvPr>
                  <p:cNvCxnSpPr>
                    <a:cxnSpLocks/>
                  </p:cNvCxnSpPr>
                  <p:nvPr/>
                </p:nvCxnSpPr>
                <p:spPr>
                  <a:xfrm>
                    <a:off x="8306895" y="4572868"/>
                    <a:ext cx="350964"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3" name="组合 182">
                  <a:extLst>
                    <a:ext uri="{FF2B5EF4-FFF2-40B4-BE49-F238E27FC236}">
                      <a16:creationId xmlns:a16="http://schemas.microsoft.com/office/drawing/2014/main" id="{5DA52BB6-A5E8-40E8-BDB9-CD9AD9A3E645}"/>
                    </a:ext>
                  </a:extLst>
                </p:cNvPr>
                <p:cNvGrpSpPr/>
                <p:nvPr/>
              </p:nvGrpSpPr>
              <p:grpSpPr>
                <a:xfrm>
                  <a:off x="8490004" y="4305976"/>
                  <a:ext cx="774396" cy="476193"/>
                  <a:chOff x="8490004" y="4305976"/>
                  <a:chExt cx="774396" cy="476193"/>
                </a:xfrm>
              </p:grpSpPr>
              <p:sp>
                <p:nvSpPr>
                  <p:cNvPr id="184" name="标题 1">
                    <a:extLst>
                      <a:ext uri="{FF2B5EF4-FFF2-40B4-BE49-F238E27FC236}">
                        <a16:creationId xmlns:a16="http://schemas.microsoft.com/office/drawing/2014/main" id="{5389E4D9-97B0-4627-8358-F257E4E36B70}"/>
                      </a:ext>
                    </a:extLst>
                  </p:cNvPr>
                  <p:cNvSpPr txBox="1">
                    <a:spLocks/>
                  </p:cNvSpPr>
                  <p:nvPr/>
                </p:nvSpPr>
                <p:spPr bwMode="auto">
                  <a:xfrm>
                    <a:off x="8556331" y="4305976"/>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185" name="标题 1">
                    <a:extLst>
                      <a:ext uri="{FF2B5EF4-FFF2-40B4-BE49-F238E27FC236}">
                        <a16:creationId xmlns:a16="http://schemas.microsoft.com/office/drawing/2014/main" id="{0F8141D1-433C-4E94-A62B-A16753CF6DAC}"/>
                      </a:ext>
                    </a:extLst>
                  </p:cNvPr>
                  <p:cNvSpPr txBox="1">
                    <a:spLocks/>
                  </p:cNvSpPr>
                  <p:nvPr/>
                </p:nvSpPr>
                <p:spPr bwMode="auto">
                  <a:xfrm>
                    <a:off x="8490004" y="4432165"/>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p:grpSp>
            <p:nvGrpSpPr>
              <p:cNvPr id="191" name="组合 190">
                <a:extLst>
                  <a:ext uri="{FF2B5EF4-FFF2-40B4-BE49-F238E27FC236}">
                    <a16:creationId xmlns:a16="http://schemas.microsoft.com/office/drawing/2014/main" id="{227D51A0-6BDE-475B-B0CB-C2619217B7B8}"/>
                  </a:ext>
                </a:extLst>
              </p:cNvPr>
              <p:cNvGrpSpPr/>
              <p:nvPr/>
            </p:nvGrpSpPr>
            <p:grpSpPr>
              <a:xfrm>
                <a:off x="6256252" y="3979645"/>
                <a:ext cx="2278816" cy="1752314"/>
                <a:chOff x="6907210" y="3290912"/>
                <a:chExt cx="2278816" cy="1752314"/>
              </a:xfrm>
            </p:grpSpPr>
            <p:cxnSp>
              <p:nvCxnSpPr>
                <p:cNvPr id="192" name="直接连接符 191">
                  <a:extLst>
                    <a:ext uri="{FF2B5EF4-FFF2-40B4-BE49-F238E27FC236}">
                      <a16:creationId xmlns:a16="http://schemas.microsoft.com/office/drawing/2014/main" id="{2EB17EC4-53BF-4599-B9C5-6AAC006CDDBD}"/>
                    </a:ext>
                  </a:extLst>
                </p:cNvPr>
                <p:cNvCxnSpPr>
                  <a:cxnSpLocks/>
                </p:cNvCxnSpPr>
                <p:nvPr/>
              </p:nvCxnSpPr>
              <p:spPr>
                <a:xfrm flipV="1">
                  <a:off x="6907210" y="3469214"/>
                  <a:ext cx="1762478" cy="157401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93" name="标题 1">
                  <a:extLst>
                    <a:ext uri="{FF2B5EF4-FFF2-40B4-BE49-F238E27FC236}">
                      <a16:creationId xmlns:a16="http://schemas.microsoft.com/office/drawing/2014/main" id="{ED3A2642-D8D8-4E87-AC4F-78AC126EFC10}"/>
                    </a:ext>
                  </a:extLst>
                </p:cNvPr>
                <p:cNvSpPr txBox="1">
                  <a:spLocks/>
                </p:cNvSpPr>
                <p:nvPr/>
              </p:nvSpPr>
              <p:spPr bwMode="auto">
                <a:xfrm>
                  <a:off x="8570336" y="3290912"/>
                  <a:ext cx="61569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rgbClr val="C00000"/>
                      </a:solidFill>
                      <a:latin typeface="+mn-lt"/>
                      <a:ea typeface="黑体" panose="02010609060101010101" pitchFamily="49" charset="-122"/>
                      <a:cs typeface="Gisha" panose="020B0604020202020204" pitchFamily="34" charset="-79"/>
                    </a:rPr>
                    <a:t>PPM</a:t>
                  </a:r>
                  <a:endParaRPr lang="zh-CN" altLang="en-US" sz="1600" i="1" dirty="0">
                    <a:solidFill>
                      <a:srgbClr val="C00000"/>
                    </a:solidFill>
                    <a:latin typeface="+mn-lt"/>
                    <a:ea typeface="黑体" panose="02010609060101010101" pitchFamily="49" charset="-122"/>
                    <a:cs typeface="Gisha" panose="020B0604020202020204" pitchFamily="34" charset="-79"/>
                  </a:endParaRPr>
                </a:p>
              </p:txBody>
            </p:sp>
          </p:grpSp>
        </p:grpSp>
        <mc:AlternateContent xmlns:mc="http://schemas.openxmlformats.org/markup-compatibility/2006" xmlns:a14="http://schemas.microsoft.com/office/drawing/2010/main">
          <mc:Choice Requires="a14">
            <p:graphicFrame>
              <p:nvGraphicFramePr>
                <p:cNvPr id="31" name="对象 30">
                  <a:extLst>
                    <a:ext uri="{FF2B5EF4-FFF2-40B4-BE49-F238E27FC236}">
                      <a16:creationId xmlns:a16="http://schemas.microsoft.com/office/drawing/2014/main" id="{E4468280-77A7-4C9F-9B81-6B9FAEEEE293}"/>
                    </a:ext>
                  </a:extLst>
                </p:cNvPr>
                <p:cNvGraphicFramePr>
                  <a:graphicFrameLocks noChangeAspect="1"/>
                </p:cNvGraphicFramePr>
                <p:nvPr>
                  <p:extLst>
                    <p:ext uri="{D42A27DB-BD31-4B8C-83A1-F6EECF244321}">
                      <p14:modId xmlns:p14="http://schemas.microsoft.com/office/powerpoint/2010/main" val="1695331528"/>
                    </p:ext>
                  </p:extLst>
                </p:nvPr>
              </p:nvGraphicFramePr>
              <p:xfrm>
                <a:off x="1182110" y="3548142"/>
                <a:ext cx="3578225" cy="591317"/>
              </p:xfrm>
              <a:graphic>
                <a:graphicData uri="http://schemas.openxmlformats.org/presentationml/2006/ole">
                  <mc:AlternateContent>
                    <mc:Choice xmlns:v="urn:schemas-microsoft-com:vml" Requires="v">
                      <p:oleObj name="Equation" r:id="rId41" imgW="2997000" imgH="495000" progId="Equation.DSMT4">
                        <p:embed/>
                      </p:oleObj>
                    </mc:Choice>
                    <mc:Fallback>
                      <p:oleObj name="Equation" r:id="rId41" imgW="2997000" imgH="495000" progId="Equation.DSMT4">
                        <p:embed/>
                        <p:pic>
                          <p:nvPicPr>
                            <p:cNvPr id="0" name=""/>
                            <p:cNvPicPr/>
                            <p:nvPr/>
                          </p:nvPicPr>
                          <p:blipFill>
                            <a:blip r:embed="rId42"/>
                            <a:stretch>
                              <a:fillRect/>
                            </a:stretch>
                          </p:blipFill>
                          <p:spPr>
                            <a:xfrm>
                              <a:off x="1182110" y="3548142"/>
                              <a:ext cx="3578225" cy="591317"/>
                            </a:xfrm>
                            <a:prstGeom prst="rect">
                              <a:avLst/>
                            </a:prstGeom>
                          </p:spPr>
                        </p:pic>
                      </p:oleObj>
                    </mc:Fallback>
                  </mc:AlternateContent>
                </a:graphicData>
              </a:graphic>
            </p:graphicFrame>
          </mc:Choice>
          <mc:Fallback xmlns="">
            <p:graphicFrame>
              <p:nvGraphicFramePr>
                <p:cNvPr id="31" name="对象 30">
                  <a:extLst>
                    <a:ext uri="{FF2B5EF4-FFF2-40B4-BE49-F238E27FC236}">
                      <a16:creationId xmlns:a16="http://schemas.microsoft.com/office/drawing/2014/main" id="{E4468280-77A7-4C9F-9B81-6B9FAEEEE293}"/>
                    </a:ext>
                  </a:extLst>
                </p:cNvPr>
                <p:cNvGraphicFramePr>
                  <a:graphicFrameLocks noChangeAspect="1"/>
                </p:cNvGraphicFramePr>
                <p:nvPr>
                  <p:extLst>
                    <p:ext uri="{D42A27DB-BD31-4B8C-83A1-F6EECF244321}">
                      <p14:modId xmlns:p14="http://schemas.microsoft.com/office/powerpoint/2010/main" val="1695331528"/>
                    </p:ext>
                  </p:extLst>
                </p:nvPr>
              </p:nvGraphicFramePr>
              <p:xfrm>
                <a:off x="1182110" y="3548142"/>
                <a:ext cx="3578225" cy="591317"/>
              </p:xfrm>
              <a:graphic>
                <a:graphicData uri="http://schemas.openxmlformats.org/presentationml/2006/ole">
                  <mc:AlternateContent>
                    <mc:Choice xmlns:v="urn:schemas-microsoft-com:vml" Requires="v">
                      <p:oleObj spid="_x0000_s213167" name="Equation" r:id="rId43" imgW="2997000" imgH="495000" progId="Equation.DSMT4">
                        <p:embed/>
                      </p:oleObj>
                    </mc:Choice>
                    <mc:Fallback>
                      <p:oleObj name="Equation" r:id="rId43" imgW="2997000" imgH="495000" progId="Equation.DSMT4">
                        <p:embed/>
                        <p:pic>
                          <p:nvPicPr>
                            <p:cNvPr id="0" name=""/>
                            <p:cNvPicPr/>
                            <p:nvPr/>
                          </p:nvPicPr>
                          <p:blipFill>
                            <a:blip r:embed="rId44"/>
                            <a:stretch>
                              <a:fillRect/>
                            </a:stretch>
                          </p:blipFill>
                          <p:spPr>
                            <a:xfrm>
                              <a:off x="1182110" y="3548142"/>
                              <a:ext cx="3578225" cy="591317"/>
                            </a:xfrm>
                            <a:prstGeom prst="rect">
                              <a:avLst/>
                            </a:prstGeom>
                          </p:spPr>
                        </p:pic>
                      </p:oleObj>
                    </mc:Fallback>
                  </mc:AlternateContent>
                </a:graphicData>
              </a:graphic>
            </p:graphicFrame>
          </mc:Fallback>
        </mc:AlternateContent>
      </p:grpSp>
      <p:grpSp>
        <p:nvGrpSpPr>
          <p:cNvPr id="38" name="组合 37">
            <a:extLst>
              <a:ext uri="{FF2B5EF4-FFF2-40B4-BE49-F238E27FC236}">
                <a16:creationId xmlns:a16="http://schemas.microsoft.com/office/drawing/2014/main" id="{8E3EB78C-8016-4DC3-899B-5F5F9B07503C}"/>
              </a:ext>
            </a:extLst>
          </p:cNvPr>
          <p:cNvGrpSpPr/>
          <p:nvPr/>
        </p:nvGrpSpPr>
        <p:grpSpPr>
          <a:xfrm>
            <a:off x="3685543" y="4093485"/>
            <a:ext cx="968321" cy="1621397"/>
            <a:chOff x="8042166" y="4093485"/>
            <a:chExt cx="968321" cy="1621397"/>
          </a:xfrm>
        </p:grpSpPr>
        <p:graphicFrame>
          <p:nvGraphicFramePr>
            <p:cNvPr id="34" name="对象 33">
              <a:extLst>
                <a:ext uri="{FF2B5EF4-FFF2-40B4-BE49-F238E27FC236}">
                  <a16:creationId xmlns:a16="http://schemas.microsoft.com/office/drawing/2014/main" id="{AA834FF9-8088-4664-884C-82F5A36A8794}"/>
                </a:ext>
              </a:extLst>
            </p:cNvPr>
            <p:cNvGraphicFramePr>
              <a:graphicFrameLocks noChangeAspect="1"/>
            </p:cNvGraphicFramePr>
            <p:nvPr>
              <p:extLst>
                <p:ext uri="{D42A27DB-BD31-4B8C-83A1-F6EECF244321}">
                  <p14:modId xmlns:p14="http://schemas.microsoft.com/office/powerpoint/2010/main" val="6250345"/>
                </p:ext>
              </p:extLst>
            </p:nvPr>
          </p:nvGraphicFramePr>
          <p:xfrm>
            <a:off x="8049562" y="4093485"/>
            <a:ext cx="530034" cy="265017"/>
          </p:xfrm>
          <a:graphic>
            <a:graphicData uri="http://schemas.openxmlformats.org/presentationml/2006/ole">
              <mc:AlternateContent xmlns:mc="http://schemas.openxmlformats.org/markup-compatibility/2006">
                <mc:Choice xmlns:v="urn:schemas-microsoft-com:vml" Requires="v">
                  <p:oleObj name="Equation" r:id="rId45" imgW="330120" imgH="164880" progId="Equation.DSMT4">
                    <p:embed/>
                  </p:oleObj>
                </mc:Choice>
                <mc:Fallback>
                  <p:oleObj name="Equation" r:id="rId45" imgW="330120" imgH="164880" progId="Equation.DSMT4">
                    <p:embed/>
                    <p:pic>
                      <p:nvPicPr>
                        <p:cNvPr id="0" name=""/>
                        <p:cNvPicPr/>
                        <p:nvPr/>
                      </p:nvPicPr>
                      <p:blipFill>
                        <a:blip r:embed="rId46"/>
                        <a:stretch>
                          <a:fillRect/>
                        </a:stretch>
                      </p:blipFill>
                      <p:spPr>
                        <a:xfrm>
                          <a:off x="8049562" y="4093485"/>
                          <a:ext cx="530034" cy="265017"/>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ACAA98DB-BD96-4965-987D-BF563A9550CF}"/>
                </a:ext>
              </a:extLst>
            </p:cNvPr>
            <p:cNvGraphicFramePr>
              <a:graphicFrameLocks noChangeAspect="1"/>
            </p:cNvGraphicFramePr>
            <p:nvPr>
              <p:extLst>
                <p:ext uri="{D42A27DB-BD31-4B8C-83A1-F6EECF244321}">
                  <p14:modId xmlns:p14="http://schemas.microsoft.com/office/powerpoint/2010/main" val="403897436"/>
                </p:ext>
              </p:extLst>
            </p:nvPr>
          </p:nvGraphicFramePr>
          <p:xfrm>
            <a:off x="8042166" y="4507424"/>
            <a:ext cx="968321" cy="574211"/>
          </p:xfrm>
          <a:graphic>
            <a:graphicData uri="http://schemas.openxmlformats.org/presentationml/2006/ole">
              <mc:AlternateContent xmlns:mc="http://schemas.openxmlformats.org/markup-compatibility/2006">
                <mc:Choice xmlns:v="urn:schemas-microsoft-com:vml" Requires="v">
                  <p:oleObj name="Equation" r:id="rId47" imgW="622080" imgH="368280" progId="Equation.DSMT4">
                    <p:embed/>
                  </p:oleObj>
                </mc:Choice>
                <mc:Fallback>
                  <p:oleObj name="Equation" r:id="rId47" imgW="622080" imgH="368280" progId="Equation.DSMT4">
                    <p:embed/>
                    <p:pic>
                      <p:nvPicPr>
                        <p:cNvPr id="0" name=""/>
                        <p:cNvPicPr/>
                        <p:nvPr/>
                      </p:nvPicPr>
                      <p:blipFill>
                        <a:blip r:embed="rId48"/>
                        <a:stretch>
                          <a:fillRect/>
                        </a:stretch>
                      </p:blipFill>
                      <p:spPr>
                        <a:xfrm>
                          <a:off x="8042166" y="4507424"/>
                          <a:ext cx="968321" cy="574211"/>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8593D9A7-0812-4AFD-975D-0B74C7F62617}"/>
                </a:ext>
              </a:extLst>
            </p:cNvPr>
            <p:cNvGraphicFramePr>
              <a:graphicFrameLocks noChangeAspect="1"/>
            </p:cNvGraphicFramePr>
            <p:nvPr>
              <p:extLst>
                <p:ext uri="{D42A27DB-BD31-4B8C-83A1-F6EECF244321}">
                  <p14:modId xmlns:p14="http://schemas.microsoft.com/office/powerpoint/2010/main" val="3286403918"/>
                </p:ext>
              </p:extLst>
            </p:nvPr>
          </p:nvGraphicFramePr>
          <p:xfrm>
            <a:off x="8044433" y="5046200"/>
            <a:ext cx="781252" cy="380610"/>
          </p:xfrm>
          <a:graphic>
            <a:graphicData uri="http://schemas.openxmlformats.org/presentationml/2006/ole">
              <mc:AlternateContent xmlns:mc="http://schemas.openxmlformats.org/markup-compatibility/2006">
                <mc:Choice xmlns:v="urn:schemas-microsoft-com:vml" Requires="v">
                  <p:oleObj name="Equation" r:id="rId49" imgW="495000" imgH="241200" progId="Equation.DSMT4">
                    <p:embed/>
                  </p:oleObj>
                </mc:Choice>
                <mc:Fallback>
                  <p:oleObj name="Equation" r:id="rId49" imgW="495000" imgH="241200" progId="Equation.DSMT4">
                    <p:embed/>
                    <p:pic>
                      <p:nvPicPr>
                        <p:cNvPr id="0" name=""/>
                        <p:cNvPicPr/>
                        <p:nvPr/>
                      </p:nvPicPr>
                      <p:blipFill>
                        <a:blip r:embed="rId50"/>
                        <a:stretch>
                          <a:fillRect/>
                        </a:stretch>
                      </p:blipFill>
                      <p:spPr>
                        <a:xfrm>
                          <a:off x="8044433" y="5046200"/>
                          <a:ext cx="781252" cy="380610"/>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BD2D5962-3265-4246-B342-2D9D362D5F1D}"/>
                </a:ext>
              </a:extLst>
            </p:cNvPr>
            <p:cNvGraphicFramePr>
              <a:graphicFrameLocks noChangeAspect="1"/>
            </p:cNvGraphicFramePr>
            <p:nvPr>
              <p:extLst>
                <p:ext uri="{D42A27DB-BD31-4B8C-83A1-F6EECF244321}">
                  <p14:modId xmlns:p14="http://schemas.microsoft.com/office/powerpoint/2010/main" val="792840078"/>
                </p:ext>
              </p:extLst>
            </p:nvPr>
          </p:nvGraphicFramePr>
          <p:xfrm>
            <a:off x="8042166" y="5449631"/>
            <a:ext cx="571309" cy="265251"/>
          </p:xfrm>
          <a:graphic>
            <a:graphicData uri="http://schemas.openxmlformats.org/presentationml/2006/ole">
              <mc:AlternateContent xmlns:mc="http://schemas.openxmlformats.org/markup-compatibility/2006">
                <mc:Choice xmlns:v="urn:schemas-microsoft-com:vml" Requires="v">
                  <p:oleObj name="Equation" r:id="rId51" imgW="355320" imgH="164880" progId="Equation.DSMT4">
                    <p:embed/>
                  </p:oleObj>
                </mc:Choice>
                <mc:Fallback>
                  <p:oleObj name="Equation" r:id="rId51" imgW="355320" imgH="164880" progId="Equation.DSMT4">
                    <p:embed/>
                    <p:pic>
                      <p:nvPicPr>
                        <p:cNvPr id="0" name=""/>
                        <p:cNvPicPr/>
                        <p:nvPr/>
                      </p:nvPicPr>
                      <p:blipFill>
                        <a:blip r:embed="rId52"/>
                        <a:stretch>
                          <a:fillRect/>
                        </a:stretch>
                      </p:blipFill>
                      <p:spPr>
                        <a:xfrm>
                          <a:off x="8042166" y="5449631"/>
                          <a:ext cx="571309" cy="265251"/>
                        </a:xfrm>
                        <a:prstGeom prst="rect">
                          <a:avLst/>
                        </a:prstGeom>
                      </p:spPr>
                    </p:pic>
                  </p:oleObj>
                </mc:Fallback>
              </mc:AlternateContent>
            </a:graphicData>
          </a:graphic>
        </p:graphicFrame>
      </p:grpSp>
      <p:sp>
        <p:nvSpPr>
          <p:cNvPr id="195" name="流程图: 可选过程 194">
            <a:extLst>
              <a:ext uri="{FF2B5EF4-FFF2-40B4-BE49-F238E27FC236}">
                <a16:creationId xmlns:a16="http://schemas.microsoft.com/office/drawing/2014/main" id="{E9E4F8E6-7CA0-41D0-B89B-49A6E1C6E305}"/>
              </a:ext>
            </a:extLst>
          </p:cNvPr>
          <p:cNvSpPr/>
          <p:nvPr/>
        </p:nvSpPr>
        <p:spPr>
          <a:xfrm>
            <a:off x="5405633" y="2513506"/>
            <a:ext cx="563913" cy="391605"/>
          </a:xfrm>
          <a:prstGeom prst="flowChartAlternateProcess">
            <a:avLst/>
          </a:prstGeom>
          <a:solidFill>
            <a:schemeClr val="accent4">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0E4F9D52-ED43-43E0-8556-01AADECD3AAA}"/>
              </a:ext>
            </a:extLst>
          </p:cNvPr>
          <p:cNvGrpSpPr/>
          <p:nvPr/>
        </p:nvGrpSpPr>
        <p:grpSpPr>
          <a:xfrm>
            <a:off x="120665" y="3561710"/>
            <a:ext cx="755647" cy="2863258"/>
            <a:chOff x="120665" y="3561710"/>
            <a:chExt cx="755647" cy="2863258"/>
          </a:xfrm>
        </p:grpSpPr>
        <p:sp>
          <p:nvSpPr>
            <p:cNvPr id="197" name="标题 1">
              <a:extLst>
                <a:ext uri="{FF2B5EF4-FFF2-40B4-BE49-F238E27FC236}">
                  <a16:creationId xmlns:a16="http://schemas.microsoft.com/office/drawing/2014/main" id="{CF5E24E5-AE66-4745-AF97-F5A6476E55B1}"/>
                </a:ext>
              </a:extLst>
            </p:cNvPr>
            <p:cNvSpPr txBox="1">
              <a:spLocks/>
            </p:cNvSpPr>
            <p:nvPr/>
          </p:nvSpPr>
          <p:spPr bwMode="auto">
            <a:xfrm>
              <a:off x="120665" y="3561710"/>
              <a:ext cx="443002" cy="286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8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结</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a:p>
              <a:pPr defTabSz="914400">
                <a:lnSpc>
                  <a:spcPts val="18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构</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a:p>
              <a:pPr defTabSz="914400">
                <a:lnSpc>
                  <a:spcPts val="18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角</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a:p>
              <a:pPr defTabSz="914400">
                <a:lnSpc>
                  <a:spcPts val="18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谱</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a:p>
              <a:pPr defTabSz="914400">
                <a:lnSpc>
                  <a:spcPts val="1800"/>
                </a:lnSpc>
              </a:pPr>
              <a:r>
                <a:rPr lang="en-US" altLang="zh-CN" sz="1100" b="1" dirty="0">
                  <a:latin typeface="黑体" panose="02010609060101010101" pitchFamily="49" charset="-122"/>
                  <a:ea typeface="黑体" panose="02010609060101010101" pitchFamily="49" charset="-122"/>
                  <a:cs typeface="Gisha" panose="020B0604020202020204" pitchFamily="34" charset="-79"/>
                </a:rPr>
                <a:t>||</a:t>
              </a:r>
            </a:p>
            <a:p>
              <a:pPr defTabSz="914400">
                <a:lnSpc>
                  <a:spcPts val="1800"/>
                </a:lnSpc>
              </a:pPr>
              <a:r>
                <a:rPr lang="zh-CN" altLang="en-US" sz="1800" dirty="0">
                  <a:ea typeface="黑体" panose="02010609060101010101" pitchFamily="49" charset="-122"/>
                  <a:cs typeface="Gisha" panose="020B0604020202020204" pitchFamily="34" charset="-79"/>
                </a:rPr>
                <a:t>倍</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频</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光</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振</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幅</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分</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布</a:t>
              </a:r>
              <a:endParaRPr lang="en-US" altLang="zh-CN" sz="1800" dirty="0">
                <a:ea typeface="黑体" panose="02010609060101010101" pitchFamily="49" charset="-122"/>
                <a:cs typeface="Gisha" panose="020B0604020202020204" pitchFamily="34" charset="-79"/>
              </a:endParaRPr>
            </a:p>
          </p:txBody>
        </p:sp>
        <p:sp>
          <p:nvSpPr>
            <p:cNvPr id="199" name="标题 1">
              <a:extLst>
                <a:ext uri="{FF2B5EF4-FFF2-40B4-BE49-F238E27FC236}">
                  <a16:creationId xmlns:a16="http://schemas.microsoft.com/office/drawing/2014/main" id="{094ABE75-07C2-434B-8AF1-6075047762D9}"/>
                </a:ext>
              </a:extLst>
            </p:cNvPr>
            <p:cNvSpPr txBox="1">
              <a:spLocks/>
            </p:cNvSpPr>
            <p:nvPr/>
          </p:nvSpPr>
          <p:spPr bwMode="auto">
            <a:xfrm>
              <a:off x="433310" y="3561710"/>
              <a:ext cx="443002" cy="286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8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设</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a:p>
              <a:pPr defTabSz="914400">
                <a:lnSpc>
                  <a:spcPts val="18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计</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a:p>
              <a:pPr defTabSz="914400">
                <a:lnSpc>
                  <a:spcPts val="18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角</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a:p>
              <a:pPr defTabSz="914400">
                <a:lnSpc>
                  <a:spcPts val="18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谱</a:t>
              </a:r>
              <a:endParaRPr lang="en-US" altLang="zh-CN" sz="1800" dirty="0">
                <a:solidFill>
                  <a:schemeClr val="accent1">
                    <a:lumMod val="75000"/>
                  </a:schemeClr>
                </a:solidFill>
                <a:latin typeface="+mn-lt"/>
                <a:ea typeface="黑体" panose="02010609060101010101" pitchFamily="49" charset="-122"/>
                <a:cs typeface="Gisha" panose="020B0604020202020204" pitchFamily="34" charset="-79"/>
              </a:endParaRPr>
            </a:p>
            <a:p>
              <a:pPr defTabSz="914400">
                <a:lnSpc>
                  <a:spcPts val="1800"/>
                </a:lnSpc>
              </a:pPr>
              <a:r>
                <a:rPr lang="en-US" altLang="zh-CN" sz="1100" b="1" dirty="0">
                  <a:latin typeface="黑体" panose="02010609060101010101" pitchFamily="49" charset="-122"/>
                  <a:ea typeface="黑体" panose="02010609060101010101" pitchFamily="49" charset="-122"/>
                  <a:cs typeface="Gisha" panose="020B0604020202020204" pitchFamily="34" charset="-79"/>
                </a:rPr>
                <a:t>||</a:t>
              </a:r>
            </a:p>
            <a:p>
              <a:pPr defTabSz="914400">
                <a:lnSpc>
                  <a:spcPts val="1800"/>
                </a:lnSpc>
              </a:pPr>
              <a:r>
                <a:rPr lang="zh-CN" altLang="en-US" sz="1800" dirty="0">
                  <a:ea typeface="黑体" panose="02010609060101010101" pitchFamily="49" charset="-122"/>
                  <a:cs typeface="Gisha" panose="020B0604020202020204" pitchFamily="34" charset="-79"/>
                </a:rPr>
                <a:t>做</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傅</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里</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叶</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全</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息</a:t>
              </a:r>
              <a:endParaRPr lang="en-US" altLang="zh-CN" sz="1800" dirty="0">
                <a:ea typeface="黑体" panose="02010609060101010101" pitchFamily="49" charset="-122"/>
                <a:cs typeface="Gisha" panose="020B0604020202020204" pitchFamily="34" charset="-79"/>
              </a:endParaRPr>
            </a:p>
            <a:p>
              <a:pPr defTabSz="914400">
                <a:lnSpc>
                  <a:spcPts val="1800"/>
                </a:lnSpc>
              </a:pPr>
              <a:r>
                <a:rPr lang="zh-CN" altLang="en-US" sz="1800" dirty="0">
                  <a:ea typeface="黑体" panose="02010609060101010101" pitchFamily="49" charset="-122"/>
                  <a:cs typeface="Gisha" panose="020B0604020202020204" pitchFamily="34" charset="-79"/>
                </a:rPr>
                <a:t>图</a:t>
              </a:r>
              <a:endParaRPr lang="en-US" altLang="zh-CN" sz="1800" dirty="0">
                <a:ea typeface="黑体" panose="02010609060101010101" pitchFamily="49" charset="-122"/>
                <a:cs typeface="Gisha" panose="020B0604020202020204" pitchFamily="34" charset="-79"/>
              </a:endParaRPr>
            </a:p>
          </p:txBody>
        </p:sp>
      </p:grpSp>
      <p:sp>
        <p:nvSpPr>
          <p:cNvPr id="200" name="标题 1">
            <a:extLst>
              <a:ext uri="{FF2B5EF4-FFF2-40B4-BE49-F238E27FC236}">
                <a16:creationId xmlns:a16="http://schemas.microsoft.com/office/drawing/2014/main" id="{7CCD2119-F473-4BD5-832C-1E0BA050BE30}"/>
              </a:ext>
            </a:extLst>
          </p:cNvPr>
          <p:cNvSpPr txBox="1">
            <a:spLocks/>
          </p:cNvSpPr>
          <p:nvPr/>
        </p:nvSpPr>
        <p:spPr bwMode="auto">
          <a:xfrm>
            <a:off x="-25025" y="2132483"/>
            <a:ext cx="45281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1.2 </a:t>
            </a:r>
            <a:r>
              <a:rPr lang="zh-CN" altLang="en-US" sz="2000" b="1" dirty="0">
                <a:latin typeface="+mn-lt"/>
                <a:ea typeface="黑体" panose="02010609060101010101" pitchFamily="49" charset="-122"/>
                <a:cs typeface="Gisha" panose="020B0604020202020204" pitchFamily="34" charset="-79"/>
              </a:rPr>
              <a:t>三维非线性傅里叶体全息成像原理</a:t>
            </a:r>
            <a:endParaRPr lang="en-US" altLang="zh-CN" sz="2000" b="1" dirty="0">
              <a:latin typeface="+mn-lt"/>
              <a:ea typeface="黑体" panose="02010609060101010101" pitchFamily="49" charset="-122"/>
              <a:cs typeface="Gisha" panose="020B0604020202020204" pitchFamily="34" charset="-79"/>
            </a:endParaRPr>
          </a:p>
        </p:txBody>
      </p:sp>
      <p:grpSp>
        <p:nvGrpSpPr>
          <p:cNvPr id="49" name="组合 48">
            <a:extLst>
              <a:ext uri="{FF2B5EF4-FFF2-40B4-BE49-F238E27FC236}">
                <a16:creationId xmlns:a16="http://schemas.microsoft.com/office/drawing/2014/main" id="{31DF6EC3-B6E0-43A5-8581-F97E8A7C3BA3}"/>
              </a:ext>
            </a:extLst>
          </p:cNvPr>
          <p:cNvGrpSpPr/>
          <p:nvPr/>
        </p:nvGrpSpPr>
        <p:grpSpPr>
          <a:xfrm>
            <a:off x="5043280" y="2578526"/>
            <a:ext cx="3767144" cy="651809"/>
            <a:chOff x="1161334" y="2734109"/>
            <a:chExt cx="3767144" cy="651809"/>
          </a:xfrm>
        </p:grpSpPr>
        <p:graphicFrame>
          <p:nvGraphicFramePr>
            <p:cNvPr id="45" name="对象 44">
              <a:extLst>
                <a:ext uri="{FF2B5EF4-FFF2-40B4-BE49-F238E27FC236}">
                  <a16:creationId xmlns:a16="http://schemas.microsoft.com/office/drawing/2014/main" id="{F5A98A4C-B188-45F4-A3A5-AB3FF2E6A056}"/>
                </a:ext>
              </a:extLst>
            </p:cNvPr>
            <p:cNvGraphicFramePr>
              <a:graphicFrameLocks noChangeAspect="1"/>
            </p:cNvGraphicFramePr>
            <p:nvPr>
              <p:extLst>
                <p:ext uri="{D42A27DB-BD31-4B8C-83A1-F6EECF244321}">
                  <p14:modId xmlns:p14="http://schemas.microsoft.com/office/powerpoint/2010/main" val="574555811"/>
                </p:ext>
              </p:extLst>
            </p:nvPr>
          </p:nvGraphicFramePr>
          <p:xfrm>
            <a:off x="1681732" y="2734109"/>
            <a:ext cx="3246746" cy="651809"/>
          </p:xfrm>
          <a:graphic>
            <a:graphicData uri="http://schemas.openxmlformats.org/presentationml/2006/ole">
              <mc:AlternateContent xmlns:mc="http://schemas.openxmlformats.org/markup-compatibility/2006">
                <mc:Choice xmlns:v="urn:schemas-microsoft-com:vml" Requires="v">
                  <p:oleObj name="Equation" r:id="rId53" imgW="2514281" imgH="504666" progId="Equation.DSMT4">
                    <p:embed/>
                  </p:oleObj>
                </mc:Choice>
                <mc:Fallback>
                  <p:oleObj name="Equation" r:id="rId53" imgW="2514281" imgH="504666" progId="Equation.DSMT4">
                    <p:embed/>
                    <p:pic>
                      <p:nvPicPr>
                        <p:cNvPr id="0" name=""/>
                        <p:cNvPicPr/>
                        <p:nvPr/>
                      </p:nvPicPr>
                      <p:blipFill>
                        <a:blip r:embed="rId54"/>
                        <a:stretch>
                          <a:fillRect/>
                        </a:stretch>
                      </p:blipFill>
                      <p:spPr>
                        <a:xfrm>
                          <a:off x="1681732" y="2734109"/>
                          <a:ext cx="3246746" cy="651809"/>
                        </a:xfrm>
                        <a:prstGeom prst="rect">
                          <a:avLst/>
                        </a:prstGeom>
                      </p:spPr>
                    </p:pic>
                  </p:oleObj>
                </mc:Fallback>
              </mc:AlternateContent>
            </a:graphicData>
          </a:graphic>
        </p:graphicFrame>
        <p:grpSp>
          <p:nvGrpSpPr>
            <p:cNvPr id="48" name="组合 47">
              <a:extLst>
                <a:ext uri="{FF2B5EF4-FFF2-40B4-BE49-F238E27FC236}">
                  <a16:creationId xmlns:a16="http://schemas.microsoft.com/office/drawing/2014/main" id="{E0F53AC0-EC7C-4833-B903-ADCD2FE6C90F}"/>
                </a:ext>
              </a:extLst>
            </p:cNvPr>
            <p:cNvGrpSpPr/>
            <p:nvPr/>
          </p:nvGrpSpPr>
          <p:grpSpPr>
            <a:xfrm>
              <a:off x="1161334" y="2833846"/>
              <a:ext cx="461716" cy="446969"/>
              <a:chOff x="2485727" y="2825326"/>
              <a:chExt cx="461716" cy="446969"/>
            </a:xfrm>
          </p:grpSpPr>
          <p:sp>
            <p:nvSpPr>
              <p:cNvPr id="201" name="流程图: 可选过程 200">
                <a:extLst>
                  <a:ext uri="{FF2B5EF4-FFF2-40B4-BE49-F238E27FC236}">
                    <a16:creationId xmlns:a16="http://schemas.microsoft.com/office/drawing/2014/main" id="{AEBAE7C7-520B-4AE1-AE8F-0723C17879D0}"/>
                  </a:ext>
                </a:extLst>
              </p:cNvPr>
              <p:cNvSpPr/>
              <p:nvPr/>
            </p:nvSpPr>
            <p:spPr>
              <a:xfrm>
                <a:off x="2542804" y="2825326"/>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02" name="标题 1">
                <a:extLst>
                  <a:ext uri="{FF2B5EF4-FFF2-40B4-BE49-F238E27FC236}">
                    <a16:creationId xmlns:a16="http://schemas.microsoft.com/office/drawing/2014/main" id="{04F57DFA-C862-47C5-A843-DA9F2C256FB5}"/>
                  </a:ext>
                </a:extLst>
              </p:cNvPr>
              <p:cNvSpPr txBox="1">
                <a:spLocks/>
              </p:cNvSpPr>
              <p:nvPr/>
            </p:nvSpPr>
            <p:spPr bwMode="auto">
              <a:xfrm>
                <a:off x="2485727" y="3053974"/>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15</a:t>
                </a:r>
                <a:endParaRPr lang="zh-CN" altLang="en-US" sz="2000" dirty="0">
                  <a:latin typeface="+mn-lt"/>
                </a:endParaRPr>
              </a:p>
            </p:txBody>
          </p:sp>
        </p:grpSp>
      </p:grpSp>
      <p:sp>
        <p:nvSpPr>
          <p:cNvPr id="203" name="标题 1">
            <a:extLst>
              <a:ext uri="{FF2B5EF4-FFF2-40B4-BE49-F238E27FC236}">
                <a16:creationId xmlns:a16="http://schemas.microsoft.com/office/drawing/2014/main" id="{94EEBE76-74D4-4FE9-89F6-F729FA166218}"/>
              </a:ext>
            </a:extLst>
          </p:cNvPr>
          <p:cNvSpPr txBox="1">
            <a:spLocks/>
          </p:cNvSpPr>
          <p:nvPr/>
        </p:nvSpPr>
        <p:spPr bwMode="auto">
          <a:xfrm>
            <a:off x="2056920" y="2138515"/>
            <a:ext cx="501966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1.3 </a:t>
            </a:r>
            <a:r>
              <a:rPr lang="zh-CN" altLang="en-US" sz="2000" b="1" dirty="0">
                <a:latin typeface="+mn-lt"/>
                <a:ea typeface="黑体" panose="02010609060101010101" pitchFamily="49" charset="-122"/>
                <a:cs typeface="Gisha" panose="020B0604020202020204" pitchFamily="34" charset="-79"/>
              </a:rPr>
              <a:t>结构倒格波波矢与振幅与远场成像关系</a:t>
            </a:r>
            <a:endParaRPr lang="en-US" altLang="zh-CN" sz="2000" b="1" dirty="0">
              <a:latin typeface="+mn-lt"/>
              <a:ea typeface="黑体" panose="02010609060101010101" pitchFamily="49" charset="-122"/>
              <a:cs typeface="Gisha" panose="020B0604020202020204" pitchFamily="34" charset="-79"/>
            </a:endParaRPr>
          </a:p>
        </p:txBody>
      </p:sp>
      <p:grpSp>
        <p:nvGrpSpPr>
          <p:cNvPr id="124" name="组合 123">
            <a:extLst>
              <a:ext uri="{FF2B5EF4-FFF2-40B4-BE49-F238E27FC236}">
                <a16:creationId xmlns:a16="http://schemas.microsoft.com/office/drawing/2014/main" id="{D184A0F0-B390-4311-983D-D98E43521B63}"/>
              </a:ext>
            </a:extLst>
          </p:cNvPr>
          <p:cNvGrpSpPr/>
          <p:nvPr/>
        </p:nvGrpSpPr>
        <p:grpSpPr>
          <a:xfrm>
            <a:off x="31809" y="6491415"/>
            <a:ext cx="437891" cy="299556"/>
            <a:chOff x="8539422" y="6009541"/>
            <a:chExt cx="437891" cy="299556"/>
          </a:xfrm>
        </p:grpSpPr>
        <p:sp>
          <p:nvSpPr>
            <p:cNvPr id="125" name="卷形: 垂直 124">
              <a:extLst>
                <a:ext uri="{FF2B5EF4-FFF2-40B4-BE49-F238E27FC236}">
                  <a16:creationId xmlns:a16="http://schemas.microsoft.com/office/drawing/2014/main" id="{BE63EF02-5BA0-4FE1-8C67-A79FA68712B9}"/>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标题 1">
              <a:extLst>
                <a:ext uri="{FF2B5EF4-FFF2-40B4-BE49-F238E27FC236}">
                  <a16:creationId xmlns:a16="http://schemas.microsoft.com/office/drawing/2014/main" id="{3C0B55AF-FDAB-4D0E-8EAA-35F2731D45BC}"/>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30</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4272892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5.55556E-7 4.07407E-6 L 0.46719 4.07407E-6 " pathEditMode="relative" rAng="0" ptsTypes="AA">
                                      <p:cBhvr>
                                        <p:cTn id="6" dur="500" fill="hold"/>
                                        <p:tgtEl>
                                          <p:spTgt spid="33"/>
                                        </p:tgtEl>
                                        <p:attrNameLst>
                                          <p:attrName>ppt_x</p:attrName>
                                          <p:attrName>ppt_y</p:attrName>
                                        </p:attrNameLst>
                                      </p:cBhvr>
                                      <p:rCtr x="23351" y="0"/>
                                    </p:animMotion>
                                  </p:childTnLst>
                                </p:cTn>
                              </p:par>
                              <p:par>
                                <p:cTn id="7" presetID="9" presetClass="emph" presetSubtype="0" grpId="1" nodeType="withEffect">
                                  <p:stCondLst>
                                    <p:cond delay="0"/>
                                  </p:stCondLst>
                                  <p:endCondLst>
                                    <p:cond evt="onNext" delay="0">
                                      <p:tgtEl>
                                        <p:sldTgt/>
                                      </p:tgtEl>
                                    </p:cond>
                                  </p:endCondLst>
                                  <p:childTnLst>
                                    <p:set>
                                      <p:cBhvr>
                                        <p:cTn id="8" dur="indefinite"/>
                                        <p:tgtEl>
                                          <p:spTgt spid="33"/>
                                        </p:tgtEl>
                                        <p:attrNameLst>
                                          <p:attrName>style.opacity</p:attrName>
                                        </p:attrNameLst>
                                      </p:cBhvr>
                                      <p:to>
                                        <p:strVal val="0.5"/>
                                      </p:to>
                                    </p:set>
                                    <p:animEffect filter="image" prLst="opacity: 0.5">
                                      <p:cBhvr rctx="IE">
                                        <p:cTn id="9" dur="indefinite"/>
                                        <p:tgtEl>
                                          <p:spTgt spid="33"/>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200"/>
                                        </p:tgtEl>
                                        <p:attrNameLst>
                                          <p:attrName>style.visibility</p:attrName>
                                        </p:attrNameLst>
                                      </p:cBhvr>
                                      <p:to>
                                        <p:strVal val="visible"/>
                                      </p:to>
                                    </p:set>
                                    <p:animEffect transition="in" filter="fade">
                                      <p:cBhvr>
                                        <p:cTn id="12" dur="500"/>
                                        <p:tgtEl>
                                          <p:spTgt spid="200"/>
                                        </p:tgtEl>
                                      </p:cBhvr>
                                    </p:animEffect>
                                    <p:anim calcmode="lin" valueType="num">
                                      <p:cBhvr>
                                        <p:cTn id="13" dur="500" fill="hold"/>
                                        <p:tgtEl>
                                          <p:spTgt spid="200"/>
                                        </p:tgtEl>
                                        <p:attrNameLst>
                                          <p:attrName>ppt_x</p:attrName>
                                        </p:attrNameLst>
                                      </p:cBhvr>
                                      <p:tavLst>
                                        <p:tav tm="0">
                                          <p:val>
                                            <p:strVal val="#ppt_x"/>
                                          </p:val>
                                        </p:tav>
                                        <p:tav tm="100000">
                                          <p:val>
                                            <p:strVal val="#ppt_x"/>
                                          </p:val>
                                        </p:tav>
                                      </p:tavLst>
                                    </p:anim>
                                    <p:anim calcmode="lin" valueType="num">
                                      <p:cBhvr>
                                        <p:cTn id="14" dur="500" fill="hold"/>
                                        <p:tgtEl>
                                          <p:spTgt spid="200"/>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300"/>
                                        <p:tgtEl>
                                          <p:spTgt spid="29"/>
                                        </p:tgtEl>
                                      </p:cBhvr>
                                    </p:animEffect>
                                  </p:childTnLst>
                                </p:cTn>
                              </p:par>
                              <p:par>
                                <p:cTn id="18" presetID="22" presetClass="entr" presetSubtype="1" fill="hold" nodeType="withEffect">
                                  <p:stCondLst>
                                    <p:cond delay="200"/>
                                  </p:stCondLst>
                                  <p:childTnLst>
                                    <p:set>
                                      <p:cBhvr>
                                        <p:cTn id="19" dur="1" fill="hold">
                                          <p:stCondLst>
                                            <p:cond delay="0"/>
                                          </p:stCondLst>
                                        </p:cTn>
                                        <p:tgtEl>
                                          <p:spTgt spid="43"/>
                                        </p:tgtEl>
                                        <p:attrNameLst>
                                          <p:attrName>style.visibility</p:attrName>
                                        </p:attrNameLst>
                                      </p:cBhvr>
                                      <p:to>
                                        <p:strVal val="visible"/>
                                      </p:to>
                                    </p:set>
                                    <p:animEffect transition="in" filter="wipe(up)">
                                      <p:cBhvr>
                                        <p:cTn id="20" dur="300"/>
                                        <p:tgtEl>
                                          <p:spTgt spid="43"/>
                                        </p:tgtEl>
                                      </p:cBhvr>
                                    </p:animEffect>
                                  </p:childTnLst>
                                </p:cTn>
                              </p:par>
                              <p:par>
                                <p:cTn id="21" presetID="22" presetClass="entr" presetSubtype="1" fill="hold" nodeType="withEffect">
                                  <p:stCondLst>
                                    <p:cond delay="400"/>
                                  </p:stCondLst>
                                  <p:childTnLst>
                                    <p:set>
                                      <p:cBhvr>
                                        <p:cTn id="22" dur="1" fill="hold">
                                          <p:stCondLst>
                                            <p:cond delay="0"/>
                                          </p:stCondLst>
                                        </p:cTn>
                                        <p:tgtEl>
                                          <p:spTgt spid="44"/>
                                        </p:tgtEl>
                                        <p:attrNameLst>
                                          <p:attrName>style.visibility</p:attrName>
                                        </p:attrNameLst>
                                      </p:cBhvr>
                                      <p:to>
                                        <p:strVal val="visible"/>
                                      </p:to>
                                    </p:set>
                                    <p:animEffect transition="in" filter="wipe(up)">
                                      <p:cBhvr>
                                        <p:cTn id="23" dur="300"/>
                                        <p:tgtEl>
                                          <p:spTgt spid="44"/>
                                        </p:tgtEl>
                                      </p:cBhvr>
                                    </p:animEffect>
                                  </p:childTnLst>
                                </p:cTn>
                              </p:par>
                            </p:childTnLst>
                          </p:cTn>
                        </p:par>
                        <p:par>
                          <p:cTn id="24" fill="hold">
                            <p:stCondLst>
                              <p:cond delay="700"/>
                            </p:stCondLst>
                            <p:childTnLst>
                              <p:par>
                                <p:cTn id="25" presetID="22" presetClass="entr" presetSubtype="1"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grpId="1" nodeType="clickEffect">
                                  <p:stCondLst>
                                    <p:cond delay="0"/>
                                  </p:stCondLst>
                                  <p:childTnLst>
                                    <p:set>
                                      <p:cBhvr>
                                        <p:cTn id="31" dur="indefinite"/>
                                        <p:tgtEl>
                                          <p:spTgt spid="200"/>
                                        </p:tgtEl>
                                        <p:attrNameLst>
                                          <p:attrName>style.opacity</p:attrName>
                                        </p:attrNameLst>
                                      </p:cBhvr>
                                      <p:to>
                                        <p:strVal val="0.5"/>
                                      </p:to>
                                    </p:set>
                                    <p:animEffect filter="image" prLst="opacity: 0.5">
                                      <p:cBhvr rctx="IE">
                                        <p:cTn id="32" dur="indefinite"/>
                                        <p:tgtEl>
                                          <p:spTgt spid="200"/>
                                        </p:tgtEl>
                                      </p:cBhvr>
                                    </p:animEffect>
                                  </p:childTnLst>
                                </p:cTn>
                              </p:par>
                              <p:par>
                                <p:cTn id="33" presetID="22" presetClass="entr" presetSubtype="1"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300"/>
                                        <p:tgtEl>
                                          <p:spTgt spid="28"/>
                                        </p:tgtEl>
                                      </p:cBhvr>
                                    </p:animEffect>
                                  </p:childTnLst>
                                </p:cTn>
                              </p:par>
                            </p:childTnLst>
                          </p:cTn>
                        </p:par>
                        <p:par>
                          <p:cTn id="36" fill="hold">
                            <p:stCondLst>
                              <p:cond delay="300"/>
                            </p:stCondLst>
                            <p:childTnLst>
                              <p:par>
                                <p:cTn id="37" presetID="22" presetClass="entr" presetSubtype="1"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up)">
                                      <p:cBhvr>
                                        <p:cTn id="39" dur="300"/>
                                        <p:tgtEl>
                                          <p:spTgt spid="40"/>
                                        </p:tgtEl>
                                      </p:cBhvr>
                                    </p:animEffect>
                                  </p:childTnLst>
                                </p:cTn>
                              </p:par>
                            </p:childTnLst>
                          </p:cTn>
                        </p:par>
                        <p:par>
                          <p:cTn id="40" fill="hold">
                            <p:stCondLst>
                              <p:cond delay="600"/>
                            </p:stCondLst>
                            <p:childTnLst>
                              <p:par>
                                <p:cTn id="41" presetID="22" presetClass="entr" presetSubtype="1"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200"/>
                                        <p:tgtEl>
                                          <p:spTgt spid="20"/>
                                        </p:tgtEl>
                                      </p:cBhvr>
                                    </p:animEffect>
                                  </p:childTnLst>
                                </p:cTn>
                              </p:par>
                            </p:childTnLst>
                          </p:cTn>
                        </p:par>
                        <p:par>
                          <p:cTn id="44" fill="hold">
                            <p:stCondLst>
                              <p:cond delay="800"/>
                            </p:stCondLst>
                            <p:childTnLst>
                              <p:par>
                                <p:cTn id="45" presetID="22" presetClass="entr" presetSubtype="1"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200"/>
                                        <p:tgtEl>
                                          <p:spTgt spid="23"/>
                                        </p:tgtEl>
                                      </p:cBhvr>
                                    </p:animEffect>
                                  </p:childTnLst>
                                </p:cTn>
                              </p:par>
                            </p:childTnLst>
                          </p:cTn>
                        </p:par>
                        <p:par>
                          <p:cTn id="48" fill="hold">
                            <p:stCondLst>
                              <p:cond delay="1000"/>
                            </p:stCondLst>
                            <p:childTnLst>
                              <p:par>
                                <p:cTn id="49" presetID="22" presetClass="entr" presetSubtype="1"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2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circle(in)">
                                      <p:cBhvr>
                                        <p:cTn id="56" dur="500"/>
                                        <p:tgtEl>
                                          <p:spTgt spid="42"/>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194"/>
                                        </p:tgtEl>
                                        <p:attrNameLst>
                                          <p:attrName>style.visibility</p:attrName>
                                        </p:attrNameLst>
                                      </p:cBhvr>
                                      <p:to>
                                        <p:strVal val="visible"/>
                                      </p:to>
                                    </p:set>
                                    <p:animEffect transition="in" filter="circle(in)">
                                      <p:cBhvr>
                                        <p:cTn id="59" dur="500"/>
                                        <p:tgtEl>
                                          <p:spTgt spid="194"/>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195"/>
                                        </p:tgtEl>
                                        <p:attrNameLst>
                                          <p:attrName>style.visibility</p:attrName>
                                        </p:attrNameLst>
                                      </p:cBhvr>
                                      <p:to>
                                        <p:strVal val="visible"/>
                                      </p:to>
                                    </p:set>
                                    <p:animEffect transition="in" filter="circle(in)">
                                      <p:cBhvr>
                                        <p:cTn id="64" dur="500"/>
                                        <p:tgtEl>
                                          <p:spTgt spid="195"/>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196"/>
                                        </p:tgtEl>
                                        <p:attrNameLst>
                                          <p:attrName>style.visibility</p:attrName>
                                        </p:attrNameLst>
                                      </p:cBhvr>
                                      <p:to>
                                        <p:strVal val="visible"/>
                                      </p:to>
                                    </p:set>
                                    <p:animEffect transition="in" filter="circle(in)">
                                      <p:cBhvr>
                                        <p:cTn id="67" dur="500"/>
                                        <p:tgtEl>
                                          <p:spTgt spid="196"/>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xit" presetSubtype="544" fill="hold" grpId="2" nodeType="clickEffect">
                                  <p:stCondLst>
                                    <p:cond delay="0"/>
                                  </p:stCondLst>
                                  <p:childTnLst>
                                    <p:anim calcmode="lin" valueType="num">
                                      <p:cBhvr>
                                        <p:cTn id="71" dur="500"/>
                                        <p:tgtEl>
                                          <p:spTgt spid="33"/>
                                        </p:tgtEl>
                                        <p:attrNameLst>
                                          <p:attrName>ppt_w</p:attrName>
                                        </p:attrNameLst>
                                      </p:cBhvr>
                                      <p:tavLst>
                                        <p:tav tm="0">
                                          <p:val>
                                            <p:strVal val="ppt_w"/>
                                          </p:val>
                                        </p:tav>
                                        <p:tav tm="100000">
                                          <p:val>
                                            <p:fltVal val="0"/>
                                          </p:val>
                                        </p:tav>
                                      </p:tavLst>
                                    </p:anim>
                                    <p:anim calcmode="lin" valueType="num">
                                      <p:cBhvr>
                                        <p:cTn id="72" dur="500"/>
                                        <p:tgtEl>
                                          <p:spTgt spid="33"/>
                                        </p:tgtEl>
                                        <p:attrNameLst>
                                          <p:attrName>ppt_h</p:attrName>
                                        </p:attrNameLst>
                                      </p:cBhvr>
                                      <p:tavLst>
                                        <p:tav tm="0">
                                          <p:val>
                                            <p:strVal val="ppt_h"/>
                                          </p:val>
                                        </p:tav>
                                        <p:tav tm="100000">
                                          <p:val>
                                            <p:fltVal val="0"/>
                                          </p:val>
                                        </p:tav>
                                      </p:tavLst>
                                    </p:anim>
                                    <p:animEffect transition="out" filter="fade">
                                      <p:cBhvr>
                                        <p:cTn id="73" dur="500"/>
                                        <p:tgtEl>
                                          <p:spTgt spid="33"/>
                                        </p:tgtEl>
                                      </p:cBhvr>
                                    </p:animEffect>
                                    <p:anim calcmode="lin" valueType="num">
                                      <p:cBhvr>
                                        <p:cTn id="74" dur="500"/>
                                        <p:tgtEl>
                                          <p:spTgt spid="33"/>
                                        </p:tgtEl>
                                        <p:attrNameLst>
                                          <p:attrName>ppt_x</p:attrName>
                                        </p:attrNameLst>
                                      </p:cBhvr>
                                      <p:tavLst>
                                        <p:tav tm="0">
                                          <p:val>
                                            <p:strVal val="ppt_x"/>
                                          </p:val>
                                        </p:tav>
                                        <p:tav tm="100000">
                                          <p:val>
                                            <p:fltVal val="0.5"/>
                                          </p:val>
                                        </p:tav>
                                      </p:tavLst>
                                    </p:anim>
                                    <p:anim calcmode="lin" valueType="num">
                                      <p:cBhvr>
                                        <p:cTn id="75" dur="500"/>
                                        <p:tgtEl>
                                          <p:spTgt spid="33"/>
                                        </p:tgtEl>
                                        <p:attrNameLst>
                                          <p:attrName>ppt_y</p:attrName>
                                        </p:attrNameLst>
                                      </p:cBhvr>
                                      <p:tavLst>
                                        <p:tav tm="0">
                                          <p:val>
                                            <p:strVal val="ppt_y"/>
                                          </p:val>
                                        </p:tav>
                                        <p:tav tm="100000">
                                          <p:val>
                                            <p:fltVal val="0.5"/>
                                          </p:val>
                                        </p:tav>
                                      </p:tavLst>
                                    </p:anim>
                                    <p:set>
                                      <p:cBhvr>
                                        <p:cTn id="76" dur="1" fill="hold">
                                          <p:stCondLst>
                                            <p:cond delay="499"/>
                                          </p:stCondLst>
                                        </p:cTn>
                                        <p:tgtEl>
                                          <p:spTgt spid="33"/>
                                        </p:tgtEl>
                                        <p:attrNameLst>
                                          <p:attrName>style.visibility</p:attrName>
                                        </p:attrNameLst>
                                      </p:cBhvr>
                                      <p:to>
                                        <p:strVal val="hidden"/>
                                      </p:to>
                                    </p:set>
                                  </p:childTnLst>
                                </p:cTn>
                              </p:par>
                              <p:par>
                                <p:cTn id="77" presetID="53" presetClass="exit" presetSubtype="544" fill="hold" grpId="2" nodeType="withEffect">
                                  <p:stCondLst>
                                    <p:cond delay="0"/>
                                  </p:stCondLst>
                                  <p:childTnLst>
                                    <p:anim calcmode="lin" valueType="num">
                                      <p:cBhvr>
                                        <p:cTn id="78" dur="500"/>
                                        <p:tgtEl>
                                          <p:spTgt spid="200"/>
                                        </p:tgtEl>
                                        <p:attrNameLst>
                                          <p:attrName>ppt_w</p:attrName>
                                        </p:attrNameLst>
                                      </p:cBhvr>
                                      <p:tavLst>
                                        <p:tav tm="0">
                                          <p:val>
                                            <p:strVal val="ppt_w"/>
                                          </p:val>
                                        </p:tav>
                                        <p:tav tm="100000">
                                          <p:val>
                                            <p:fltVal val="0"/>
                                          </p:val>
                                        </p:tav>
                                      </p:tavLst>
                                    </p:anim>
                                    <p:anim calcmode="lin" valueType="num">
                                      <p:cBhvr>
                                        <p:cTn id="79" dur="500"/>
                                        <p:tgtEl>
                                          <p:spTgt spid="200"/>
                                        </p:tgtEl>
                                        <p:attrNameLst>
                                          <p:attrName>ppt_h</p:attrName>
                                        </p:attrNameLst>
                                      </p:cBhvr>
                                      <p:tavLst>
                                        <p:tav tm="0">
                                          <p:val>
                                            <p:strVal val="ppt_h"/>
                                          </p:val>
                                        </p:tav>
                                        <p:tav tm="100000">
                                          <p:val>
                                            <p:fltVal val="0"/>
                                          </p:val>
                                        </p:tav>
                                      </p:tavLst>
                                    </p:anim>
                                    <p:animEffect transition="out" filter="fade">
                                      <p:cBhvr>
                                        <p:cTn id="80" dur="500"/>
                                        <p:tgtEl>
                                          <p:spTgt spid="200"/>
                                        </p:tgtEl>
                                      </p:cBhvr>
                                    </p:animEffect>
                                    <p:anim calcmode="lin" valueType="num">
                                      <p:cBhvr>
                                        <p:cTn id="81" dur="500"/>
                                        <p:tgtEl>
                                          <p:spTgt spid="200"/>
                                        </p:tgtEl>
                                        <p:attrNameLst>
                                          <p:attrName>ppt_x</p:attrName>
                                        </p:attrNameLst>
                                      </p:cBhvr>
                                      <p:tavLst>
                                        <p:tav tm="0">
                                          <p:val>
                                            <p:strVal val="ppt_x"/>
                                          </p:val>
                                        </p:tav>
                                        <p:tav tm="100000">
                                          <p:val>
                                            <p:fltVal val="0.5"/>
                                          </p:val>
                                        </p:tav>
                                      </p:tavLst>
                                    </p:anim>
                                    <p:anim calcmode="lin" valueType="num">
                                      <p:cBhvr>
                                        <p:cTn id="82" dur="500"/>
                                        <p:tgtEl>
                                          <p:spTgt spid="200"/>
                                        </p:tgtEl>
                                        <p:attrNameLst>
                                          <p:attrName>ppt_y</p:attrName>
                                        </p:attrNameLst>
                                      </p:cBhvr>
                                      <p:tavLst>
                                        <p:tav tm="0">
                                          <p:val>
                                            <p:strVal val="ppt_y"/>
                                          </p:val>
                                        </p:tav>
                                        <p:tav tm="100000">
                                          <p:val>
                                            <p:fltVal val="0.5"/>
                                          </p:val>
                                        </p:tav>
                                      </p:tavLst>
                                    </p:anim>
                                    <p:set>
                                      <p:cBhvr>
                                        <p:cTn id="83" dur="1" fill="hold">
                                          <p:stCondLst>
                                            <p:cond delay="499"/>
                                          </p:stCondLst>
                                        </p:cTn>
                                        <p:tgtEl>
                                          <p:spTgt spid="200"/>
                                        </p:tgtEl>
                                        <p:attrNameLst>
                                          <p:attrName>style.visibility</p:attrName>
                                        </p:attrNameLst>
                                      </p:cBhvr>
                                      <p:to>
                                        <p:strVal val="hidden"/>
                                      </p:to>
                                    </p:set>
                                  </p:childTnLst>
                                </p:cTn>
                              </p:par>
                              <p:par>
                                <p:cTn id="84" presetID="53" presetClass="exit" presetSubtype="544" fill="hold" nodeType="withEffect">
                                  <p:stCondLst>
                                    <p:cond delay="0"/>
                                  </p:stCondLst>
                                  <p:childTnLst>
                                    <p:anim calcmode="lin" valueType="num">
                                      <p:cBhvr>
                                        <p:cTn id="85" dur="500"/>
                                        <p:tgtEl>
                                          <p:spTgt spid="29"/>
                                        </p:tgtEl>
                                        <p:attrNameLst>
                                          <p:attrName>ppt_w</p:attrName>
                                        </p:attrNameLst>
                                      </p:cBhvr>
                                      <p:tavLst>
                                        <p:tav tm="0">
                                          <p:val>
                                            <p:strVal val="ppt_w"/>
                                          </p:val>
                                        </p:tav>
                                        <p:tav tm="100000">
                                          <p:val>
                                            <p:fltVal val="0"/>
                                          </p:val>
                                        </p:tav>
                                      </p:tavLst>
                                    </p:anim>
                                    <p:anim calcmode="lin" valueType="num">
                                      <p:cBhvr>
                                        <p:cTn id="86" dur="500"/>
                                        <p:tgtEl>
                                          <p:spTgt spid="29"/>
                                        </p:tgtEl>
                                        <p:attrNameLst>
                                          <p:attrName>ppt_h</p:attrName>
                                        </p:attrNameLst>
                                      </p:cBhvr>
                                      <p:tavLst>
                                        <p:tav tm="0">
                                          <p:val>
                                            <p:strVal val="ppt_h"/>
                                          </p:val>
                                        </p:tav>
                                        <p:tav tm="100000">
                                          <p:val>
                                            <p:fltVal val="0"/>
                                          </p:val>
                                        </p:tav>
                                      </p:tavLst>
                                    </p:anim>
                                    <p:animEffect transition="out" filter="fade">
                                      <p:cBhvr>
                                        <p:cTn id="87" dur="500"/>
                                        <p:tgtEl>
                                          <p:spTgt spid="29"/>
                                        </p:tgtEl>
                                      </p:cBhvr>
                                    </p:animEffect>
                                    <p:anim calcmode="lin" valueType="num">
                                      <p:cBhvr>
                                        <p:cTn id="88" dur="500"/>
                                        <p:tgtEl>
                                          <p:spTgt spid="29"/>
                                        </p:tgtEl>
                                        <p:attrNameLst>
                                          <p:attrName>ppt_x</p:attrName>
                                        </p:attrNameLst>
                                      </p:cBhvr>
                                      <p:tavLst>
                                        <p:tav tm="0">
                                          <p:val>
                                            <p:strVal val="ppt_x"/>
                                          </p:val>
                                        </p:tav>
                                        <p:tav tm="100000">
                                          <p:val>
                                            <p:fltVal val="0.5"/>
                                          </p:val>
                                        </p:tav>
                                      </p:tavLst>
                                    </p:anim>
                                    <p:anim calcmode="lin" valueType="num">
                                      <p:cBhvr>
                                        <p:cTn id="89" dur="500"/>
                                        <p:tgtEl>
                                          <p:spTgt spid="29"/>
                                        </p:tgtEl>
                                        <p:attrNameLst>
                                          <p:attrName>ppt_y</p:attrName>
                                        </p:attrNameLst>
                                      </p:cBhvr>
                                      <p:tavLst>
                                        <p:tav tm="0">
                                          <p:val>
                                            <p:strVal val="ppt_y"/>
                                          </p:val>
                                        </p:tav>
                                        <p:tav tm="100000">
                                          <p:val>
                                            <p:fltVal val="0.5"/>
                                          </p:val>
                                        </p:tav>
                                      </p:tavLst>
                                    </p:anim>
                                    <p:set>
                                      <p:cBhvr>
                                        <p:cTn id="90" dur="1" fill="hold">
                                          <p:stCondLst>
                                            <p:cond delay="499"/>
                                          </p:stCondLst>
                                        </p:cTn>
                                        <p:tgtEl>
                                          <p:spTgt spid="29"/>
                                        </p:tgtEl>
                                        <p:attrNameLst>
                                          <p:attrName>style.visibility</p:attrName>
                                        </p:attrNameLst>
                                      </p:cBhvr>
                                      <p:to>
                                        <p:strVal val="hidden"/>
                                      </p:to>
                                    </p:set>
                                  </p:childTnLst>
                                </p:cTn>
                              </p:par>
                              <p:par>
                                <p:cTn id="91" presetID="53" presetClass="exit" presetSubtype="544" fill="hold" nodeType="withEffect">
                                  <p:stCondLst>
                                    <p:cond delay="0"/>
                                  </p:stCondLst>
                                  <p:childTnLst>
                                    <p:anim calcmode="lin" valueType="num">
                                      <p:cBhvr>
                                        <p:cTn id="92" dur="500"/>
                                        <p:tgtEl>
                                          <p:spTgt spid="43"/>
                                        </p:tgtEl>
                                        <p:attrNameLst>
                                          <p:attrName>ppt_w</p:attrName>
                                        </p:attrNameLst>
                                      </p:cBhvr>
                                      <p:tavLst>
                                        <p:tav tm="0">
                                          <p:val>
                                            <p:strVal val="ppt_w"/>
                                          </p:val>
                                        </p:tav>
                                        <p:tav tm="100000">
                                          <p:val>
                                            <p:fltVal val="0"/>
                                          </p:val>
                                        </p:tav>
                                      </p:tavLst>
                                    </p:anim>
                                    <p:anim calcmode="lin" valueType="num">
                                      <p:cBhvr>
                                        <p:cTn id="93" dur="500"/>
                                        <p:tgtEl>
                                          <p:spTgt spid="43"/>
                                        </p:tgtEl>
                                        <p:attrNameLst>
                                          <p:attrName>ppt_h</p:attrName>
                                        </p:attrNameLst>
                                      </p:cBhvr>
                                      <p:tavLst>
                                        <p:tav tm="0">
                                          <p:val>
                                            <p:strVal val="ppt_h"/>
                                          </p:val>
                                        </p:tav>
                                        <p:tav tm="100000">
                                          <p:val>
                                            <p:fltVal val="0"/>
                                          </p:val>
                                        </p:tav>
                                      </p:tavLst>
                                    </p:anim>
                                    <p:animEffect transition="out" filter="fade">
                                      <p:cBhvr>
                                        <p:cTn id="94" dur="500"/>
                                        <p:tgtEl>
                                          <p:spTgt spid="43"/>
                                        </p:tgtEl>
                                      </p:cBhvr>
                                    </p:animEffect>
                                    <p:anim calcmode="lin" valueType="num">
                                      <p:cBhvr>
                                        <p:cTn id="95" dur="500"/>
                                        <p:tgtEl>
                                          <p:spTgt spid="43"/>
                                        </p:tgtEl>
                                        <p:attrNameLst>
                                          <p:attrName>ppt_x</p:attrName>
                                        </p:attrNameLst>
                                      </p:cBhvr>
                                      <p:tavLst>
                                        <p:tav tm="0">
                                          <p:val>
                                            <p:strVal val="ppt_x"/>
                                          </p:val>
                                        </p:tav>
                                        <p:tav tm="100000">
                                          <p:val>
                                            <p:fltVal val="0.5"/>
                                          </p:val>
                                        </p:tav>
                                      </p:tavLst>
                                    </p:anim>
                                    <p:anim calcmode="lin" valueType="num">
                                      <p:cBhvr>
                                        <p:cTn id="96" dur="500"/>
                                        <p:tgtEl>
                                          <p:spTgt spid="43"/>
                                        </p:tgtEl>
                                        <p:attrNameLst>
                                          <p:attrName>ppt_y</p:attrName>
                                        </p:attrNameLst>
                                      </p:cBhvr>
                                      <p:tavLst>
                                        <p:tav tm="0">
                                          <p:val>
                                            <p:strVal val="ppt_y"/>
                                          </p:val>
                                        </p:tav>
                                        <p:tav tm="100000">
                                          <p:val>
                                            <p:fltVal val="0.5"/>
                                          </p:val>
                                        </p:tav>
                                      </p:tavLst>
                                    </p:anim>
                                    <p:set>
                                      <p:cBhvr>
                                        <p:cTn id="97" dur="1" fill="hold">
                                          <p:stCondLst>
                                            <p:cond delay="499"/>
                                          </p:stCondLst>
                                        </p:cTn>
                                        <p:tgtEl>
                                          <p:spTgt spid="43"/>
                                        </p:tgtEl>
                                        <p:attrNameLst>
                                          <p:attrName>style.visibility</p:attrName>
                                        </p:attrNameLst>
                                      </p:cBhvr>
                                      <p:to>
                                        <p:strVal val="hidden"/>
                                      </p:to>
                                    </p:set>
                                  </p:childTnLst>
                                </p:cTn>
                              </p:par>
                              <p:par>
                                <p:cTn id="98" presetID="53" presetClass="exit" presetSubtype="544" fill="hold" nodeType="withEffect">
                                  <p:stCondLst>
                                    <p:cond delay="0"/>
                                  </p:stCondLst>
                                  <p:childTnLst>
                                    <p:anim calcmode="lin" valueType="num">
                                      <p:cBhvr>
                                        <p:cTn id="99" dur="500"/>
                                        <p:tgtEl>
                                          <p:spTgt spid="44"/>
                                        </p:tgtEl>
                                        <p:attrNameLst>
                                          <p:attrName>ppt_w</p:attrName>
                                        </p:attrNameLst>
                                      </p:cBhvr>
                                      <p:tavLst>
                                        <p:tav tm="0">
                                          <p:val>
                                            <p:strVal val="ppt_w"/>
                                          </p:val>
                                        </p:tav>
                                        <p:tav tm="100000">
                                          <p:val>
                                            <p:fltVal val="0"/>
                                          </p:val>
                                        </p:tav>
                                      </p:tavLst>
                                    </p:anim>
                                    <p:anim calcmode="lin" valueType="num">
                                      <p:cBhvr>
                                        <p:cTn id="100" dur="500"/>
                                        <p:tgtEl>
                                          <p:spTgt spid="44"/>
                                        </p:tgtEl>
                                        <p:attrNameLst>
                                          <p:attrName>ppt_h</p:attrName>
                                        </p:attrNameLst>
                                      </p:cBhvr>
                                      <p:tavLst>
                                        <p:tav tm="0">
                                          <p:val>
                                            <p:strVal val="ppt_h"/>
                                          </p:val>
                                        </p:tav>
                                        <p:tav tm="100000">
                                          <p:val>
                                            <p:fltVal val="0"/>
                                          </p:val>
                                        </p:tav>
                                      </p:tavLst>
                                    </p:anim>
                                    <p:animEffect transition="out" filter="fade">
                                      <p:cBhvr>
                                        <p:cTn id="101" dur="500"/>
                                        <p:tgtEl>
                                          <p:spTgt spid="44"/>
                                        </p:tgtEl>
                                      </p:cBhvr>
                                    </p:animEffect>
                                    <p:anim calcmode="lin" valueType="num">
                                      <p:cBhvr>
                                        <p:cTn id="102" dur="500"/>
                                        <p:tgtEl>
                                          <p:spTgt spid="44"/>
                                        </p:tgtEl>
                                        <p:attrNameLst>
                                          <p:attrName>ppt_x</p:attrName>
                                        </p:attrNameLst>
                                      </p:cBhvr>
                                      <p:tavLst>
                                        <p:tav tm="0">
                                          <p:val>
                                            <p:strVal val="ppt_x"/>
                                          </p:val>
                                        </p:tav>
                                        <p:tav tm="100000">
                                          <p:val>
                                            <p:fltVal val="0.5"/>
                                          </p:val>
                                        </p:tav>
                                      </p:tavLst>
                                    </p:anim>
                                    <p:anim calcmode="lin" valueType="num">
                                      <p:cBhvr>
                                        <p:cTn id="103" dur="500"/>
                                        <p:tgtEl>
                                          <p:spTgt spid="44"/>
                                        </p:tgtEl>
                                        <p:attrNameLst>
                                          <p:attrName>ppt_y</p:attrName>
                                        </p:attrNameLst>
                                      </p:cBhvr>
                                      <p:tavLst>
                                        <p:tav tm="0">
                                          <p:val>
                                            <p:strVal val="ppt_y"/>
                                          </p:val>
                                        </p:tav>
                                        <p:tav tm="100000">
                                          <p:val>
                                            <p:fltVal val="0.5"/>
                                          </p:val>
                                        </p:tav>
                                      </p:tavLst>
                                    </p:anim>
                                    <p:set>
                                      <p:cBhvr>
                                        <p:cTn id="104" dur="1" fill="hold">
                                          <p:stCondLst>
                                            <p:cond delay="499"/>
                                          </p:stCondLst>
                                        </p:cTn>
                                        <p:tgtEl>
                                          <p:spTgt spid="44"/>
                                        </p:tgtEl>
                                        <p:attrNameLst>
                                          <p:attrName>style.visibility</p:attrName>
                                        </p:attrNameLst>
                                      </p:cBhvr>
                                      <p:to>
                                        <p:strVal val="hidden"/>
                                      </p:to>
                                    </p:set>
                                  </p:childTnLst>
                                </p:cTn>
                              </p:par>
                              <p:par>
                                <p:cTn id="105" presetID="53" presetClass="exit" presetSubtype="544" fill="hold" nodeType="withEffect">
                                  <p:stCondLst>
                                    <p:cond delay="0"/>
                                  </p:stCondLst>
                                  <p:childTnLst>
                                    <p:anim calcmode="lin" valueType="num">
                                      <p:cBhvr>
                                        <p:cTn id="106" dur="500"/>
                                        <p:tgtEl>
                                          <p:spTgt spid="28"/>
                                        </p:tgtEl>
                                        <p:attrNameLst>
                                          <p:attrName>ppt_w</p:attrName>
                                        </p:attrNameLst>
                                      </p:cBhvr>
                                      <p:tavLst>
                                        <p:tav tm="0">
                                          <p:val>
                                            <p:strVal val="ppt_w"/>
                                          </p:val>
                                        </p:tav>
                                        <p:tav tm="100000">
                                          <p:val>
                                            <p:fltVal val="0"/>
                                          </p:val>
                                        </p:tav>
                                      </p:tavLst>
                                    </p:anim>
                                    <p:anim calcmode="lin" valueType="num">
                                      <p:cBhvr>
                                        <p:cTn id="107" dur="500"/>
                                        <p:tgtEl>
                                          <p:spTgt spid="28"/>
                                        </p:tgtEl>
                                        <p:attrNameLst>
                                          <p:attrName>ppt_h</p:attrName>
                                        </p:attrNameLst>
                                      </p:cBhvr>
                                      <p:tavLst>
                                        <p:tav tm="0">
                                          <p:val>
                                            <p:strVal val="ppt_h"/>
                                          </p:val>
                                        </p:tav>
                                        <p:tav tm="100000">
                                          <p:val>
                                            <p:fltVal val="0"/>
                                          </p:val>
                                        </p:tav>
                                      </p:tavLst>
                                    </p:anim>
                                    <p:animEffect transition="out" filter="fade">
                                      <p:cBhvr>
                                        <p:cTn id="108" dur="500"/>
                                        <p:tgtEl>
                                          <p:spTgt spid="28"/>
                                        </p:tgtEl>
                                      </p:cBhvr>
                                    </p:animEffect>
                                    <p:anim calcmode="lin" valueType="num">
                                      <p:cBhvr>
                                        <p:cTn id="109" dur="500"/>
                                        <p:tgtEl>
                                          <p:spTgt spid="28"/>
                                        </p:tgtEl>
                                        <p:attrNameLst>
                                          <p:attrName>ppt_x</p:attrName>
                                        </p:attrNameLst>
                                      </p:cBhvr>
                                      <p:tavLst>
                                        <p:tav tm="0">
                                          <p:val>
                                            <p:strVal val="ppt_x"/>
                                          </p:val>
                                        </p:tav>
                                        <p:tav tm="100000">
                                          <p:val>
                                            <p:fltVal val="0.5"/>
                                          </p:val>
                                        </p:tav>
                                      </p:tavLst>
                                    </p:anim>
                                    <p:anim calcmode="lin" valueType="num">
                                      <p:cBhvr>
                                        <p:cTn id="110" dur="500"/>
                                        <p:tgtEl>
                                          <p:spTgt spid="28"/>
                                        </p:tgtEl>
                                        <p:attrNameLst>
                                          <p:attrName>ppt_y</p:attrName>
                                        </p:attrNameLst>
                                      </p:cBhvr>
                                      <p:tavLst>
                                        <p:tav tm="0">
                                          <p:val>
                                            <p:strVal val="ppt_y"/>
                                          </p:val>
                                        </p:tav>
                                        <p:tav tm="100000">
                                          <p:val>
                                            <p:fltVal val="0.5"/>
                                          </p:val>
                                        </p:tav>
                                      </p:tavLst>
                                    </p:anim>
                                    <p:set>
                                      <p:cBhvr>
                                        <p:cTn id="111" dur="1" fill="hold">
                                          <p:stCondLst>
                                            <p:cond delay="499"/>
                                          </p:stCondLst>
                                        </p:cTn>
                                        <p:tgtEl>
                                          <p:spTgt spid="28"/>
                                        </p:tgtEl>
                                        <p:attrNameLst>
                                          <p:attrName>style.visibility</p:attrName>
                                        </p:attrNameLst>
                                      </p:cBhvr>
                                      <p:to>
                                        <p:strVal val="hidden"/>
                                      </p:to>
                                    </p:set>
                                  </p:childTnLst>
                                </p:cTn>
                              </p:par>
                              <p:par>
                                <p:cTn id="112" presetID="53" presetClass="exit" presetSubtype="544" fill="hold" nodeType="withEffect">
                                  <p:stCondLst>
                                    <p:cond delay="0"/>
                                  </p:stCondLst>
                                  <p:childTnLst>
                                    <p:anim calcmode="lin" valueType="num">
                                      <p:cBhvr>
                                        <p:cTn id="113" dur="500"/>
                                        <p:tgtEl>
                                          <p:spTgt spid="40"/>
                                        </p:tgtEl>
                                        <p:attrNameLst>
                                          <p:attrName>ppt_w</p:attrName>
                                        </p:attrNameLst>
                                      </p:cBhvr>
                                      <p:tavLst>
                                        <p:tav tm="0">
                                          <p:val>
                                            <p:strVal val="ppt_w"/>
                                          </p:val>
                                        </p:tav>
                                        <p:tav tm="100000">
                                          <p:val>
                                            <p:fltVal val="0"/>
                                          </p:val>
                                        </p:tav>
                                      </p:tavLst>
                                    </p:anim>
                                    <p:anim calcmode="lin" valueType="num">
                                      <p:cBhvr>
                                        <p:cTn id="114" dur="500"/>
                                        <p:tgtEl>
                                          <p:spTgt spid="40"/>
                                        </p:tgtEl>
                                        <p:attrNameLst>
                                          <p:attrName>ppt_h</p:attrName>
                                        </p:attrNameLst>
                                      </p:cBhvr>
                                      <p:tavLst>
                                        <p:tav tm="0">
                                          <p:val>
                                            <p:strVal val="ppt_h"/>
                                          </p:val>
                                        </p:tav>
                                        <p:tav tm="100000">
                                          <p:val>
                                            <p:fltVal val="0"/>
                                          </p:val>
                                        </p:tav>
                                      </p:tavLst>
                                    </p:anim>
                                    <p:animEffect transition="out" filter="fade">
                                      <p:cBhvr>
                                        <p:cTn id="115" dur="500"/>
                                        <p:tgtEl>
                                          <p:spTgt spid="40"/>
                                        </p:tgtEl>
                                      </p:cBhvr>
                                    </p:animEffect>
                                    <p:anim calcmode="lin" valueType="num">
                                      <p:cBhvr>
                                        <p:cTn id="116" dur="500"/>
                                        <p:tgtEl>
                                          <p:spTgt spid="40"/>
                                        </p:tgtEl>
                                        <p:attrNameLst>
                                          <p:attrName>ppt_x</p:attrName>
                                        </p:attrNameLst>
                                      </p:cBhvr>
                                      <p:tavLst>
                                        <p:tav tm="0">
                                          <p:val>
                                            <p:strVal val="ppt_x"/>
                                          </p:val>
                                        </p:tav>
                                        <p:tav tm="100000">
                                          <p:val>
                                            <p:fltVal val="0.5"/>
                                          </p:val>
                                        </p:tav>
                                      </p:tavLst>
                                    </p:anim>
                                    <p:anim calcmode="lin" valueType="num">
                                      <p:cBhvr>
                                        <p:cTn id="117" dur="500"/>
                                        <p:tgtEl>
                                          <p:spTgt spid="40"/>
                                        </p:tgtEl>
                                        <p:attrNameLst>
                                          <p:attrName>ppt_y</p:attrName>
                                        </p:attrNameLst>
                                      </p:cBhvr>
                                      <p:tavLst>
                                        <p:tav tm="0">
                                          <p:val>
                                            <p:strVal val="ppt_y"/>
                                          </p:val>
                                        </p:tav>
                                        <p:tav tm="100000">
                                          <p:val>
                                            <p:fltVal val="0.5"/>
                                          </p:val>
                                        </p:tav>
                                      </p:tavLst>
                                    </p:anim>
                                    <p:set>
                                      <p:cBhvr>
                                        <p:cTn id="118" dur="1" fill="hold">
                                          <p:stCondLst>
                                            <p:cond delay="499"/>
                                          </p:stCondLst>
                                        </p:cTn>
                                        <p:tgtEl>
                                          <p:spTgt spid="40"/>
                                        </p:tgtEl>
                                        <p:attrNameLst>
                                          <p:attrName>style.visibility</p:attrName>
                                        </p:attrNameLst>
                                      </p:cBhvr>
                                      <p:to>
                                        <p:strVal val="hidden"/>
                                      </p:to>
                                    </p:set>
                                  </p:childTnLst>
                                </p:cTn>
                              </p:par>
                              <p:par>
                                <p:cTn id="119" presetID="53" presetClass="exit" presetSubtype="544" fill="hold" grpId="1" nodeType="withEffect">
                                  <p:stCondLst>
                                    <p:cond delay="0"/>
                                  </p:stCondLst>
                                  <p:childTnLst>
                                    <p:anim calcmode="lin" valueType="num">
                                      <p:cBhvr>
                                        <p:cTn id="120" dur="500"/>
                                        <p:tgtEl>
                                          <p:spTgt spid="42"/>
                                        </p:tgtEl>
                                        <p:attrNameLst>
                                          <p:attrName>ppt_w</p:attrName>
                                        </p:attrNameLst>
                                      </p:cBhvr>
                                      <p:tavLst>
                                        <p:tav tm="0">
                                          <p:val>
                                            <p:strVal val="ppt_w"/>
                                          </p:val>
                                        </p:tav>
                                        <p:tav tm="100000">
                                          <p:val>
                                            <p:fltVal val="0"/>
                                          </p:val>
                                        </p:tav>
                                      </p:tavLst>
                                    </p:anim>
                                    <p:anim calcmode="lin" valueType="num">
                                      <p:cBhvr>
                                        <p:cTn id="121" dur="500"/>
                                        <p:tgtEl>
                                          <p:spTgt spid="42"/>
                                        </p:tgtEl>
                                        <p:attrNameLst>
                                          <p:attrName>ppt_h</p:attrName>
                                        </p:attrNameLst>
                                      </p:cBhvr>
                                      <p:tavLst>
                                        <p:tav tm="0">
                                          <p:val>
                                            <p:strVal val="ppt_h"/>
                                          </p:val>
                                        </p:tav>
                                        <p:tav tm="100000">
                                          <p:val>
                                            <p:fltVal val="0"/>
                                          </p:val>
                                        </p:tav>
                                      </p:tavLst>
                                    </p:anim>
                                    <p:animEffect transition="out" filter="fade">
                                      <p:cBhvr>
                                        <p:cTn id="122" dur="500"/>
                                        <p:tgtEl>
                                          <p:spTgt spid="42"/>
                                        </p:tgtEl>
                                      </p:cBhvr>
                                    </p:animEffect>
                                    <p:anim calcmode="lin" valueType="num">
                                      <p:cBhvr>
                                        <p:cTn id="123" dur="500"/>
                                        <p:tgtEl>
                                          <p:spTgt spid="42"/>
                                        </p:tgtEl>
                                        <p:attrNameLst>
                                          <p:attrName>ppt_x</p:attrName>
                                        </p:attrNameLst>
                                      </p:cBhvr>
                                      <p:tavLst>
                                        <p:tav tm="0">
                                          <p:val>
                                            <p:strVal val="ppt_x"/>
                                          </p:val>
                                        </p:tav>
                                        <p:tav tm="100000">
                                          <p:val>
                                            <p:fltVal val="0.5"/>
                                          </p:val>
                                        </p:tav>
                                      </p:tavLst>
                                    </p:anim>
                                    <p:anim calcmode="lin" valueType="num">
                                      <p:cBhvr>
                                        <p:cTn id="124" dur="500"/>
                                        <p:tgtEl>
                                          <p:spTgt spid="42"/>
                                        </p:tgtEl>
                                        <p:attrNameLst>
                                          <p:attrName>ppt_y</p:attrName>
                                        </p:attrNameLst>
                                      </p:cBhvr>
                                      <p:tavLst>
                                        <p:tav tm="0">
                                          <p:val>
                                            <p:strVal val="ppt_y"/>
                                          </p:val>
                                        </p:tav>
                                        <p:tav tm="100000">
                                          <p:val>
                                            <p:fltVal val="0.5"/>
                                          </p:val>
                                        </p:tav>
                                      </p:tavLst>
                                    </p:anim>
                                    <p:set>
                                      <p:cBhvr>
                                        <p:cTn id="125" dur="1" fill="hold">
                                          <p:stCondLst>
                                            <p:cond delay="499"/>
                                          </p:stCondLst>
                                        </p:cTn>
                                        <p:tgtEl>
                                          <p:spTgt spid="42"/>
                                        </p:tgtEl>
                                        <p:attrNameLst>
                                          <p:attrName>style.visibility</p:attrName>
                                        </p:attrNameLst>
                                      </p:cBhvr>
                                      <p:to>
                                        <p:strVal val="hidden"/>
                                      </p:to>
                                    </p:set>
                                  </p:childTnLst>
                                </p:cTn>
                              </p:par>
                              <p:par>
                                <p:cTn id="126" presetID="53" presetClass="exit" presetSubtype="544" fill="hold" grpId="1" nodeType="withEffect">
                                  <p:stCondLst>
                                    <p:cond delay="0"/>
                                  </p:stCondLst>
                                  <p:childTnLst>
                                    <p:anim calcmode="lin" valueType="num">
                                      <p:cBhvr>
                                        <p:cTn id="127" dur="500"/>
                                        <p:tgtEl>
                                          <p:spTgt spid="194"/>
                                        </p:tgtEl>
                                        <p:attrNameLst>
                                          <p:attrName>ppt_w</p:attrName>
                                        </p:attrNameLst>
                                      </p:cBhvr>
                                      <p:tavLst>
                                        <p:tav tm="0">
                                          <p:val>
                                            <p:strVal val="ppt_w"/>
                                          </p:val>
                                        </p:tav>
                                        <p:tav tm="100000">
                                          <p:val>
                                            <p:fltVal val="0"/>
                                          </p:val>
                                        </p:tav>
                                      </p:tavLst>
                                    </p:anim>
                                    <p:anim calcmode="lin" valueType="num">
                                      <p:cBhvr>
                                        <p:cTn id="128" dur="500"/>
                                        <p:tgtEl>
                                          <p:spTgt spid="194"/>
                                        </p:tgtEl>
                                        <p:attrNameLst>
                                          <p:attrName>ppt_h</p:attrName>
                                        </p:attrNameLst>
                                      </p:cBhvr>
                                      <p:tavLst>
                                        <p:tav tm="0">
                                          <p:val>
                                            <p:strVal val="ppt_h"/>
                                          </p:val>
                                        </p:tav>
                                        <p:tav tm="100000">
                                          <p:val>
                                            <p:fltVal val="0"/>
                                          </p:val>
                                        </p:tav>
                                      </p:tavLst>
                                    </p:anim>
                                    <p:animEffect transition="out" filter="fade">
                                      <p:cBhvr>
                                        <p:cTn id="129" dur="500"/>
                                        <p:tgtEl>
                                          <p:spTgt spid="194"/>
                                        </p:tgtEl>
                                      </p:cBhvr>
                                    </p:animEffect>
                                    <p:anim calcmode="lin" valueType="num">
                                      <p:cBhvr>
                                        <p:cTn id="130" dur="500"/>
                                        <p:tgtEl>
                                          <p:spTgt spid="194"/>
                                        </p:tgtEl>
                                        <p:attrNameLst>
                                          <p:attrName>ppt_x</p:attrName>
                                        </p:attrNameLst>
                                      </p:cBhvr>
                                      <p:tavLst>
                                        <p:tav tm="0">
                                          <p:val>
                                            <p:strVal val="ppt_x"/>
                                          </p:val>
                                        </p:tav>
                                        <p:tav tm="100000">
                                          <p:val>
                                            <p:fltVal val="0.5"/>
                                          </p:val>
                                        </p:tav>
                                      </p:tavLst>
                                    </p:anim>
                                    <p:anim calcmode="lin" valueType="num">
                                      <p:cBhvr>
                                        <p:cTn id="131" dur="500"/>
                                        <p:tgtEl>
                                          <p:spTgt spid="194"/>
                                        </p:tgtEl>
                                        <p:attrNameLst>
                                          <p:attrName>ppt_y</p:attrName>
                                        </p:attrNameLst>
                                      </p:cBhvr>
                                      <p:tavLst>
                                        <p:tav tm="0">
                                          <p:val>
                                            <p:strVal val="ppt_y"/>
                                          </p:val>
                                        </p:tav>
                                        <p:tav tm="100000">
                                          <p:val>
                                            <p:fltVal val="0.5"/>
                                          </p:val>
                                        </p:tav>
                                      </p:tavLst>
                                    </p:anim>
                                    <p:set>
                                      <p:cBhvr>
                                        <p:cTn id="132" dur="1" fill="hold">
                                          <p:stCondLst>
                                            <p:cond delay="499"/>
                                          </p:stCondLst>
                                        </p:cTn>
                                        <p:tgtEl>
                                          <p:spTgt spid="194"/>
                                        </p:tgtEl>
                                        <p:attrNameLst>
                                          <p:attrName>style.visibility</p:attrName>
                                        </p:attrNameLst>
                                      </p:cBhvr>
                                      <p:to>
                                        <p:strVal val="hidden"/>
                                      </p:to>
                                    </p:set>
                                  </p:childTnLst>
                                </p:cTn>
                              </p:par>
                              <p:par>
                                <p:cTn id="133" presetID="53" presetClass="exit" presetSubtype="544" fill="hold" grpId="1" nodeType="withEffect">
                                  <p:stCondLst>
                                    <p:cond delay="0"/>
                                  </p:stCondLst>
                                  <p:childTnLst>
                                    <p:anim calcmode="lin" valueType="num">
                                      <p:cBhvr>
                                        <p:cTn id="134" dur="500"/>
                                        <p:tgtEl>
                                          <p:spTgt spid="195"/>
                                        </p:tgtEl>
                                        <p:attrNameLst>
                                          <p:attrName>ppt_w</p:attrName>
                                        </p:attrNameLst>
                                      </p:cBhvr>
                                      <p:tavLst>
                                        <p:tav tm="0">
                                          <p:val>
                                            <p:strVal val="ppt_w"/>
                                          </p:val>
                                        </p:tav>
                                        <p:tav tm="100000">
                                          <p:val>
                                            <p:fltVal val="0"/>
                                          </p:val>
                                        </p:tav>
                                      </p:tavLst>
                                    </p:anim>
                                    <p:anim calcmode="lin" valueType="num">
                                      <p:cBhvr>
                                        <p:cTn id="135" dur="500"/>
                                        <p:tgtEl>
                                          <p:spTgt spid="195"/>
                                        </p:tgtEl>
                                        <p:attrNameLst>
                                          <p:attrName>ppt_h</p:attrName>
                                        </p:attrNameLst>
                                      </p:cBhvr>
                                      <p:tavLst>
                                        <p:tav tm="0">
                                          <p:val>
                                            <p:strVal val="ppt_h"/>
                                          </p:val>
                                        </p:tav>
                                        <p:tav tm="100000">
                                          <p:val>
                                            <p:fltVal val="0"/>
                                          </p:val>
                                        </p:tav>
                                      </p:tavLst>
                                    </p:anim>
                                    <p:animEffect transition="out" filter="fade">
                                      <p:cBhvr>
                                        <p:cTn id="136" dur="500"/>
                                        <p:tgtEl>
                                          <p:spTgt spid="195"/>
                                        </p:tgtEl>
                                      </p:cBhvr>
                                    </p:animEffect>
                                    <p:anim calcmode="lin" valueType="num">
                                      <p:cBhvr>
                                        <p:cTn id="137" dur="500"/>
                                        <p:tgtEl>
                                          <p:spTgt spid="195"/>
                                        </p:tgtEl>
                                        <p:attrNameLst>
                                          <p:attrName>ppt_x</p:attrName>
                                        </p:attrNameLst>
                                      </p:cBhvr>
                                      <p:tavLst>
                                        <p:tav tm="0">
                                          <p:val>
                                            <p:strVal val="ppt_x"/>
                                          </p:val>
                                        </p:tav>
                                        <p:tav tm="100000">
                                          <p:val>
                                            <p:fltVal val="0.5"/>
                                          </p:val>
                                        </p:tav>
                                      </p:tavLst>
                                    </p:anim>
                                    <p:anim calcmode="lin" valueType="num">
                                      <p:cBhvr>
                                        <p:cTn id="138" dur="500"/>
                                        <p:tgtEl>
                                          <p:spTgt spid="195"/>
                                        </p:tgtEl>
                                        <p:attrNameLst>
                                          <p:attrName>ppt_y</p:attrName>
                                        </p:attrNameLst>
                                      </p:cBhvr>
                                      <p:tavLst>
                                        <p:tav tm="0">
                                          <p:val>
                                            <p:strVal val="ppt_y"/>
                                          </p:val>
                                        </p:tav>
                                        <p:tav tm="100000">
                                          <p:val>
                                            <p:fltVal val="0.5"/>
                                          </p:val>
                                        </p:tav>
                                      </p:tavLst>
                                    </p:anim>
                                    <p:set>
                                      <p:cBhvr>
                                        <p:cTn id="139" dur="1" fill="hold">
                                          <p:stCondLst>
                                            <p:cond delay="499"/>
                                          </p:stCondLst>
                                        </p:cTn>
                                        <p:tgtEl>
                                          <p:spTgt spid="195"/>
                                        </p:tgtEl>
                                        <p:attrNameLst>
                                          <p:attrName>style.visibility</p:attrName>
                                        </p:attrNameLst>
                                      </p:cBhvr>
                                      <p:to>
                                        <p:strVal val="hidden"/>
                                      </p:to>
                                    </p:set>
                                  </p:childTnLst>
                                </p:cTn>
                              </p:par>
                              <p:par>
                                <p:cTn id="140" presetID="53" presetClass="exit" presetSubtype="544" fill="hold" grpId="1" nodeType="withEffect">
                                  <p:stCondLst>
                                    <p:cond delay="0"/>
                                  </p:stCondLst>
                                  <p:childTnLst>
                                    <p:anim calcmode="lin" valueType="num">
                                      <p:cBhvr>
                                        <p:cTn id="141" dur="500"/>
                                        <p:tgtEl>
                                          <p:spTgt spid="196"/>
                                        </p:tgtEl>
                                        <p:attrNameLst>
                                          <p:attrName>ppt_w</p:attrName>
                                        </p:attrNameLst>
                                      </p:cBhvr>
                                      <p:tavLst>
                                        <p:tav tm="0">
                                          <p:val>
                                            <p:strVal val="ppt_w"/>
                                          </p:val>
                                        </p:tav>
                                        <p:tav tm="100000">
                                          <p:val>
                                            <p:fltVal val="0"/>
                                          </p:val>
                                        </p:tav>
                                      </p:tavLst>
                                    </p:anim>
                                    <p:anim calcmode="lin" valueType="num">
                                      <p:cBhvr>
                                        <p:cTn id="142" dur="500"/>
                                        <p:tgtEl>
                                          <p:spTgt spid="196"/>
                                        </p:tgtEl>
                                        <p:attrNameLst>
                                          <p:attrName>ppt_h</p:attrName>
                                        </p:attrNameLst>
                                      </p:cBhvr>
                                      <p:tavLst>
                                        <p:tav tm="0">
                                          <p:val>
                                            <p:strVal val="ppt_h"/>
                                          </p:val>
                                        </p:tav>
                                        <p:tav tm="100000">
                                          <p:val>
                                            <p:fltVal val="0"/>
                                          </p:val>
                                        </p:tav>
                                      </p:tavLst>
                                    </p:anim>
                                    <p:animEffect transition="out" filter="fade">
                                      <p:cBhvr>
                                        <p:cTn id="143" dur="500"/>
                                        <p:tgtEl>
                                          <p:spTgt spid="196"/>
                                        </p:tgtEl>
                                      </p:cBhvr>
                                    </p:animEffect>
                                    <p:anim calcmode="lin" valueType="num">
                                      <p:cBhvr>
                                        <p:cTn id="144" dur="500"/>
                                        <p:tgtEl>
                                          <p:spTgt spid="196"/>
                                        </p:tgtEl>
                                        <p:attrNameLst>
                                          <p:attrName>ppt_x</p:attrName>
                                        </p:attrNameLst>
                                      </p:cBhvr>
                                      <p:tavLst>
                                        <p:tav tm="0">
                                          <p:val>
                                            <p:strVal val="ppt_x"/>
                                          </p:val>
                                        </p:tav>
                                        <p:tav tm="100000">
                                          <p:val>
                                            <p:fltVal val="0.5"/>
                                          </p:val>
                                        </p:tav>
                                      </p:tavLst>
                                    </p:anim>
                                    <p:anim calcmode="lin" valueType="num">
                                      <p:cBhvr>
                                        <p:cTn id="145" dur="500"/>
                                        <p:tgtEl>
                                          <p:spTgt spid="196"/>
                                        </p:tgtEl>
                                        <p:attrNameLst>
                                          <p:attrName>ppt_y</p:attrName>
                                        </p:attrNameLst>
                                      </p:cBhvr>
                                      <p:tavLst>
                                        <p:tav tm="0">
                                          <p:val>
                                            <p:strVal val="ppt_y"/>
                                          </p:val>
                                        </p:tav>
                                        <p:tav tm="100000">
                                          <p:val>
                                            <p:fltVal val="0.5"/>
                                          </p:val>
                                        </p:tav>
                                      </p:tavLst>
                                    </p:anim>
                                    <p:set>
                                      <p:cBhvr>
                                        <p:cTn id="146" dur="1" fill="hold">
                                          <p:stCondLst>
                                            <p:cond delay="499"/>
                                          </p:stCondLst>
                                        </p:cTn>
                                        <p:tgtEl>
                                          <p:spTgt spid="196"/>
                                        </p:tgtEl>
                                        <p:attrNameLst>
                                          <p:attrName>style.visibility</p:attrName>
                                        </p:attrNameLst>
                                      </p:cBhvr>
                                      <p:to>
                                        <p:strVal val="hidden"/>
                                      </p:to>
                                    </p:set>
                                  </p:childTnLst>
                                </p:cTn>
                              </p:par>
                              <p:par>
                                <p:cTn id="147" presetID="53" presetClass="exit" presetSubtype="544" fill="hold" nodeType="withEffect">
                                  <p:stCondLst>
                                    <p:cond delay="0"/>
                                  </p:stCondLst>
                                  <p:childTnLst>
                                    <p:anim calcmode="lin" valueType="num">
                                      <p:cBhvr>
                                        <p:cTn id="148" dur="500"/>
                                        <p:tgtEl>
                                          <p:spTgt spid="38"/>
                                        </p:tgtEl>
                                        <p:attrNameLst>
                                          <p:attrName>ppt_w</p:attrName>
                                        </p:attrNameLst>
                                      </p:cBhvr>
                                      <p:tavLst>
                                        <p:tav tm="0">
                                          <p:val>
                                            <p:strVal val="ppt_w"/>
                                          </p:val>
                                        </p:tav>
                                        <p:tav tm="100000">
                                          <p:val>
                                            <p:fltVal val="0"/>
                                          </p:val>
                                        </p:tav>
                                      </p:tavLst>
                                    </p:anim>
                                    <p:anim calcmode="lin" valueType="num">
                                      <p:cBhvr>
                                        <p:cTn id="149" dur="500"/>
                                        <p:tgtEl>
                                          <p:spTgt spid="38"/>
                                        </p:tgtEl>
                                        <p:attrNameLst>
                                          <p:attrName>ppt_h</p:attrName>
                                        </p:attrNameLst>
                                      </p:cBhvr>
                                      <p:tavLst>
                                        <p:tav tm="0">
                                          <p:val>
                                            <p:strVal val="ppt_h"/>
                                          </p:val>
                                        </p:tav>
                                        <p:tav tm="100000">
                                          <p:val>
                                            <p:fltVal val="0"/>
                                          </p:val>
                                        </p:tav>
                                      </p:tavLst>
                                    </p:anim>
                                    <p:animEffect transition="out" filter="fade">
                                      <p:cBhvr>
                                        <p:cTn id="150" dur="500"/>
                                        <p:tgtEl>
                                          <p:spTgt spid="38"/>
                                        </p:tgtEl>
                                      </p:cBhvr>
                                    </p:animEffect>
                                    <p:anim calcmode="lin" valueType="num">
                                      <p:cBhvr>
                                        <p:cTn id="151" dur="500"/>
                                        <p:tgtEl>
                                          <p:spTgt spid="38"/>
                                        </p:tgtEl>
                                        <p:attrNameLst>
                                          <p:attrName>ppt_x</p:attrName>
                                        </p:attrNameLst>
                                      </p:cBhvr>
                                      <p:tavLst>
                                        <p:tav tm="0">
                                          <p:val>
                                            <p:strVal val="ppt_x"/>
                                          </p:val>
                                        </p:tav>
                                        <p:tav tm="100000">
                                          <p:val>
                                            <p:fltVal val="0.5"/>
                                          </p:val>
                                        </p:tav>
                                      </p:tavLst>
                                    </p:anim>
                                    <p:anim calcmode="lin" valueType="num">
                                      <p:cBhvr>
                                        <p:cTn id="152" dur="500"/>
                                        <p:tgtEl>
                                          <p:spTgt spid="38"/>
                                        </p:tgtEl>
                                        <p:attrNameLst>
                                          <p:attrName>ppt_y</p:attrName>
                                        </p:attrNameLst>
                                      </p:cBhvr>
                                      <p:tavLst>
                                        <p:tav tm="0">
                                          <p:val>
                                            <p:strVal val="ppt_y"/>
                                          </p:val>
                                        </p:tav>
                                        <p:tav tm="100000">
                                          <p:val>
                                            <p:fltVal val="0.5"/>
                                          </p:val>
                                        </p:tav>
                                      </p:tavLst>
                                    </p:anim>
                                    <p:set>
                                      <p:cBhvr>
                                        <p:cTn id="153" dur="1" fill="hold">
                                          <p:stCondLst>
                                            <p:cond delay="499"/>
                                          </p:stCondLst>
                                        </p:cTn>
                                        <p:tgtEl>
                                          <p:spTgt spid="38"/>
                                        </p:tgtEl>
                                        <p:attrNameLst>
                                          <p:attrName>style.visibility</p:attrName>
                                        </p:attrNameLst>
                                      </p:cBhvr>
                                      <p:to>
                                        <p:strVal val="hidden"/>
                                      </p:to>
                                    </p:set>
                                  </p:childTnLst>
                                </p:cTn>
                              </p:par>
                              <p:par>
                                <p:cTn id="154" presetID="42" presetClass="path" presetSubtype="0" accel="50000" decel="50000" fill="hold" nodeType="withEffect">
                                  <p:stCondLst>
                                    <p:cond delay="0"/>
                                  </p:stCondLst>
                                  <p:childTnLst>
                                    <p:animMotion origin="layout" path="M 4.72222E-6 3.7037E-7 L -0.19775 -0.00069 " pathEditMode="relative" rAng="0" ptsTypes="AA">
                                      <p:cBhvr>
                                        <p:cTn id="155" dur="500" fill="hold"/>
                                        <p:tgtEl>
                                          <p:spTgt spid="132"/>
                                        </p:tgtEl>
                                        <p:attrNameLst>
                                          <p:attrName>ppt_x</p:attrName>
                                          <p:attrName>ppt_y</p:attrName>
                                        </p:attrNameLst>
                                      </p:cBhvr>
                                      <p:rCtr x="-9896" y="-46"/>
                                    </p:animMotion>
                                  </p:childTnLst>
                                </p:cTn>
                              </p:par>
                              <p:par>
                                <p:cTn id="156" presetID="53" presetClass="entr" presetSubtype="528" fill="hold" nodeType="withEffect">
                                  <p:stCondLst>
                                    <p:cond delay="0"/>
                                  </p:stCondLst>
                                  <p:childTnLst>
                                    <p:set>
                                      <p:cBhvr>
                                        <p:cTn id="157" dur="1" fill="hold">
                                          <p:stCondLst>
                                            <p:cond delay="0"/>
                                          </p:stCondLst>
                                        </p:cTn>
                                        <p:tgtEl>
                                          <p:spTgt spid="49"/>
                                        </p:tgtEl>
                                        <p:attrNameLst>
                                          <p:attrName>style.visibility</p:attrName>
                                        </p:attrNameLst>
                                      </p:cBhvr>
                                      <p:to>
                                        <p:strVal val="visible"/>
                                      </p:to>
                                    </p:set>
                                    <p:anim calcmode="lin" valueType="num">
                                      <p:cBhvr>
                                        <p:cTn id="158" dur="500" fill="hold"/>
                                        <p:tgtEl>
                                          <p:spTgt spid="49"/>
                                        </p:tgtEl>
                                        <p:attrNameLst>
                                          <p:attrName>ppt_w</p:attrName>
                                        </p:attrNameLst>
                                      </p:cBhvr>
                                      <p:tavLst>
                                        <p:tav tm="0">
                                          <p:val>
                                            <p:fltVal val="0"/>
                                          </p:val>
                                        </p:tav>
                                        <p:tav tm="100000">
                                          <p:val>
                                            <p:strVal val="#ppt_w"/>
                                          </p:val>
                                        </p:tav>
                                      </p:tavLst>
                                    </p:anim>
                                    <p:anim calcmode="lin" valueType="num">
                                      <p:cBhvr>
                                        <p:cTn id="159" dur="500" fill="hold"/>
                                        <p:tgtEl>
                                          <p:spTgt spid="49"/>
                                        </p:tgtEl>
                                        <p:attrNameLst>
                                          <p:attrName>ppt_h</p:attrName>
                                        </p:attrNameLst>
                                      </p:cBhvr>
                                      <p:tavLst>
                                        <p:tav tm="0">
                                          <p:val>
                                            <p:fltVal val="0"/>
                                          </p:val>
                                        </p:tav>
                                        <p:tav tm="100000">
                                          <p:val>
                                            <p:strVal val="#ppt_h"/>
                                          </p:val>
                                        </p:tav>
                                      </p:tavLst>
                                    </p:anim>
                                    <p:animEffect transition="in" filter="fade">
                                      <p:cBhvr>
                                        <p:cTn id="160" dur="500"/>
                                        <p:tgtEl>
                                          <p:spTgt spid="49"/>
                                        </p:tgtEl>
                                      </p:cBhvr>
                                    </p:animEffect>
                                    <p:anim calcmode="lin" valueType="num">
                                      <p:cBhvr>
                                        <p:cTn id="161" dur="500" fill="hold"/>
                                        <p:tgtEl>
                                          <p:spTgt spid="49"/>
                                        </p:tgtEl>
                                        <p:attrNameLst>
                                          <p:attrName>ppt_x</p:attrName>
                                        </p:attrNameLst>
                                      </p:cBhvr>
                                      <p:tavLst>
                                        <p:tav tm="0">
                                          <p:val>
                                            <p:fltVal val="0.5"/>
                                          </p:val>
                                        </p:tav>
                                        <p:tav tm="100000">
                                          <p:val>
                                            <p:strVal val="#ppt_x"/>
                                          </p:val>
                                        </p:tav>
                                      </p:tavLst>
                                    </p:anim>
                                    <p:anim calcmode="lin" valueType="num">
                                      <p:cBhvr>
                                        <p:cTn id="162" dur="500" fill="hold"/>
                                        <p:tgtEl>
                                          <p:spTgt spid="49"/>
                                        </p:tgtEl>
                                        <p:attrNameLst>
                                          <p:attrName>ppt_y</p:attrName>
                                        </p:attrNameLst>
                                      </p:cBhvr>
                                      <p:tavLst>
                                        <p:tav tm="0">
                                          <p:val>
                                            <p:fltVal val="0.5"/>
                                          </p:val>
                                        </p:tav>
                                        <p:tav tm="100000">
                                          <p:val>
                                            <p:strVal val="#ppt_y"/>
                                          </p:val>
                                        </p:tav>
                                      </p:tavLst>
                                    </p:anim>
                                  </p:childTnLst>
                                </p:cTn>
                              </p:par>
                              <p:par>
                                <p:cTn id="163" presetID="0" presetClass="path" presetSubtype="0" accel="50000" decel="50000" fill="hold" nodeType="withEffect">
                                  <p:stCondLst>
                                    <p:cond delay="0"/>
                                  </p:stCondLst>
                                  <p:childTnLst>
                                    <p:animMotion origin="layout" path="M -4.72222E-6 -2.59259E-6 L -0.45312 -0.025 " pathEditMode="relative" rAng="0" ptsTypes="AA">
                                      <p:cBhvr>
                                        <p:cTn id="164" dur="500" fill="hold"/>
                                        <p:tgtEl>
                                          <p:spTgt spid="20"/>
                                        </p:tgtEl>
                                        <p:attrNameLst>
                                          <p:attrName>ppt_x</p:attrName>
                                          <p:attrName>ppt_y</p:attrName>
                                        </p:attrNameLst>
                                      </p:cBhvr>
                                      <p:rCtr x="-22656" y="-1250"/>
                                    </p:animMotion>
                                  </p:childTnLst>
                                </p:cTn>
                              </p:par>
                              <p:par>
                                <p:cTn id="165" presetID="0" presetClass="path" presetSubtype="0" accel="50000" decel="50000" fill="hold" nodeType="withEffect">
                                  <p:stCondLst>
                                    <p:cond delay="0"/>
                                  </p:stCondLst>
                                  <p:childTnLst>
                                    <p:animMotion origin="layout" path="M 3.33333E-6 3.7037E-6 L -0.30625 -0.14283 " pathEditMode="relative" rAng="0" ptsTypes="AA">
                                      <p:cBhvr>
                                        <p:cTn id="166" dur="500" fill="hold"/>
                                        <p:tgtEl>
                                          <p:spTgt spid="23"/>
                                        </p:tgtEl>
                                        <p:attrNameLst>
                                          <p:attrName>ppt_x</p:attrName>
                                          <p:attrName>ppt_y</p:attrName>
                                        </p:attrNameLst>
                                      </p:cBhvr>
                                      <p:rCtr x="-15313" y="-7153"/>
                                    </p:animMotion>
                                  </p:childTnLst>
                                </p:cTn>
                              </p:par>
                              <p:par>
                                <p:cTn id="167" presetID="0" presetClass="path" presetSubtype="0" accel="50000" decel="50000" fill="hold" nodeType="withEffect">
                                  <p:stCondLst>
                                    <p:cond delay="0"/>
                                  </p:stCondLst>
                                  <p:childTnLst>
                                    <p:animMotion origin="layout" path="M 1.11111E-6 1.11111E-6 L -0.14879 -0.28056 " pathEditMode="relative" rAng="0" ptsTypes="AA">
                                      <p:cBhvr>
                                        <p:cTn id="168" dur="500" fill="hold"/>
                                        <p:tgtEl>
                                          <p:spTgt spid="27"/>
                                        </p:tgtEl>
                                        <p:attrNameLst>
                                          <p:attrName>ppt_x</p:attrName>
                                          <p:attrName>ppt_y</p:attrName>
                                        </p:attrNameLst>
                                      </p:cBhvr>
                                      <p:rCtr x="-7448" y="-14190"/>
                                    </p:animMotion>
                                  </p:childTnLst>
                                </p:cTn>
                              </p:par>
                              <p:par>
                                <p:cTn id="169" presetID="16" presetClass="entr" presetSubtype="37" fill="hold" grpId="0" nodeType="withEffect">
                                  <p:stCondLst>
                                    <p:cond delay="0"/>
                                  </p:stCondLst>
                                  <p:childTnLst>
                                    <p:set>
                                      <p:cBhvr>
                                        <p:cTn id="170" dur="1" fill="hold">
                                          <p:stCondLst>
                                            <p:cond delay="0"/>
                                          </p:stCondLst>
                                        </p:cTn>
                                        <p:tgtEl>
                                          <p:spTgt spid="203"/>
                                        </p:tgtEl>
                                        <p:attrNameLst>
                                          <p:attrName>style.visibility</p:attrName>
                                        </p:attrNameLst>
                                      </p:cBhvr>
                                      <p:to>
                                        <p:strVal val="visible"/>
                                      </p:to>
                                    </p:set>
                                    <p:animEffect transition="in" filter="barn(outVertical)">
                                      <p:cBhvr>
                                        <p:cTn id="171"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196" grpId="0" animBg="1"/>
      <p:bldP spid="196" grpId="1" animBg="1"/>
      <p:bldP spid="194" grpId="0" animBg="1"/>
      <p:bldP spid="194" grpId="1" animBg="1"/>
      <p:bldP spid="33" grpId="0"/>
      <p:bldP spid="33" grpId="1"/>
      <p:bldP spid="33" grpId="2"/>
      <p:bldP spid="195" grpId="0" animBg="1"/>
      <p:bldP spid="195" grpId="1" animBg="1"/>
      <p:bldP spid="200" grpId="0"/>
      <p:bldP spid="200" grpId="1"/>
      <p:bldP spid="200" grpId="2"/>
      <p:bldP spid="2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游戏机, 钟表&#10;&#10;描述已自动生成">
            <a:extLst>
              <a:ext uri="{FF2B5EF4-FFF2-40B4-BE49-F238E27FC236}">
                <a16:creationId xmlns:a16="http://schemas.microsoft.com/office/drawing/2014/main" id="{4E81B689-5D21-46BA-BC36-51AA37074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577" y="3200014"/>
            <a:ext cx="6471596" cy="3191472"/>
          </a:xfrm>
          <a:prstGeom prst="rect">
            <a:avLst/>
          </a:prstGeom>
        </p:spPr>
      </p:pic>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1</a:t>
            </a:r>
            <a:r>
              <a:rPr lang="zh-CN" altLang="en-US" sz="3200" b="1" spc="500" dirty="0">
                <a:latin typeface="微软雅黑" panose="020B0503020204020204" pitchFamily="34" charset="-122"/>
                <a:ea typeface="微软雅黑" panose="020B0503020204020204" pitchFamily="34" charset="-122"/>
              </a:rPr>
              <a:t>理论推导与架构</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12" name="Rectangle 14">
            <a:extLst>
              <a:ext uri="{FF2B5EF4-FFF2-40B4-BE49-F238E27FC236}">
                <a16:creationId xmlns:a16="http://schemas.microsoft.com/office/drawing/2014/main" id="{FBCAD7E7-3638-4926-9C78-8270986AE1DB}"/>
              </a:ext>
            </a:extLst>
          </p:cNvPr>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32" name="组合 131">
            <a:extLst>
              <a:ext uri="{FF2B5EF4-FFF2-40B4-BE49-F238E27FC236}">
                <a16:creationId xmlns:a16="http://schemas.microsoft.com/office/drawing/2014/main" id="{7A2A9EEE-4226-444E-AC86-CEBCF9169B32}"/>
              </a:ext>
            </a:extLst>
          </p:cNvPr>
          <p:cNvGrpSpPr/>
          <p:nvPr/>
        </p:nvGrpSpPr>
        <p:grpSpPr>
          <a:xfrm>
            <a:off x="537676" y="2607876"/>
            <a:ext cx="4109676" cy="592138"/>
            <a:chOff x="1872057" y="4925937"/>
            <a:chExt cx="4109676" cy="592138"/>
          </a:xfrm>
        </p:grpSpPr>
        <p:graphicFrame>
          <p:nvGraphicFramePr>
            <p:cNvPr id="133" name="对象 132">
              <a:extLst>
                <a:ext uri="{FF2B5EF4-FFF2-40B4-BE49-F238E27FC236}">
                  <a16:creationId xmlns:a16="http://schemas.microsoft.com/office/drawing/2014/main" id="{7953735D-BFA1-446B-BC64-DAB4D8E54418}"/>
                </a:ext>
              </a:extLst>
            </p:cNvPr>
            <p:cNvGraphicFramePr>
              <a:graphicFrameLocks noChangeAspect="1"/>
            </p:cNvGraphicFramePr>
            <p:nvPr/>
          </p:nvGraphicFramePr>
          <p:xfrm>
            <a:off x="2403508" y="4925937"/>
            <a:ext cx="3578225" cy="592138"/>
          </p:xfrm>
          <a:graphic>
            <a:graphicData uri="http://schemas.openxmlformats.org/presentationml/2006/ole">
              <mc:AlternateContent xmlns:mc="http://schemas.openxmlformats.org/markup-compatibility/2006">
                <mc:Choice xmlns:v="urn:schemas-microsoft-com:vml" Requires="v">
                  <p:oleObj name="Equation" r:id="rId4" imgW="2997000" imgH="495000" progId="Equation.DSMT4">
                    <p:embed/>
                  </p:oleObj>
                </mc:Choice>
                <mc:Fallback>
                  <p:oleObj name="Equation" r:id="rId4" imgW="2997000" imgH="495000" progId="Equation.DSMT4">
                    <p:embed/>
                    <p:pic>
                      <p:nvPicPr>
                        <p:cNvPr id="133" name="对象 132">
                          <a:extLst>
                            <a:ext uri="{FF2B5EF4-FFF2-40B4-BE49-F238E27FC236}">
                              <a16:creationId xmlns:a16="http://schemas.microsoft.com/office/drawing/2014/main" id="{7953735D-BFA1-446B-BC64-DAB4D8E54418}"/>
                            </a:ext>
                          </a:extLst>
                        </p:cNvPr>
                        <p:cNvPicPr/>
                        <p:nvPr/>
                      </p:nvPicPr>
                      <p:blipFill>
                        <a:blip r:embed="rId5"/>
                        <a:stretch>
                          <a:fillRect/>
                        </a:stretch>
                      </p:blipFill>
                      <p:spPr>
                        <a:xfrm>
                          <a:off x="2403508" y="4925937"/>
                          <a:ext cx="3578225" cy="592138"/>
                        </a:xfrm>
                        <a:prstGeom prst="rect">
                          <a:avLst/>
                        </a:prstGeom>
                      </p:spPr>
                    </p:pic>
                  </p:oleObj>
                </mc:Fallback>
              </mc:AlternateContent>
            </a:graphicData>
          </a:graphic>
        </p:graphicFrame>
        <p:grpSp>
          <p:nvGrpSpPr>
            <p:cNvPr id="134" name="组合 133">
              <a:extLst>
                <a:ext uri="{FF2B5EF4-FFF2-40B4-BE49-F238E27FC236}">
                  <a16:creationId xmlns:a16="http://schemas.microsoft.com/office/drawing/2014/main" id="{628B4849-8E93-478A-8F33-B683C45CB989}"/>
                </a:ext>
              </a:extLst>
            </p:cNvPr>
            <p:cNvGrpSpPr/>
            <p:nvPr/>
          </p:nvGrpSpPr>
          <p:grpSpPr>
            <a:xfrm>
              <a:off x="1872057" y="4998607"/>
              <a:ext cx="461716" cy="446969"/>
              <a:chOff x="1504449" y="3657204"/>
              <a:chExt cx="461716" cy="446969"/>
            </a:xfrm>
          </p:grpSpPr>
          <p:sp>
            <p:nvSpPr>
              <p:cNvPr id="135" name="流程图: 可选过程 134">
                <a:extLst>
                  <a:ext uri="{FF2B5EF4-FFF2-40B4-BE49-F238E27FC236}">
                    <a16:creationId xmlns:a16="http://schemas.microsoft.com/office/drawing/2014/main" id="{BEBEA241-77A6-49E8-9292-482B510DE74E}"/>
                  </a:ext>
                </a:extLst>
              </p:cNvPr>
              <p:cNvSpPr/>
              <p:nvPr/>
            </p:nvSpPr>
            <p:spPr>
              <a:xfrm>
                <a:off x="1560571" y="3657204"/>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6" name="标题 1">
                <a:extLst>
                  <a:ext uri="{FF2B5EF4-FFF2-40B4-BE49-F238E27FC236}">
                    <a16:creationId xmlns:a16="http://schemas.microsoft.com/office/drawing/2014/main" id="{23A08A23-D6AD-4F96-AF21-95C9A698DDA8}"/>
                  </a:ext>
                </a:extLst>
              </p:cNvPr>
              <p:cNvSpPr txBox="1">
                <a:spLocks/>
              </p:cNvSpPr>
              <p:nvPr/>
            </p:nvSpPr>
            <p:spPr bwMode="auto">
              <a:xfrm>
                <a:off x="1504449" y="3885852"/>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14</a:t>
                </a:r>
                <a:endParaRPr lang="zh-CN" altLang="en-US" sz="2000" dirty="0">
                  <a:latin typeface="+mn-lt"/>
                </a:endParaRPr>
              </a:p>
            </p:txBody>
          </p:sp>
        </p:grpSp>
      </p:grpSp>
      <p:pic>
        <p:nvPicPr>
          <p:cNvPr id="20" name="图片 19" descr="图片包含 游戏机, 物体, 钟表&#10;&#10;描述已自动生成">
            <a:extLst>
              <a:ext uri="{FF2B5EF4-FFF2-40B4-BE49-F238E27FC236}">
                <a16:creationId xmlns:a16="http://schemas.microsoft.com/office/drawing/2014/main" id="{5FC0268A-EB07-4BA5-AB96-03F50D90174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7949" y="3387012"/>
            <a:ext cx="1296042" cy="746089"/>
          </a:xfrm>
          <a:prstGeom prst="rect">
            <a:avLst/>
          </a:prstGeom>
        </p:spPr>
      </p:pic>
      <p:pic>
        <p:nvPicPr>
          <p:cNvPr id="23" name="图片 22" descr="图片包含 物体, 游戏机, 钟表&#10;&#10;描述已自动生成">
            <a:extLst>
              <a:ext uri="{FF2B5EF4-FFF2-40B4-BE49-F238E27FC236}">
                <a16:creationId xmlns:a16="http://schemas.microsoft.com/office/drawing/2014/main" id="{808997F2-152D-4EEF-895A-46062BC17C88}"/>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5721" y="3320484"/>
            <a:ext cx="1395739" cy="770725"/>
          </a:xfrm>
          <a:prstGeom prst="rect">
            <a:avLst/>
          </a:prstGeom>
        </p:spPr>
      </p:pic>
      <p:pic>
        <p:nvPicPr>
          <p:cNvPr id="27" name="图片 26" descr="图片包含 游戏机, 物体, 钟表&#10;&#10;描述已自动生成">
            <a:extLst>
              <a:ext uri="{FF2B5EF4-FFF2-40B4-BE49-F238E27FC236}">
                <a16:creationId xmlns:a16="http://schemas.microsoft.com/office/drawing/2014/main" id="{7F74EFE0-93F1-414C-AAD5-49AB685E6DC7}"/>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74303" y="3155463"/>
            <a:ext cx="1445990" cy="965285"/>
          </a:xfrm>
          <a:prstGeom prst="rect">
            <a:avLst/>
          </a:prstGeom>
        </p:spPr>
      </p:pic>
      <p:grpSp>
        <p:nvGrpSpPr>
          <p:cNvPr id="49" name="组合 48">
            <a:extLst>
              <a:ext uri="{FF2B5EF4-FFF2-40B4-BE49-F238E27FC236}">
                <a16:creationId xmlns:a16="http://schemas.microsoft.com/office/drawing/2014/main" id="{31DF6EC3-B6E0-43A5-8581-F97E8A7C3BA3}"/>
              </a:ext>
            </a:extLst>
          </p:cNvPr>
          <p:cNvGrpSpPr/>
          <p:nvPr/>
        </p:nvGrpSpPr>
        <p:grpSpPr>
          <a:xfrm>
            <a:off x="5035667" y="2576953"/>
            <a:ext cx="3766754" cy="651809"/>
            <a:chOff x="1161724" y="2734109"/>
            <a:chExt cx="3766754" cy="651809"/>
          </a:xfrm>
        </p:grpSpPr>
        <p:graphicFrame>
          <p:nvGraphicFramePr>
            <p:cNvPr id="45" name="对象 44">
              <a:extLst>
                <a:ext uri="{FF2B5EF4-FFF2-40B4-BE49-F238E27FC236}">
                  <a16:creationId xmlns:a16="http://schemas.microsoft.com/office/drawing/2014/main" id="{F5A98A4C-B188-45F4-A3A5-AB3FF2E6A056}"/>
                </a:ext>
              </a:extLst>
            </p:cNvPr>
            <p:cNvGraphicFramePr>
              <a:graphicFrameLocks noChangeAspect="1"/>
            </p:cNvGraphicFramePr>
            <p:nvPr/>
          </p:nvGraphicFramePr>
          <p:xfrm>
            <a:off x="1681732" y="2734109"/>
            <a:ext cx="3246746" cy="651809"/>
          </p:xfrm>
          <a:graphic>
            <a:graphicData uri="http://schemas.openxmlformats.org/presentationml/2006/ole">
              <mc:AlternateContent xmlns:mc="http://schemas.openxmlformats.org/markup-compatibility/2006">
                <mc:Choice xmlns:v="urn:schemas-microsoft-com:vml" Requires="v">
                  <p:oleObj name="Equation" r:id="rId9" imgW="2514281" imgH="504666" progId="Equation.DSMT4">
                    <p:embed/>
                  </p:oleObj>
                </mc:Choice>
                <mc:Fallback>
                  <p:oleObj name="Equation" r:id="rId9" imgW="2514281" imgH="504666" progId="Equation.DSMT4">
                    <p:embed/>
                    <p:pic>
                      <p:nvPicPr>
                        <p:cNvPr id="45" name="对象 44">
                          <a:extLst>
                            <a:ext uri="{FF2B5EF4-FFF2-40B4-BE49-F238E27FC236}">
                              <a16:creationId xmlns:a16="http://schemas.microsoft.com/office/drawing/2014/main" id="{F5A98A4C-B188-45F4-A3A5-AB3FF2E6A056}"/>
                            </a:ext>
                          </a:extLst>
                        </p:cNvPr>
                        <p:cNvPicPr/>
                        <p:nvPr/>
                      </p:nvPicPr>
                      <p:blipFill>
                        <a:blip r:embed="rId10"/>
                        <a:stretch>
                          <a:fillRect/>
                        </a:stretch>
                      </p:blipFill>
                      <p:spPr>
                        <a:xfrm>
                          <a:off x="1681732" y="2734109"/>
                          <a:ext cx="3246746" cy="651809"/>
                        </a:xfrm>
                        <a:prstGeom prst="rect">
                          <a:avLst/>
                        </a:prstGeom>
                      </p:spPr>
                    </p:pic>
                  </p:oleObj>
                </mc:Fallback>
              </mc:AlternateContent>
            </a:graphicData>
          </a:graphic>
        </p:graphicFrame>
        <p:grpSp>
          <p:nvGrpSpPr>
            <p:cNvPr id="48" name="组合 47">
              <a:extLst>
                <a:ext uri="{FF2B5EF4-FFF2-40B4-BE49-F238E27FC236}">
                  <a16:creationId xmlns:a16="http://schemas.microsoft.com/office/drawing/2014/main" id="{E0F53AC0-EC7C-4833-B903-ADCD2FE6C90F}"/>
                </a:ext>
              </a:extLst>
            </p:cNvPr>
            <p:cNvGrpSpPr/>
            <p:nvPr/>
          </p:nvGrpSpPr>
          <p:grpSpPr>
            <a:xfrm>
              <a:off x="1161724" y="2833846"/>
              <a:ext cx="461716" cy="446969"/>
              <a:chOff x="2486117" y="2825326"/>
              <a:chExt cx="461716" cy="446969"/>
            </a:xfrm>
          </p:grpSpPr>
          <p:sp>
            <p:nvSpPr>
              <p:cNvPr id="201" name="流程图: 可选过程 200">
                <a:extLst>
                  <a:ext uri="{FF2B5EF4-FFF2-40B4-BE49-F238E27FC236}">
                    <a16:creationId xmlns:a16="http://schemas.microsoft.com/office/drawing/2014/main" id="{AEBAE7C7-520B-4AE1-AE8F-0723C17879D0}"/>
                  </a:ext>
                </a:extLst>
              </p:cNvPr>
              <p:cNvSpPr/>
              <p:nvPr/>
            </p:nvSpPr>
            <p:spPr>
              <a:xfrm>
                <a:off x="2542804" y="2825326"/>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02" name="标题 1">
                <a:extLst>
                  <a:ext uri="{FF2B5EF4-FFF2-40B4-BE49-F238E27FC236}">
                    <a16:creationId xmlns:a16="http://schemas.microsoft.com/office/drawing/2014/main" id="{04F57DFA-C862-47C5-A843-DA9F2C256FB5}"/>
                  </a:ext>
                </a:extLst>
              </p:cNvPr>
              <p:cNvSpPr txBox="1">
                <a:spLocks/>
              </p:cNvSpPr>
              <p:nvPr/>
            </p:nvSpPr>
            <p:spPr bwMode="auto">
              <a:xfrm>
                <a:off x="2486117" y="3053974"/>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15</a:t>
                </a:r>
                <a:endParaRPr lang="zh-CN" altLang="en-US" sz="2000" dirty="0">
                  <a:latin typeface="+mn-lt"/>
                </a:endParaRPr>
              </a:p>
            </p:txBody>
          </p:sp>
        </p:grpSp>
      </p:grpSp>
      <p:sp>
        <p:nvSpPr>
          <p:cNvPr id="125" name="标题 1">
            <a:extLst>
              <a:ext uri="{FF2B5EF4-FFF2-40B4-BE49-F238E27FC236}">
                <a16:creationId xmlns:a16="http://schemas.microsoft.com/office/drawing/2014/main" id="{2D431136-512C-4BAE-9308-5E4611422F0B}"/>
              </a:ext>
            </a:extLst>
          </p:cNvPr>
          <p:cNvSpPr txBox="1">
            <a:spLocks/>
          </p:cNvSpPr>
          <p:nvPr/>
        </p:nvSpPr>
        <p:spPr bwMode="auto">
          <a:xfrm>
            <a:off x="2056920" y="2138515"/>
            <a:ext cx="501966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1.3 </a:t>
            </a:r>
            <a:r>
              <a:rPr lang="zh-CN" altLang="en-US" sz="2000" b="1" dirty="0">
                <a:latin typeface="+mn-lt"/>
                <a:ea typeface="黑体" panose="02010609060101010101" pitchFamily="49" charset="-122"/>
                <a:cs typeface="Gisha" panose="020B0604020202020204" pitchFamily="34" charset="-79"/>
              </a:rPr>
              <a:t>结构倒格波波矢与振幅与远场成像关系</a:t>
            </a:r>
            <a:endParaRPr lang="en-US" altLang="zh-CN" sz="2000" b="1" dirty="0">
              <a:latin typeface="+mn-lt"/>
              <a:ea typeface="黑体" panose="02010609060101010101" pitchFamily="49" charset="-122"/>
              <a:cs typeface="Gisha" panose="020B0604020202020204" pitchFamily="34" charset="-79"/>
            </a:endParaRPr>
          </a:p>
        </p:txBody>
      </p:sp>
      <p:pic>
        <p:nvPicPr>
          <p:cNvPr id="6" name="图片 5" descr="图片包含 游戏机, 物体, 钟表&#10;&#10;描述已自动生成">
            <a:extLst>
              <a:ext uri="{FF2B5EF4-FFF2-40B4-BE49-F238E27FC236}">
                <a16:creationId xmlns:a16="http://schemas.microsoft.com/office/drawing/2014/main" id="{785271BB-01A5-42D8-A455-C346BC71EFA0}"/>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09402" y="3318443"/>
            <a:ext cx="2512827" cy="2193786"/>
          </a:xfrm>
          <a:prstGeom prst="rect">
            <a:avLst/>
          </a:prstGeom>
        </p:spPr>
      </p:pic>
      <p:sp>
        <p:nvSpPr>
          <p:cNvPr id="8" name="椭圆 7">
            <a:extLst>
              <a:ext uri="{FF2B5EF4-FFF2-40B4-BE49-F238E27FC236}">
                <a16:creationId xmlns:a16="http://schemas.microsoft.com/office/drawing/2014/main" id="{F13CF29D-D336-4BD3-8992-AF35DC27A974}"/>
              </a:ext>
            </a:extLst>
          </p:cNvPr>
          <p:cNvSpPr/>
          <p:nvPr/>
        </p:nvSpPr>
        <p:spPr>
          <a:xfrm>
            <a:off x="6022229" y="3238511"/>
            <a:ext cx="2108719" cy="2113448"/>
          </a:xfrm>
          <a:prstGeom prst="ellipse">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4" name="文本框 383">
                <a:extLst>
                  <a:ext uri="{FF2B5EF4-FFF2-40B4-BE49-F238E27FC236}">
                    <a16:creationId xmlns:a16="http://schemas.microsoft.com/office/drawing/2014/main" id="{08A916CB-400C-4682-B0EE-CBB3F8FF8342}"/>
                  </a:ext>
                </a:extLst>
              </p:cNvPr>
              <p:cNvSpPr txBox="1"/>
              <p:nvPr/>
            </p:nvSpPr>
            <p:spPr>
              <a:xfrm>
                <a:off x="7016712" y="6041801"/>
                <a:ext cx="2138791" cy="320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rPr>
                          </m:ctrlPr>
                        </m:sSup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2</m:t>
                              </m:r>
                            </m:sup>
                          </m:sSubSup>
                          <m:sSup>
                            <m:sSupPr>
                              <m:ctrlPr>
                                <a:rPr lang="en-US"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𝑠𝑖𝑛𝑐</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zh-CN" altLang="en-US" i="1" smtClean="0">
                          <a:latin typeface="Cambria Math" panose="02040503050406030204" pitchFamily="18" charset="0"/>
                        </a:rPr>
                        <m:t>∆</m:t>
                      </m:r>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𝑘</m:t>
                          </m:r>
                        </m:e>
                      </m:acc>
                      <m:r>
                        <a:rPr lang="en-US" altLang="zh-CN" b="0" i="1" smtClean="0">
                          <a:latin typeface="Cambria Math" panose="02040503050406030204" pitchFamily="18" charset="0"/>
                        </a:rPr>
                        <m:t>𝐿</m:t>
                      </m:r>
                      <m:r>
                        <a:rPr lang="en-US" altLang="zh-CN" b="0" i="1" smtClean="0">
                          <a:latin typeface="Cambria Math" panose="02040503050406030204" pitchFamily="18" charset="0"/>
                        </a:rPr>
                        <m:t>/2)</m:t>
                      </m:r>
                    </m:oMath>
                  </m:oMathPara>
                </a14:m>
                <a:endParaRPr lang="zh-CN" altLang="en-US" dirty="0"/>
              </a:p>
            </p:txBody>
          </p:sp>
        </mc:Choice>
        <mc:Fallback xmlns="">
          <p:sp>
            <p:nvSpPr>
              <p:cNvPr id="384" name="文本框 383">
                <a:extLst>
                  <a:ext uri="{FF2B5EF4-FFF2-40B4-BE49-F238E27FC236}">
                    <a16:creationId xmlns:a16="http://schemas.microsoft.com/office/drawing/2014/main" id="{08A916CB-400C-4682-B0EE-CBB3F8FF8342}"/>
                  </a:ext>
                </a:extLst>
              </p:cNvPr>
              <p:cNvSpPr txBox="1">
                <a:spLocks noRot="1" noChangeAspect="1" noMove="1" noResize="1" noEditPoints="1" noAdjustHandles="1" noChangeArrowheads="1" noChangeShapeType="1" noTextEdit="1"/>
              </p:cNvSpPr>
              <p:nvPr/>
            </p:nvSpPr>
            <p:spPr>
              <a:xfrm>
                <a:off x="7016712" y="6041801"/>
                <a:ext cx="2138791" cy="320857"/>
              </a:xfrm>
              <a:prstGeom prst="rect">
                <a:avLst/>
              </a:prstGeom>
              <a:blipFill>
                <a:blip r:embed="rId13"/>
                <a:stretch>
                  <a:fillRect l="-855" r="-3419" b="-301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5" name="矩形 384">
                <a:extLst>
                  <a:ext uri="{FF2B5EF4-FFF2-40B4-BE49-F238E27FC236}">
                    <a16:creationId xmlns:a16="http://schemas.microsoft.com/office/drawing/2014/main" id="{2B27FE02-141E-401C-AB82-23081ADBA9F0}"/>
                  </a:ext>
                </a:extLst>
              </p:cNvPr>
              <p:cNvSpPr/>
              <p:nvPr/>
            </p:nvSpPr>
            <p:spPr>
              <a:xfrm>
                <a:off x="3030260" y="5995950"/>
                <a:ext cx="2118079"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𝑘</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e>
                        <m:sub>
                          <m:r>
                            <a:rPr lang="en-US" altLang="zh-CN" i="1">
                              <a:latin typeface="Cambria Math" panose="02040503050406030204" pitchFamily="18" charset="0"/>
                            </a:rPr>
                            <m:t>2</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𝐺</m:t>
                          </m:r>
                        </m:e>
                      </m:acc>
                    </m:oMath>
                  </m:oMathPara>
                </a14:m>
                <a:endParaRPr lang="zh-CN" altLang="en-US" dirty="0"/>
              </a:p>
            </p:txBody>
          </p:sp>
        </mc:Choice>
        <mc:Fallback xmlns="">
          <p:sp>
            <p:nvSpPr>
              <p:cNvPr id="385" name="矩形 384">
                <a:extLst>
                  <a:ext uri="{FF2B5EF4-FFF2-40B4-BE49-F238E27FC236}">
                    <a16:creationId xmlns:a16="http://schemas.microsoft.com/office/drawing/2014/main" id="{2B27FE02-141E-401C-AB82-23081ADBA9F0}"/>
                  </a:ext>
                </a:extLst>
              </p:cNvPr>
              <p:cNvSpPr>
                <a:spLocks noRot="1" noChangeAspect="1" noMove="1" noResize="1" noEditPoints="1" noAdjustHandles="1" noChangeArrowheads="1" noChangeShapeType="1" noTextEdit="1"/>
              </p:cNvSpPr>
              <p:nvPr/>
            </p:nvSpPr>
            <p:spPr>
              <a:xfrm>
                <a:off x="3030260" y="5995950"/>
                <a:ext cx="2118079" cy="410305"/>
              </a:xfrm>
              <a:prstGeom prst="rect">
                <a:avLst/>
              </a:prstGeom>
              <a:blipFill>
                <a:blip r:embed="rId14"/>
                <a:stretch>
                  <a:fillRect t="-4478" r="-8908" b="-1493"/>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EA160F9F-1C79-446D-8A3C-F9B516B9123C}"/>
              </a:ext>
            </a:extLst>
          </p:cNvPr>
          <p:cNvGrpSpPr/>
          <p:nvPr/>
        </p:nvGrpSpPr>
        <p:grpSpPr>
          <a:xfrm>
            <a:off x="7391309" y="5087509"/>
            <a:ext cx="1650808" cy="831564"/>
            <a:chOff x="7391309" y="5087509"/>
            <a:chExt cx="1650808" cy="831564"/>
          </a:xfrm>
        </p:grpSpPr>
        <p:sp>
          <p:nvSpPr>
            <p:cNvPr id="2" name="矩形: 圆角 1">
              <a:extLst>
                <a:ext uri="{FF2B5EF4-FFF2-40B4-BE49-F238E27FC236}">
                  <a16:creationId xmlns:a16="http://schemas.microsoft.com/office/drawing/2014/main" id="{52421B9F-A430-4565-8BB5-18F193A47F17}"/>
                </a:ext>
              </a:extLst>
            </p:cNvPr>
            <p:cNvSpPr/>
            <p:nvPr/>
          </p:nvSpPr>
          <p:spPr>
            <a:xfrm>
              <a:off x="7424307" y="5087509"/>
              <a:ext cx="1617810" cy="831564"/>
            </a:xfrm>
            <a:prstGeom prst="roundRect">
              <a:avLst/>
            </a:prstGeom>
            <a:solidFill>
              <a:schemeClr val="accent4">
                <a:lumMod val="60000"/>
                <a:lumOff val="40000"/>
                <a:alpha val="2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54F1F536-D3C5-4057-AEE8-AD2BD27AE635}"/>
                </a:ext>
              </a:extLst>
            </p:cNvPr>
            <p:cNvGrpSpPr/>
            <p:nvPr/>
          </p:nvGrpSpPr>
          <p:grpSpPr>
            <a:xfrm>
              <a:off x="7391309" y="5128304"/>
              <a:ext cx="1584966" cy="767849"/>
              <a:chOff x="7388353" y="5245124"/>
              <a:chExt cx="1831271" cy="767849"/>
            </a:xfrm>
            <a:noFill/>
          </p:grpSpPr>
          <mc:AlternateContent xmlns:mc="http://schemas.openxmlformats.org/markup-compatibility/2006" xmlns:a14="http://schemas.microsoft.com/office/drawing/2010/main">
            <mc:Choice Requires="a14">
              <p:sp>
                <p:nvSpPr>
                  <p:cNvPr id="386" name="矩形 385">
                    <a:extLst>
                      <a:ext uri="{FF2B5EF4-FFF2-40B4-BE49-F238E27FC236}">
                        <a16:creationId xmlns:a16="http://schemas.microsoft.com/office/drawing/2014/main" id="{E4034A07-6E4E-4601-9540-EA4C7CC681A3}"/>
                      </a:ext>
                    </a:extLst>
                  </p:cNvPr>
                  <p:cNvSpPr/>
                  <p:nvPr/>
                </p:nvSpPr>
                <p:spPr>
                  <a:xfrm>
                    <a:off x="7514761" y="5608182"/>
                    <a:ext cx="1287660" cy="404791"/>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𝐺</m:t>
                              </m:r>
                            </m:e>
                          </m:acc>
                          <m:r>
                            <a:rPr lang="en-US" altLang="zh-CN" b="0" i="1" smtClean="0">
                              <a:latin typeface="Cambria Math" panose="02040503050406030204" pitchFamily="18" charset="0"/>
                            </a:rPr>
                            <m:t>)</m:t>
                          </m:r>
                        </m:oMath>
                      </m:oMathPara>
                    </a14:m>
                    <a:endParaRPr lang="zh-CN" altLang="en-US" dirty="0"/>
                  </a:p>
                </p:txBody>
              </p:sp>
            </mc:Choice>
            <mc:Fallback xmlns="">
              <p:sp>
                <p:nvSpPr>
                  <p:cNvPr id="386" name="矩形 385">
                    <a:extLst>
                      <a:ext uri="{FF2B5EF4-FFF2-40B4-BE49-F238E27FC236}">
                        <a16:creationId xmlns:a16="http://schemas.microsoft.com/office/drawing/2014/main" id="{E4034A07-6E4E-4601-9540-EA4C7CC681A3}"/>
                      </a:ext>
                    </a:extLst>
                  </p:cNvPr>
                  <p:cNvSpPr>
                    <a:spLocks noRot="1" noChangeAspect="1" noMove="1" noResize="1" noEditPoints="1" noAdjustHandles="1" noChangeArrowheads="1" noChangeShapeType="1" noTextEdit="1"/>
                  </p:cNvSpPr>
                  <p:nvPr/>
                </p:nvSpPr>
                <p:spPr>
                  <a:xfrm>
                    <a:off x="7514761" y="5608182"/>
                    <a:ext cx="1287660" cy="404791"/>
                  </a:xfrm>
                  <a:prstGeom prst="rect">
                    <a:avLst/>
                  </a:prstGeom>
                  <a:blipFill>
                    <a:blip r:embed="rId15"/>
                    <a:stretch>
                      <a:fillRect t="-5970" r="-7583"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7" name="矩形 386">
                    <a:extLst>
                      <a:ext uri="{FF2B5EF4-FFF2-40B4-BE49-F238E27FC236}">
                        <a16:creationId xmlns:a16="http://schemas.microsoft.com/office/drawing/2014/main" id="{1B453D2F-1E44-4507-B8BA-214EC18C9AE4}"/>
                      </a:ext>
                    </a:extLst>
                  </p:cNvPr>
                  <p:cNvSpPr/>
                  <p:nvPr/>
                </p:nvSpPr>
                <p:spPr>
                  <a:xfrm>
                    <a:off x="7388353" y="5245124"/>
                    <a:ext cx="1831271" cy="369332"/>
                  </a:xfrm>
                  <a:prstGeom prst="rect">
                    <a:avLst/>
                  </a:prstGeom>
                  <a:grpFill/>
                </p:spPr>
                <p:txBody>
                  <a:bodyPr wrap="none">
                    <a:spAutoFit/>
                  </a:bodyPr>
                  <a:lstStyle/>
                  <a:p>
                    <a:r>
                      <a:rPr lang="zh-CN" altLang="en-US" b="1" dirty="0">
                        <a:latin typeface="黑体" panose="02010609060101010101" pitchFamily="49" charset="-122"/>
                        <a:ea typeface="黑体" panose="02010609060101010101" pitchFamily="49" charset="-122"/>
                      </a:rPr>
                      <a:t>人为地设计</a:t>
                    </a:r>
                    <a:r>
                      <a:rPr lang="zh-CN" altLang="en-US" dirty="0"/>
                      <a:t> </a:t>
                    </a:r>
                    <a14:m>
                      <m:oMath xmlns:m="http://schemas.openxmlformats.org/officeDocument/2006/math">
                        <m:r>
                          <a:rPr lang="en-US" altLang="zh-CN" b="0" i="1" smtClean="0">
                            <a:latin typeface="Cambria Math" panose="02040503050406030204" pitchFamily="18" charset="0"/>
                          </a:rPr>
                          <m:t>𝑓</m:t>
                        </m:r>
                      </m:oMath>
                    </a14:m>
                    <a:r>
                      <a:rPr lang="zh-CN" altLang="en-US" dirty="0"/>
                      <a:t> ！</a:t>
                    </a:r>
                  </a:p>
                </p:txBody>
              </p:sp>
            </mc:Choice>
            <mc:Fallback xmlns="">
              <p:sp>
                <p:nvSpPr>
                  <p:cNvPr id="387" name="矩形 386">
                    <a:extLst>
                      <a:ext uri="{FF2B5EF4-FFF2-40B4-BE49-F238E27FC236}">
                        <a16:creationId xmlns:a16="http://schemas.microsoft.com/office/drawing/2014/main" id="{1B453D2F-1E44-4507-B8BA-214EC18C9AE4}"/>
                      </a:ext>
                    </a:extLst>
                  </p:cNvPr>
                  <p:cNvSpPr>
                    <a:spLocks noRot="1" noChangeAspect="1" noMove="1" noResize="1" noEditPoints="1" noAdjustHandles="1" noChangeArrowheads="1" noChangeShapeType="1" noTextEdit="1"/>
                  </p:cNvSpPr>
                  <p:nvPr/>
                </p:nvSpPr>
                <p:spPr>
                  <a:xfrm>
                    <a:off x="7388353" y="5245124"/>
                    <a:ext cx="1831271" cy="369332"/>
                  </a:xfrm>
                  <a:prstGeom prst="rect">
                    <a:avLst/>
                  </a:prstGeom>
                  <a:blipFill>
                    <a:blip r:embed="rId16"/>
                    <a:stretch>
                      <a:fillRect l="-2667" t="-13333" r="-2667" b="-23333"/>
                    </a:stretch>
                  </a:blipFill>
                </p:spPr>
                <p:txBody>
                  <a:bodyPr/>
                  <a:lstStyle/>
                  <a:p>
                    <a:r>
                      <a:rPr lang="zh-CN" altLang="en-US">
                        <a:noFill/>
                      </a:rPr>
                      <a:t> </a:t>
                    </a:r>
                  </a:p>
                </p:txBody>
              </p:sp>
            </mc:Fallback>
          </mc:AlternateContent>
        </p:grpSp>
      </p:grpSp>
      <p:grpSp>
        <p:nvGrpSpPr>
          <p:cNvPr id="36" name="组合 35">
            <a:extLst>
              <a:ext uri="{FF2B5EF4-FFF2-40B4-BE49-F238E27FC236}">
                <a16:creationId xmlns:a16="http://schemas.microsoft.com/office/drawing/2014/main" id="{5E66A80D-EF36-4FB7-B4A3-793D07E11D05}"/>
              </a:ext>
            </a:extLst>
          </p:cNvPr>
          <p:cNvGrpSpPr/>
          <p:nvPr/>
        </p:nvGrpSpPr>
        <p:grpSpPr>
          <a:xfrm>
            <a:off x="31809" y="6491415"/>
            <a:ext cx="437891" cy="299556"/>
            <a:chOff x="8539422" y="6009541"/>
            <a:chExt cx="437891" cy="299556"/>
          </a:xfrm>
        </p:grpSpPr>
        <p:sp>
          <p:nvSpPr>
            <p:cNvPr id="37" name="卷形: 垂直 36">
              <a:extLst>
                <a:ext uri="{FF2B5EF4-FFF2-40B4-BE49-F238E27FC236}">
                  <a16:creationId xmlns:a16="http://schemas.microsoft.com/office/drawing/2014/main" id="{9B984C70-538F-454C-8FAF-BADF602F487E}"/>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标题 1">
              <a:extLst>
                <a:ext uri="{FF2B5EF4-FFF2-40B4-BE49-F238E27FC236}">
                  <a16:creationId xmlns:a16="http://schemas.microsoft.com/office/drawing/2014/main" id="{16CEC8C5-926B-4A18-A49E-D9FFC74469E1}"/>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31</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57996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544" fill="hold" grpId="1" nodeType="clickEffect">
                                  <p:stCondLst>
                                    <p:cond delay="0"/>
                                  </p:stCondLst>
                                  <p:childTnLst>
                                    <p:anim calcmode="lin" valueType="num">
                                      <p:cBhvr>
                                        <p:cTn id="11" dur="1000"/>
                                        <p:tgtEl>
                                          <p:spTgt spid="8"/>
                                        </p:tgtEl>
                                        <p:attrNameLst>
                                          <p:attrName>ppt_w</p:attrName>
                                        </p:attrNameLst>
                                      </p:cBhvr>
                                      <p:tavLst>
                                        <p:tav tm="0">
                                          <p:val>
                                            <p:strVal val="ppt_w"/>
                                          </p:val>
                                        </p:tav>
                                        <p:tav tm="100000">
                                          <p:val>
                                            <p:fltVal val="0"/>
                                          </p:val>
                                        </p:tav>
                                      </p:tavLst>
                                    </p:anim>
                                    <p:anim calcmode="lin" valueType="num">
                                      <p:cBhvr>
                                        <p:cTn id="12" dur="1000"/>
                                        <p:tgtEl>
                                          <p:spTgt spid="8"/>
                                        </p:tgtEl>
                                        <p:attrNameLst>
                                          <p:attrName>ppt_h</p:attrName>
                                        </p:attrNameLst>
                                      </p:cBhvr>
                                      <p:tavLst>
                                        <p:tav tm="0">
                                          <p:val>
                                            <p:strVal val="ppt_h"/>
                                          </p:val>
                                        </p:tav>
                                        <p:tav tm="100000">
                                          <p:val>
                                            <p:fltVal val="0"/>
                                          </p:val>
                                        </p:tav>
                                      </p:tavLst>
                                    </p:anim>
                                    <p:animEffect transition="out" filter="fade">
                                      <p:cBhvr>
                                        <p:cTn id="13" dur="1000"/>
                                        <p:tgtEl>
                                          <p:spTgt spid="8"/>
                                        </p:tgtEl>
                                      </p:cBhvr>
                                    </p:animEffect>
                                    <p:anim calcmode="lin" valueType="num">
                                      <p:cBhvr>
                                        <p:cTn id="14" dur="1000"/>
                                        <p:tgtEl>
                                          <p:spTgt spid="8"/>
                                        </p:tgtEl>
                                        <p:attrNameLst>
                                          <p:attrName>ppt_x</p:attrName>
                                        </p:attrNameLst>
                                      </p:cBhvr>
                                      <p:tavLst>
                                        <p:tav tm="0">
                                          <p:val>
                                            <p:strVal val="ppt_x"/>
                                          </p:val>
                                        </p:tav>
                                        <p:tav tm="100000">
                                          <p:val>
                                            <p:fltVal val="0.5"/>
                                          </p:val>
                                        </p:tav>
                                      </p:tavLst>
                                    </p:anim>
                                    <p:anim calcmode="lin" valueType="num">
                                      <p:cBhvr>
                                        <p:cTn id="15" dur="1000"/>
                                        <p:tgtEl>
                                          <p:spTgt spid="8"/>
                                        </p:tgtEl>
                                        <p:attrNameLst>
                                          <p:attrName>ppt_y</p:attrName>
                                        </p:attrNameLst>
                                      </p:cBhvr>
                                      <p:tavLst>
                                        <p:tav tm="0">
                                          <p:val>
                                            <p:strVal val="ppt_y"/>
                                          </p:val>
                                        </p:tav>
                                        <p:tav tm="100000">
                                          <p:val>
                                            <p:fltVal val="0.5"/>
                                          </p:val>
                                        </p:tav>
                                      </p:tavLst>
                                    </p:anim>
                                    <p:set>
                                      <p:cBhvr>
                                        <p:cTn id="16" dur="1" fill="hold">
                                          <p:stCondLst>
                                            <p:cond delay="999"/>
                                          </p:stCondLst>
                                        </p:cTn>
                                        <p:tgtEl>
                                          <p:spTgt spid="8"/>
                                        </p:tgtEl>
                                        <p:attrNameLst>
                                          <p:attrName>style.visibility</p:attrName>
                                        </p:attrNameLst>
                                      </p:cBhvr>
                                      <p:to>
                                        <p:strVal val="hidden"/>
                                      </p:to>
                                    </p:set>
                                  </p:childTnLst>
                                </p:cTn>
                              </p:par>
                              <p:par>
                                <p:cTn id="17" presetID="53" presetClass="exit" presetSubtype="544" fill="hold" nodeType="withEffect">
                                  <p:stCondLst>
                                    <p:cond delay="0"/>
                                  </p:stCondLst>
                                  <p:childTnLst>
                                    <p:anim calcmode="lin" valueType="num">
                                      <p:cBhvr>
                                        <p:cTn id="18" dur="1000"/>
                                        <p:tgtEl>
                                          <p:spTgt spid="27"/>
                                        </p:tgtEl>
                                        <p:attrNameLst>
                                          <p:attrName>ppt_w</p:attrName>
                                        </p:attrNameLst>
                                      </p:cBhvr>
                                      <p:tavLst>
                                        <p:tav tm="0">
                                          <p:val>
                                            <p:strVal val="ppt_w"/>
                                          </p:val>
                                        </p:tav>
                                        <p:tav tm="100000">
                                          <p:val>
                                            <p:fltVal val="0"/>
                                          </p:val>
                                        </p:tav>
                                      </p:tavLst>
                                    </p:anim>
                                    <p:anim calcmode="lin" valueType="num">
                                      <p:cBhvr>
                                        <p:cTn id="19" dur="1000"/>
                                        <p:tgtEl>
                                          <p:spTgt spid="27"/>
                                        </p:tgtEl>
                                        <p:attrNameLst>
                                          <p:attrName>ppt_h</p:attrName>
                                        </p:attrNameLst>
                                      </p:cBhvr>
                                      <p:tavLst>
                                        <p:tav tm="0">
                                          <p:val>
                                            <p:strVal val="ppt_h"/>
                                          </p:val>
                                        </p:tav>
                                        <p:tav tm="100000">
                                          <p:val>
                                            <p:fltVal val="0"/>
                                          </p:val>
                                        </p:tav>
                                      </p:tavLst>
                                    </p:anim>
                                    <p:animEffect transition="out" filter="fade">
                                      <p:cBhvr>
                                        <p:cTn id="20" dur="1000"/>
                                        <p:tgtEl>
                                          <p:spTgt spid="27"/>
                                        </p:tgtEl>
                                      </p:cBhvr>
                                    </p:animEffect>
                                    <p:anim calcmode="lin" valueType="num">
                                      <p:cBhvr>
                                        <p:cTn id="21" dur="1000"/>
                                        <p:tgtEl>
                                          <p:spTgt spid="27"/>
                                        </p:tgtEl>
                                        <p:attrNameLst>
                                          <p:attrName>ppt_x</p:attrName>
                                        </p:attrNameLst>
                                      </p:cBhvr>
                                      <p:tavLst>
                                        <p:tav tm="0">
                                          <p:val>
                                            <p:strVal val="ppt_x"/>
                                          </p:val>
                                        </p:tav>
                                        <p:tav tm="100000">
                                          <p:val>
                                            <p:fltVal val="0.5"/>
                                          </p:val>
                                        </p:tav>
                                      </p:tavLst>
                                    </p:anim>
                                    <p:anim calcmode="lin" valueType="num">
                                      <p:cBhvr>
                                        <p:cTn id="22" dur="1000"/>
                                        <p:tgtEl>
                                          <p:spTgt spid="27"/>
                                        </p:tgtEl>
                                        <p:attrNameLst>
                                          <p:attrName>ppt_y</p:attrName>
                                        </p:attrNameLst>
                                      </p:cBhvr>
                                      <p:tavLst>
                                        <p:tav tm="0">
                                          <p:val>
                                            <p:strVal val="ppt_y"/>
                                          </p:val>
                                        </p:tav>
                                        <p:tav tm="100000">
                                          <p:val>
                                            <p:fltVal val="0.5"/>
                                          </p:val>
                                        </p:tav>
                                      </p:tavLst>
                                    </p:anim>
                                    <p:set>
                                      <p:cBhvr>
                                        <p:cTn id="23" dur="1" fill="hold">
                                          <p:stCondLst>
                                            <p:cond delay="999"/>
                                          </p:stCondLst>
                                        </p:cTn>
                                        <p:tgtEl>
                                          <p:spTgt spid="27"/>
                                        </p:tgtEl>
                                        <p:attrNameLst>
                                          <p:attrName>style.visibility</p:attrName>
                                        </p:attrNameLst>
                                      </p:cBhvr>
                                      <p:to>
                                        <p:strVal val="hidden"/>
                                      </p:to>
                                    </p:set>
                                  </p:childTnLst>
                                </p:cTn>
                              </p:par>
                              <p:par>
                                <p:cTn id="24" presetID="53" presetClass="exit" presetSubtype="544" fill="hold" nodeType="withEffect">
                                  <p:stCondLst>
                                    <p:cond delay="0"/>
                                  </p:stCondLst>
                                  <p:childTnLst>
                                    <p:anim calcmode="lin" valueType="num">
                                      <p:cBhvr>
                                        <p:cTn id="25" dur="1000"/>
                                        <p:tgtEl>
                                          <p:spTgt spid="23"/>
                                        </p:tgtEl>
                                        <p:attrNameLst>
                                          <p:attrName>ppt_w</p:attrName>
                                        </p:attrNameLst>
                                      </p:cBhvr>
                                      <p:tavLst>
                                        <p:tav tm="0">
                                          <p:val>
                                            <p:strVal val="ppt_w"/>
                                          </p:val>
                                        </p:tav>
                                        <p:tav tm="100000">
                                          <p:val>
                                            <p:fltVal val="0"/>
                                          </p:val>
                                        </p:tav>
                                      </p:tavLst>
                                    </p:anim>
                                    <p:anim calcmode="lin" valueType="num">
                                      <p:cBhvr>
                                        <p:cTn id="26" dur="1000"/>
                                        <p:tgtEl>
                                          <p:spTgt spid="23"/>
                                        </p:tgtEl>
                                        <p:attrNameLst>
                                          <p:attrName>ppt_h</p:attrName>
                                        </p:attrNameLst>
                                      </p:cBhvr>
                                      <p:tavLst>
                                        <p:tav tm="0">
                                          <p:val>
                                            <p:strVal val="ppt_h"/>
                                          </p:val>
                                        </p:tav>
                                        <p:tav tm="100000">
                                          <p:val>
                                            <p:fltVal val="0"/>
                                          </p:val>
                                        </p:tav>
                                      </p:tavLst>
                                    </p:anim>
                                    <p:animEffect transition="out" filter="fade">
                                      <p:cBhvr>
                                        <p:cTn id="27" dur="1000"/>
                                        <p:tgtEl>
                                          <p:spTgt spid="23"/>
                                        </p:tgtEl>
                                      </p:cBhvr>
                                    </p:animEffect>
                                    <p:anim calcmode="lin" valueType="num">
                                      <p:cBhvr>
                                        <p:cTn id="28" dur="1000"/>
                                        <p:tgtEl>
                                          <p:spTgt spid="23"/>
                                        </p:tgtEl>
                                        <p:attrNameLst>
                                          <p:attrName>ppt_x</p:attrName>
                                        </p:attrNameLst>
                                      </p:cBhvr>
                                      <p:tavLst>
                                        <p:tav tm="0">
                                          <p:val>
                                            <p:strVal val="ppt_x"/>
                                          </p:val>
                                        </p:tav>
                                        <p:tav tm="100000">
                                          <p:val>
                                            <p:fltVal val="0.5"/>
                                          </p:val>
                                        </p:tav>
                                      </p:tavLst>
                                    </p:anim>
                                    <p:anim calcmode="lin" valueType="num">
                                      <p:cBhvr>
                                        <p:cTn id="29" dur="1000"/>
                                        <p:tgtEl>
                                          <p:spTgt spid="23"/>
                                        </p:tgtEl>
                                        <p:attrNameLst>
                                          <p:attrName>ppt_y</p:attrName>
                                        </p:attrNameLst>
                                      </p:cBhvr>
                                      <p:tavLst>
                                        <p:tav tm="0">
                                          <p:val>
                                            <p:strVal val="ppt_y"/>
                                          </p:val>
                                        </p:tav>
                                        <p:tav tm="100000">
                                          <p:val>
                                            <p:fltVal val="0.5"/>
                                          </p:val>
                                        </p:tav>
                                      </p:tavLst>
                                    </p:anim>
                                    <p:set>
                                      <p:cBhvr>
                                        <p:cTn id="30" dur="1" fill="hold">
                                          <p:stCondLst>
                                            <p:cond delay="999"/>
                                          </p:stCondLst>
                                        </p:cTn>
                                        <p:tgtEl>
                                          <p:spTgt spid="23"/>
                                        </p:tgtEl>
                                        <p:attrNameLst>
                                          <p:attrName>style.visibility</p:attrName>
                                        </p:attrNameLst>
                                      </p:cBhvr>
                                      <p:to>
                                        <p:strVal val="hidden"/>
                                      </p:to>
                                    </p:set>
                                  </p:childTnLst>
                                </p:cTn>
                              </p:par>
                              <p:par>
                                <p:cTn id="31" presetID="53" presetClass="exit" presetSubtype="544" fill="hold" nodeType="withEffect">
                                  <p:stCondLst>
                                    <p:cond delay="0"/>
                                  </p:stCondLst>
                                  <p:childTnLst>
                                    <p:anim calcmode="lin" valueType="num">
                                      <p:cBhvr>
                                        <p:cTn id="32" dur="1000"/>
                                        <p:tgtEl>
                                          <p:spTgt spid="20"/>
                                        </p:tgtEl>
                                        <p:attrNameLst>
                                          <p:attrName>ppt_w</p:attrName>
                                        </p:attrNameLst>
                                      </p:cBhvr>
                                      <p:tavLst>
                                        <p:tav tm="0">
                                          <p:val>
                                            <p:strVal val="ppt_w"/>
                                          </p:val>
                                        </p:tav>
                                        <p:tav tm="100000">
                                          <p:val>
                                            <p:fltVal val="0"/>
                                          </p:val>
                                        </p:tav>
                                      </p:tavLst>
                                    </p:anim>
                                    <p:anim calcmode="lin" valueType="num">
                                      <p:cBhvr>
                                        <p:cTn id="33" dur="1000"/>
                                        <p:tgtEl>
                                          <p:spTgt spid="20"/>
                                        </p:tgtEl>
                                        <p:attrNameLst>
                                          <p:attrName>ppt_h</p:attrName>
                                        </p:attrNameLst>
                                      </p:cBhvr>
                                      <p:tavLst>
                                        <p:tav tm="0">
                                          <p:val>
                                            <p:strVal val="ppt_h"/>
                                          </p:val>
                                        </p:tav>
                                        <p:tav tm="100000">
                                          <p:val>
                                            <p:fltVal val="0"/>
                                          </p:val>
                                        </p:tav>
                                      </p:tavLst>
                                    </p:anim>
                                    <p:animEffect transition="out" filter="fade">
                                      <p:cBhvr>
                                        <p:cTn id="34" dur="1000"/>
                                        <p:tgtEl>
                                          <p:spTgt spid="20"/>
                                        </p:tgtEl>
                                      </p:cBhvr>
                                    </p:animEffect>
                                    <p:anim calcmode="lin" valueType="num">
                                      <p:cBhvr>
                                        <p:cTn id="35" dur="1000"/>
                                        <p:tgtEl>
                                          <p:spTgt spid="20"/>
                                        </p:tgtEl>
                                        <p:attrNameLst>
                                          <p:attrName>ppt_x</p:attrName>
                                        </p:attrNameLst>
                                      </p:cBhvr>
                                      <p:tavLst>
                                        <p:tav tm="0">
                                          <p:val>
                                            <p:strVal val="ppt_x"/>
                                          </p:val>
                                        </p:tav>
                                        <p:tav tm="100000">
                                          <p:val>
                                            <p:fltVal val="0.5"/>
                                          </p:val>
                                        </p:tav>
                                      </p:tavLst>
                                    </p:anim>
                                    <p:anim calcmode="lin" valueType="num">
                                      <p:cBhvr>
                                        <p:cTn id="36" dur="1000"/>
                                        <p:tgtEl>
                                          <p:spTgt spid="20"/>
                                        </p:tgtEl>
                                        <p:attrNameLst>
                                          <p:attrName>ppt_y</p:attrName>
                                        </p:attrNameLst>
                                      </p:cBhvr>
                                      <p:tavLst>
                                        <p:tav tm="0">
                                          <p:val>
                                            <p:strVal val="ppt_y"/>
                                          </p:val>
                                        </p:tav>
                                        <p:tav tm="100000">
                                          <p:val>
                                            <p:fltVal val="0.5"/>
                                          </p:val>
                                        </p:tav>
                                      </p:tavLst>
                                    </p:anim>
                                    <p:set>
                                      <p:cBhvr>
                                        <p:cTn id="37" dur="1" fill="hold">
                                          <p:stCondLst>
                                            <p:cond delay="999"/>
                                          </p:stCondLst>
                                        </p:cTn>
                                        <p:tgtEl>
                                          <p:spTgt spid="20"/>
                                        </p:tgtEl>
                                        <p:attrNameLst>
                                          <p:attrName>style.visibility</p:attrName>
                                        </p:attrNameLst>
                                      </p:cBhvr>
                                      <p:to>
                                        <p:strVal val="hidden"/>
                                      </p:to>
                                    </p:set>
                                  </p:childTnLst>
                                </p:cTn>
                              </p:par>
                              <p:par>
                                <p:cTn id="38" presetID="53" presetClass="entr" presetSubtype="528"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1000" fill="hold"/>
                                        <p:tgtEl>
                                          <p:spTgt spid="6"/>
                                        </p:tgtEl>
                                        <p:attrNameLst>
                                          <p:attrName>ppt_w</p:attrName>
                                        </p:attrNameLst>
                                      </p:cBhvr>
                                      <p:tavLst>
                                        <p:tav tm="0">
                                          <p:val>
                                            <p:fltVal val="0"/>
                                          </p:val>
                                        </p:tav>
                                        <p:tav tm="100000">
                                          <p:val>
                                            <p:strVal val="#ppt_w"/>
                                          </p:val>
                                        </p:tav>
                                      </p:tavLst>
                                    </p:anim>
                                    <p:anim calcmode="lin" valueType="num">
                                      <p:cBhvr>
                                        <p:cTn id="41" dur="1000" fill="hold"/>
                                        <p:tgtEl>
                                          <p:spTgt spid="6"/>
                                        </p:tgtEl>
                                        <p:attrNameLst>
                                          <p:attrName>ppt_h</p:attrName>
                                        </p:attrNameLst>
                                      </p:cBhvr>
                                      <p:tavLst>
                                        <p:tav tm="0">
                                          <p:val>
                                            <p:fltVal val="0"/>
                                          </p:val>
                                        </p:tav>
                                        <p:tav tm="100000">
                                          <p:val>
                                            <p:strVal val="#ppt_h"/>
                                          </p:val>
                                        </p:tav>
                                      </p:tavLst>
                                    </p:anim>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fltVal val="0.5"/>
                                          </p:val>
                                        </p:tav>
                                        <p:tav tm="100000">
                                          <p:val>
                                            <p:strVal val="#ppt_x"/>
                                          </p:val>
                                        </p:tav>
                                      </p:tavLst>
                                    </p:anim>
                                    <p:anim calcmode="lin" valueType="num">
                                      <p:cBhvr>
                                        <p:cTn id="44" dur="10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5.55556E-7 1.11022E-16 L -0.33889 0.16782 " pathEditMode="relative" rAng="0" ptsTypes="AA">
                                      <p:cBhvr>
                                        <p:cTn id="48" dur="1000" fill="hold"/>
                                        <p:tgtEl>
                                          <p:spTgt spid="6"/>
                                        </p:tgtEl>
                                        <p:attrNameLst>
                                          <p:attrName>ppt_x</p:attrName>
                                          <p:attrName>ppt_y</p:attrName>
                                        </p:attrNameLst>
                                      </p:cBhvr>
                                      <p:rCtr x="-16944" y="8380"/>
                                    </p:animMotion>
                                  </p:childTnLst>
                                </p:cTn>
                              </p:par>
                              <p:par>
                                <p:cTn id="49" presetID="6" presetClass="emph" presetSubtype="0" fill="hold" nodeType="withEffect">
                                  <p:stCondLst>
                                    <p:cond delay="0"/>
                                  </p:stCondLst>
                                  <p:childTnLst>
                                    <p:animScale>
                                      <p:cBhvr>
                                        <p:cTn id="50" dur="1000" fill="hold"/>
                                        <p:tgtEl>
                                          <p:spTgt spid="6"/>
                                        </p:tgtEl>
                                      </p:cBhvr>
                                      <p:by x="53500" y="53500"/>
                                    </p:animScale>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strips(upRight)">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xit" presetSubtype="32" fill="hold" nodeType="clickEffect">
                                  <p:stCondLst>
                                    <p:cond delay="0"/>
                                  </p:stCondLst>
                                  <p:childTnLst>
                                    <p:anim calcmode="lin" valueType="num">
                                      <p:cBhvr>
                                        <p:cTn id="59" dur="500"/>
                                        <p:tgtEl>
                                          <p:spTgt spid="6"/>
                                        </p:tgtEl>
                                        <p:attrNameLst>
                                          <p:attrName>ppt_w</p:attrName>
                                        </p:attrNameLst>
                                      </p:cBhvr>
                                      <p:tavLst>
                                        <p:tav tm="0">
                                          <p:val>
                                            <p:strVal val="ppt_w"/>
                                          </p:val>
                                        </p:tav>
                                        <p:tav tm="100000">
                                          <p:val>
                                            <p:fltVal val="0"/>
                                          </p:val>
                                        </p:tav>
                                      </p:tavLst>
                                    </p:anim>
                                    <p:anim calcmode="lin" valueType="num">
                                      <p:cBhvr>
                                        <p:cTn id="60" dur="500"/>
                                        <p:tgtEl>
                                          <p:spTgt spid="6"/>
                                        </p:tgtEl>
                                        <p:attrNameLst>
                                          <p:attrName>ppt_h</p:attrName>
                                        </p:attrNameLst>
                                      </p:cBhvr>
                                      <p:tavLst>
                                        <p:tav tm="0">
                                          <p:val>
                                            <p:strVal val="ppt_h"/>
                                          </p:val>
                                        </p:tav>
                                        <p:tav tm="100000">
                                          <p:val>
                                            <p:fltVal val="0"/>
                                          </p:val>
                                        </p:tav>
                                      </p:tavLst>
                                    </p:anim>
                                    <p:animEffect transition="out" filter="fade">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47" presetClass="entr" presetSubtype="0" fill="hold" grpId="0" nodeType="withEffect">
                                  <p:stCondLst>
                                    <p:cond delay="0"/>
                                  </p:stCondLst>
                                  <p:childTnLst>
                                    <p:set>
                                      <p:cBhvr>
                                        <p:cTn id="64" dur="1" fill="hold">
                                          <p:stCondLst>
                                            <p:cond delay="0"/>
                                          </p:stCondLst>
                                        </p:cTn>
                                        <p:tgtEl>
                                          <p:spTgt spid="385"/>
                                        </p:tgtEl>
                                        <p:attrNameLst>
                                          <p:attrName>style.visibility</p:attrName>
                                        </p:attrNameLst>
                                      </p:cBhvr>
                                      <p:to>
                                        <p:strVal val="visible"/>
                                      </p:to>
                                    </p:set>
                                    <p:animEffect transition="in" filter="fade">
                                      <p:cBhvr>
                                        <p:cTn id="65" dur="500"/>
                                        <p:tgtEl>
                                          <p:spTgt spid="385"/>
                                        </p:tgtEl>
                                      </p:cBhvr>
                                    </p:animEffect>
                                    <p:anim calcmode="lin" valueType="num">
                                      <p:cBhvr>
                                        <p:cTn id="66" dur="500" fill="hold"/>
                                        <p:tgtEl>
                                          <p:spTgt spid="385"/>
                                        </p:tgtEl>
                                        <p:attrNameLst>
                                          <p:attrName>ppt_x</p:attrName>
                                        </p:attrNameLst>
                                      </p:cBhvr>
                                      <p:tavLst>
                                        <p:tav tm="0">
                                          <p:val>
                                            <p:strVal val="#ppt_x"/>
                                          </p:val>
                                        </p:tav>
                                        <p:tav tm="100000">
                                          <p:val>
                                            <p:strVal val="#ppt_x"/>
                                          </p:val>
                                        </p:tav>
                                      </p:tavLst>
                                    </p:anim>
                                    <p:anim calcmode="lin" valueType="num">
                                      <p:cBhvr>
                                        <p:cTn id="67" dur="500" fill="hold"/>
                                        <p:tgtEl>
                                          <p:spTgt spid="385"/>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384"/>
                                        </p:tgtEl>
                                        <p:attrNameLst>
                                          <p:attrName>style.visibility</p:attrName>
                                        </p:attrNameLst>
                                      </p:cBhvr>
                                      <p:to>
                                        <p:strVal val="visible"/>
                                      </p:to>
                                    </p:set>
                                    <p:animEffect transition="in" filter="fade">
                                      <p:cBhvr>
                                        <p:cTn id="70" dur="500"/>
                                        <p:tgtEl>
                                          <p:spTgt spid="384"/>
                                        </p:tgtEl>
                                      </p:cBhvr>
                                    </p:animEffect>
                                    <p:anim calcmode="lin" valueType="num">
                                      <p:cBhvr>
                                        <p:cTn id="71" dur="500" fill="hold"/>
                                        <p:tgtEl>
                                          <p:spTgt spid="384"/>
                                        </p:tgtEl>
                                        <p:attrNameLst>
                                          <p:attrName>ppt_x</p:attrName>
                                        </p:attrNameLst>
                                      </p:cBhvr>
                                      <p:tavLst>
                                        <p:tav tm="0">
                                          <p:val>
                                            <p:strVal val="#ppt_x"/>
                                          </p:val>
                                        </p:tav>
                                        <p:tav tm="100000">
                                          <p:val>
                                            <p:strVal val="#ppt_x"/>
                                          </p:val>
                                        </p:tav>
                                      </p:tavLst>
                                    </p:anim>
                                    <p:anim calcmode="lin" valueType="num">
                                      <p:cBhvr>
                                        <p:cTn id="72" dur="500" fill="hold"/>
                                        <p:tgtEl>
                                          <p:spTgt spid="38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down)">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84" grpId="0"/>
      <p:bldP spid="38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7" y="280716"/>
            <a:ext cx="4437517"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研究内容及技术路线</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技术路线</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grpSp>
        <p:nvGrpSpPr>
          <p:cNvPr id="8" name="组合 7">
            <a:extLst>
              <a:ext uri="{FF2B5EF4-FFF2-40B4-BE49-F238E27FC236}">
                <a16:creationId xmlns:a16="http://schemas.microsoft.com/office/drawing/2014/main" id="{C9432436-4279-45CC-8475-EF80547BCA6E}"/>
              </a:ext>
            </a:extLst>
          </p:cNvPr>
          <p:cNvGrpSpPr/>
          <p:nvPr/>
        </p:nvGrpSpPr>
        <p:grpSpPr>
          <a:xfrm>
            <a:off x="-19438" y="2195120"/>
            <a:ext cx="9399878" cy="3880147"/>
            <a:chOff x="-19438" y="2195120"/>
            <a:chExt cx="9399878" cy="3880147"/>
          </a:xfrm>
        </p:grpSpPr>
        <p:grpSp>
          <p:nvGrpSpPr>
            <p:cNvPr id="289" name="组合 288">
              <a:extLst>
                <a:ext uri="{FF2B5EF4-FFF2-40B4-BE49-F238E27FC236}">
                  <a16:creationId xmlns:a16="http://schemas.microsoft.com/office/drawing/2014/main" id="{13051BFE-71E4-4A60-8A3E-163D4B11F65D}"/>
                </a:ext>
              </a:extLst>
            </p:cNvPr>
            <p:cNvGrpSpPr/>
            <p:nvPr/>
          </p:nvGrpSpPr>
          <p:grpSpPr>
            <a:xfrm>
              <a:off x="1743433" y="2195120"/>
              <a:ext cx="4818933" cy="929005"/>
              <a:chOff x="196772" y="4464287"/>
              <a:chExt cx="4818933" cy="929005"/>
            </a:xfrm>
          </p:grpSpPr>
          <p:sp>
            <p:nvSpPr>
              <p:cNvPr id="298" name="矩形 297">
                <a:extLst>
                  <a:ext uri="{FF2B5EF4-FFF2-40B4-BE49-F238E27FC236}">
                    <a16:creationId xmlns:a16="http://schemas.microsoft.com/office/drawing/2014/main" id="{076A08C2-E980-4E61-8064-0329A57F215D}"/>
                  </a:ext>
                </a:extLst>
              </p:cNvPr>
              <p:cNvSpPr/>
              <p:nvPr/>
            </p:nvSpPr>
            <p:spPr>
              <a:xfrm>
                <a:off x="196772" y="4464287"/>
                <a:ext cx="977852" cy="929005"/>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2">
                        <a:lumMod val="50000"/>
                      </a:schemeClr>
                    </a:solidFill>
                    <a:latin typeface="微软雅黑" panose="020B0503020204020204" pitchFamily="34" charset="-122"/>
                    <a:ea typeface="微软雅黑" panose="020B0503020204020204" pitchFamily="34" charset="-122"/>
                  </a:rPr>
                  <a:t>03</a:t>
                </a:r>
              </a:p>
            </p:txBody>
          </p:sp>
          <p:sp>
            <p:nvSpPr>
              <p:cNvPr id="299" name="文本框 298">
                <a:extLst>
                  <a:ext uri="{FF2B5EF4-FFF2-40B4-BE49-F238E27FC236}">
                    <a16:creationId xmlns:a16="http://schemas.microsoft.com/office/drawing/2014/main" id="{62428A6E-E79E-4619-8A5F-0DCFEB450F4A}"/>
                  </a:ext>
                </a:extLst>
              </p:cNvPr>
              <p:cNvSpPr txBox="1"/>
              <p:nvPr/>
            </p:nvSpPr>
            <p:spPr>
              <a:xfrm>
                <a:off x="1267968" y="4555417"/>
                <a:ext cx="3747737" cy="746743"/>
              </a:xfrm>
              <a:prstGeom prst="rect">
                <a:avLst/>
              </a:prstGeom>
              <a:noFill/>
            </p:spPr>
            <p:txBody>
              <a:bodyPr wrap="square" rtlCol="0">
                <a:spAutoFit/>
              </a:bodyPr>
              <a:lstStyle/>
              <a:p>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研 究 内 容 及 技 术 路 线</a:t>
                </a:r>
              </a:p>
              <a:p>
                <a:pPr>
                  <a:lnSpc>
                    <a:spcPct val="150000"/>
                  </a:lnSpc>
                </a:pPr>
                <a:r>
                  <a:rPr lang="en-US" altLang="zh-CN" sz="1400" dirty="0">
                    <a:solidFill>
                      <a:schemeClr val="tx2">
                        <a:lumMod val="50000"/>
                      </a:schemeClr>
                    </a:solidFill>
                    <a:latin typeface="微软雅黑" panose="020B0503020204020204" pitchFamily="34" charset="-122"/>
                    <a:ea typeface="微软雅黑" panose="020B0503020204020204" pitchFamily="34" charset="-122"/>
                    <a:sym typeface="+mn-ea"/>
                  </a:rPr>
                  <a:t>Research Content and Technical Route</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grpSp>
          <p:nvGrpSpPr>
            <p:cNvPr id="6" name="组合 5">
              <a:extLst>
                <a:ext uri="{FF2B5EF4-FFF2-40B4-BE49-F238E27FC236}">
                  <a16:creationId xmlns:a16="http://schemas.microsoft.com/office/drawing/2014/main" id="{BA0C904A-6307-422C-8573-33CAAC740195}"/>
                </a:ext>
              </a:extLst>
            </p:cNvPr>
            <p:cNvGrpSpPr/>
            <p:nvPr/>
          </p:nvGrpSpPr>
          <p:grpSpPr>
            <a:xfrm>
              <a:off x="3403831" y="3070318"/>
              <a:ext cx="2410029" cy="684750"/>
              <a:chOff x="3403831" y="3032993"/>
              <a:chExt cx="2410029" cy="746743"/>
            </a:xfrm>
          </p:grpSpPr>
          <p:sp>
            <p:nvSpPr>
              <p:cNvPr id="13" name="箭头: 下 12">
                <a:extLst>
                  <a:ext uri="{FF2B5EF4-FFF2-40B4-BE49-F238E27FC236}">
                    <a16:creationId xmlns:a16="http://schemas.microsoft.com/office/drawing/2014/main" id="{3C7AC14E-8078-4AEA-9F24-C1932F3B772D}"/>
                  </a:ext>
                </a:extLst>
              </p:cNvPr>
              <p:cNvSpPr/>
              <p:nvPr/>
            </p:nvSpPr>
            <p:spPr>
              <a:xfrm>
                <a:off x="3403831" y="3032993"/>
                <a:ext cx="466531" cy="74674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箭头: 下 299">
                <a:extLst>
                  <a:ext uri="{FF2B5EF4-FFF2-40B4-BE49-F238E27FC236}">
                    <a16:creationId xmlns:a16="http://schemas.microsoft.com/office/drawing/2014/main" id="{2C1BF678-B44E-42AA-9A05-3103891CEF96}"/>
                  </a:ext>
                </a:extLst>
              </p:cNvPr>
              <p:cNvSpPr/>
              <p:nvPr/>
            </p:nvSpPr>
            <p:spPr>
              <a:xfrm>
                <a:off x="5347329" y="3032993"/>
                <a:ext cx="466531" cy="74674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E7682ED5-9000-435A-9E9E-8D91D3A160D3}"/>
                </a:ext>
              </a:extLst>
            </p:cNvPr>
            <p:cNvGrpSpPr/>
            <p:nvPr/>
          </p:nvGrpSpPr>
          <p:grpSpPr>
            <a:xfrm>
              <a:off x="945650" y="3779736"/>
              <a:ext cx="7462244" cy="470123"/>
              <a:chOff x="945650" y="3779736"/>
              <a:chExt cx="7462244" cy="470123"/>
            </a:xfrm>
          </p:grpSpPr>
          <p:sp>
            <p:nvSpPr>
              <p:cNvPr id="363" name="文本框 362">
                <a:extLst>
                  <a:ext uri="{FF2B5EF4-FFF2-40B4-BE49-F238E27FC236}">
                    <a16:creationId xmlns:a16="http://schemas.microsoft.com/office/drawing/2014/main" id="{462293BB-9E22-44B1-968D-91623AE4B730}"/>
                  </a:ext>
                </a:extLst>
              </p:cNvPr>
              <p:cNvSpPr txBox="1"/>
              <p:nvPr/>
            </p:nvSpPr>
            <p:spPr>
              <a:xfrm>
                <a:off x="945650" y="3779736"/>
                <a:ext cx="3168394" cy="461665"/>
              </a:xfrm>
              <a:prstGeom prst="rect">
                <a:avLst/>
              </a:prstGeom>
              <a:noFill/>
            </p:spPr>
            <p:txBody>
              <a:bodyPr wrap="square" rtlCol="0">
                <a:spAutoFit/>
              </a:bodyPr>
              <a:lstStyle/>
              <a:p>
                <a:r>
                  <a:rPr lang="en-US" altLang="zh-CN" sz="2400" b="1" dirty="0">
                    <a:solidFill>
                      <a:schemeClr val="tx2">
                        <a:lumMod val="50000"/>
                      </a:schemeClr>
                    </a:solidFill>
                    <a:latin typeface="微软雅黑" panose="020B0503020204020204" pitchFamily="34" charset="-122"/>
                    <a:ea typeface="微软雅黑" panose="020B0503020204020204" pitchFamily="34" charset="-122"/>
                    <a:sym typeface="+mn-ea"/>
                  </a:rPr>
                  <a:t>1 </a:t>
                </a:r>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理 论 推 导 与 架 构</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371" name="文本框 370">
                <a:extLst>
                  <a:ext uri="{FF2B5EF4-FFF2-40B4-BE49-F238E27FC236}">
                    <a16:creationId xmlns:a16="http://schemas.microsoft.com/office/drawing/2014/main" id="{85C68D64-F7FE-41C3-92F2-216E4DC4C48C}"/>
                  </a:ext>
                </a:extLst>
              </p:cNvPr>
              <p:cNvSpPr txBox="1"/>
              <p:nvPr/>
            </p:nvSpPr>
            <p:spPr>
              <a:xfrm>
                <a:off x="5266220" y="3788194"/>
                <a:ext cx="3141674" cy="461665"/>
              </a:xfrm>
              <a:prstGeom prst="rect">
                <a:avLst/>
              </a:prstGeom>
              <a:noFill/>
            </p:spPr>
            <p:txBody>
              <a:bodyPr wrap="square" rtlCol="0">
                <a:spAutoFit/>
              </a:bodyPr>
              <a:lstStyle/>
              <a:p>
                <a:r>
                  <a:rPr lang="en-US" altLang="zh-CN" sz="2400" b="1" dirty="0">
                    <a:solidFill>
                      <a:schemeClr val="tx2">
                        <a:lumMod val="50000"/>
                      </a:schemeClr>
                    </a:solidFill>
                    <a:latin typeface="微软雅黑" panose="020B0503020204020204" pitchFamily="34" charset="-122"/>
                    <a:ea typeface="微软雅黑" panose="020B0503020204020204" pitchFamily="34" charset="-122"/>
                    <a:sym typeface="+mn-ea"/>
                  </a:rPr>
                  <a:t>2 </a:t>
                </a:r>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数 值 仿 真 与 模 拟</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grpSp>
          <p:nvGrpSpPr>
            <p:cNvPr id="2" name="组合 1">
              <a:extLst>
                <a:ext uri="{FF2B5EF4-FFF2-40B4-BE49-F238E27FC236}">
                  <a16:creationId xmlns:a16="http://schemas.microsoft.com/office/drawing/2014/main" id="{E1AB882A-26E5-40B5-8F45-3F4A1411B7FD}"/>
                </a:ext>
              </a:extLst>
            </p:cNvPr>
            <p:cNvGrpSpPr/>
            <p:nvPr/>
          </p:nvGrpSpPr>
          <p:grpSpPr>
            <a:xfrm>
              <a:off x="-19438" y="4828539"/>
              <a:ext cx="9399878" cy="1246728"/>
              <a:chOff x="-19438" y="4716569"/>
              <a:chExt cx="9399878" cy="1246728"/>
            </a:xfrm>
          </p:grpSpPr>
          <p:sp>
            <p:nvSpPr>
              <p:cNvPr id="373" name="标题 1">
                <a:extLst>
                  <a:ext uri="{FF2B5EF4-FFF2-40B4-BE49-F238E27FC236}">
                    <a16:creationId xmlns:a16="http://schemas.microsoft.com/office/drawing/2014/main" id="{926A1A0A-C872-49D4-90E8-B90E9E6688FF}"/>
                  </a:ext>
                </a:extLst>
              </p:cNvPr>
              <p:cNvSpPr txBox="1">
                <a:spLocks/>
              </p:cNvSpPr>
              <p:nvPr/>
            </p:nvSpPr>
            <p:spPr bwMode="auto">
              <a:xfrm>
                <a:off x="-19438" y="5165591"/>
                <a:ext cx="45281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1.2 </a:t>
                </a:r>
                <a:r>
                  <a:rPr lang="zh-CN" altLang="en-US" sz="2000" b="1" dirty="0">
                    <a:latin typeface="+mn-lt"/>
                    <a:ea typeface="黑体" panose="02010609060101010101" pitchFamily="49" charset="-122"/>
                    <a:cs typeface="Gisha" panose="020B0604020202020204" pitchFamily="34" charset="-79"/>
                  </a:rPr>
                  <a:t>三维非线性傅里叶体全息成像原理</a:t>
                </a:r>
                <a:endParaRPr lang="en-US" altLang="zh-CN" sz="2000" b="1" dirty="0">
                  <a:latin typeface="+mn-lt"/>
                  <a:ea typeface="黑体" panose="02010609060101010101" pitchFamily="49" charset="-122"/>
                  <a:cs typeface="Gisha" panose="020B0604020202020204" pitchFamily="34" charset="-79"/>
                </a:endParaRPr>
              </a:p>
            </p:txBody>
          </p:sp>
          <p:sp>
            <p:nvSpPr>
              <p:cNvPr id="374" name="标题 1">
                <a:extLst>
                  <a:ext uri="{FF2B5EF4-FFF2-40B4-BE49-F238E27FC236}">
                    <a16:creationId xmlns:a16="http://schemas.microsoft.com/office/drawing/2014/main" id="{C7A9FC2B-EC95-4B6C-89E9-6E658A182B0D}"/>
                  </a:ext>
                </a:extLst>
              </p:cNvPr>
              <p:cNvSpPr txBox="1">
                <a:spLocks/>
              </p:cNvSpPr>
              <p:nvPr/>
            </p:nvSpPr>
            <p:spPr bwMode="auto">
              <a:xfrm>
                <a:off x="27942" y="4717889"/>
                <a:ext cx="493952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1.1 </a:t>
                </a:r>
                <a:r>
                  <a:rPr lang="zh-CN" altLang="en-US" sz="2000" b="1" dirty="0">
                    <a:latin typeface="+mn-lt"/>
                    <a:ea typeface="黑体" panose="02010609060101010101" pitchFamily="49" charset="-122"/>
                    <a:cs typeface="Gisha" panose="020B0604020202020204" pitchFamily="34" charset="-79"/>
                  </a:rPr>
                  <a:t>三维非线性光子晶体的准相位匹配机制</a:t>
                </a:r>
                <a:endParaRPr lang="en-US" altLang="zh-CN" sz="2000" b="1" dirty="0">
                  <a:latin typeface="+mn-lt"/>
                  <a:ea typeface="黑体" panose="02010609060101010101" pitchFamily="49" charset="-122"/>
                  <a:cs typeface="Gisha" panose="020B0604020202020204" pitchFamily="34" charset="-79"/>
                </a:endParaRPr>
              </a:p>
            </p:txBody>
          </p:sp>
          <p:sp>
            <p:nvSpPr>
              <p:cNvPr id="375" name="标题 1">
                <a:extLst>
                  <a:ext uri="{FF2B5EF4-FFF2-40B4-BE49-F238E27FC236}">
                    <a16:creationId xmlns:a16="http://schemas.microsoft.com/office/drawing/2014/main" id="{AB20626F-4CC0-4E46-B0F6-CAB184D63103}"/>
                  </a:ext>
                </a:extLst>
              </p:cNvPr>
              <p:cNvSpPr txBox="1">
                <a:spLocks/>
              </p:cNvSpPr>
              <p:nvPr/>
            </p:nvSpPr>
            <p:spPr bwMode="auto">
              <a:xfrm>
                <a:off x="-12130" y="5613293"/>
                <a:ext cx="501966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1.3 </a:t>
                </a:r>
                <a:r>
                  <a:rPr lang="zh-CN" altLang="en-US" sz="2000" b="1" dirty="0">
                    <a:latin typeface="+mn-lt"/>
                    <a:ea typeface="黑体" panose="02010609060101010101" pitchFamily="49" charset="-122"/>
                    <a:cs typeface="Gisha" panose="020B0604020202020204" pitchFamily="34" charset="-79"/>
                  </a:rPr>
                  <a:t>结构倒格波波矢与振幅与远场成像关系</a:t>
                </a:r>
                <a:endParaRPr lang="en-US" altLang="zh-CN" sz="2000" b="1" dirty="0">
                  <a:latin typeface="+mn-lt"/>
                  <a:ea typeface="黑体" panose="02010609060101010101" pitchFamily="49" charset="-122"/>
                  <a:cs typeface="Gisha" panose="020B0604020202020204" pitchFamily="34" charset="-79"/>
                </a:endParaRPr>
              </a:p>
            </p:txBody>
          </p:sp>
          <p:sp>
            <p:nvSpPr>
              <p:cNvPr id="377" name="标题 1">
                <a:extLst>
                  <a:ext uri="{FF2B5EF4-FFF2-40B4-BE49-F238E27FC236}">
                    <a16:creationId xmlns:a16="http://schemas.microsoft.com/office/drawing/2014/main" id="{480FEC6C-C881-4C36-AF17-BAA2454BAF27}"/>
                  </a:ext>
                </a:extLst>
              </p:cNvPr>
              <p:cNvSpPr txBox="1">
                <a:spLocks/>
              </p:cNvSpPr>
              <p:nvPr/>
            </p:nvSpPr>
            <p:spPr bwMode="auto">
              <a:xfrm>
                <a:off x="5000232" y="4716569"/>
                <a:ext cx="414376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2.1 </a:t>
                </a:r>
                <a:r>
                  <a:rPr lang="zh-CN" altLang="en-US" sz="2000" b="1" dirty="0">
                    <a:latin typeface="+mn-lt"/>
                    <a:ea typeface="黑体" panose="02010609060101010101" pitchFamily="49" charset="-122"/>
                    <a:cs typeface="Gisha" panose="020B0604020202020204" pitchFamily="34" charset="-79"/>
                  </a:rPr>
                  <a:t>三维 </a:t>
                </a:r>
                <a:r>
                  <a:rPr lang="en-US" altLang="zh-CN" sz="2000" b="1" dirty="0">
                    <a:latin typeface="+mn-lt"/>
                    <a:ea typeface="黑体" panose="02010609060101010101" pitchFamily="49" charset="-122"/>
                    <a:cs typeface="Gisha" panose="020B0604020202020204" pitchFamily="34" charset="-79"/>
                  </a:rPr>
                  <a:t>GS </a:t>
                </a:r>
                <a:r>
                  <a:rPr lang="zh-CN" altLang="en-US" sz="2000" b="1" dirty="0">
                    <a:latin typeface="+mn-lt"/>
                    <a:ea typeface="黑体" panose="02010609060101010101" pitchFamily="49" charset="-122"/>
                    <a:cs typeface="Gisha" panose="020B0604020202020204" pitchFamily="34" charset="-79"/>
                  </a:rPr>
                  <a:t>算法生成纯相位全息图</a:t>
                </a:r>
                <a:endParaRPr lang="en-US" altLang="zh-CN" sz="2000" b="1" dirty="0">
                  <a:latin typeface="+mn-lt"/>
                  <a:ea typeface="黑体" panose="02010609060101010101" pitchFamily="49" charset="-122"/>
                  <a:cs typeface="Gisha" panose="020B0604020202020204" pitchFamily="34" charset="-79"/>
                </a:endParaRPr>
              </a:p>
            </p:txBody>
          </p:sp>
          <p:sp>
            <p:nvSpPr>
              <p:cNvPr id="383" name="标题 1">
                <a:extLst>
                  <a:ext uri="{FF2B5EF4-FFF2-40B4-BE49-F238E27FC236}">
                    <a16:creationId xmlns:a16="http://schemas.microsoft.com/office/drawing/2014/main" id="{E6A55BDB-2270-457D-9C77-4EA0223CAD15}"/>
                  </a:ext>
                </a:extLst>
              </p:cNvPr>
              <p:cNvSpPr txBox="1">
                <a:spLocks/>
              </p:cNvSpPr>
              <p:nvPr/>
            </p:nvSpPr>
            <p:spPr bwMode="auto">
              <a:xfrm>
                <a:off x="5060944" y="5169726"/>
                <a:ext cx="414376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sp>
            <p:nvSpPr>
              <p:cNvPr id="384" name="标题 1">
                <a:extLst>
                  <a:ext uri="{FF2B5EF4-FFF2-40B4-BE49-F238E27FC236}">
                    <a16:creationId xmlns:a16="http://schemas.microsoft.com/office/drawing/2014/main" id="{79B4BC8A-0018-4468-82CE-C3E72068B15D}"/>
                  </a:ext>
                </a:extLst>
              </p:cNvPr>
              <p:cNvSpPr txBox="1">
                <a:spLocks/>
              </p:cNvSpPr>
              <p:nvPr/>
            </p:nvSpPr>
            <p:spPr bwMode="auto">
              <a:xfrm>
                <a:off x="4882831" y="5605630"/>
                <a:ext cx="449760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2.3 </a:t>
                </a:r>
                <a:r>
                  <a:rPr lang="zh-CN" altLang="en-US" sz="2000" b="1" dirty="0">
                    <a:latin typeface="+mn-lt"/>
                    <a:ea typeface="黑体" panose="02010609060101010101" pitchFamily="49" charset="-122"/>
                    <a:cs typeface="Gisha" panose="020B0604020202020204" pitchFamily="34" charset="-79"/>
                  </a:rPr>
                  <a:t>验证：数值仿真</a:t>
                </a:r>
                <a:r>
                  <a:rPr lang="zh-CN" altLang="en-US" sz="2000" b="1" dirty="0">
                    <a:ea typeface="黑体" panose="02010609060101010101" pitchFamily="49" charset="-122"/>
                    <a:cs typeface="Gisha" panose="020B0604020202020204" pitchFamily="34" charset="-79"/>
                  </a:rPr>
                  <a:t>倍频光</a:t>
                </a:r>
                <a:r>
                  <a:rPr lang="zh-CN" altLang="en-US" sz="2000" b="1" dirty="0">
                    <a:latin typeface="+mn-lt"/>
                    <a:ea typeface="黑体" panose="02010609060101010101" pitchFamily="49" charset="-122"/>
                    <a:cs typeface="Gisha" panose="020B0604020202020204" pitchFamily="34" charset="-79"/>
                  </a:rPr>
                  <a:t>远场成像</a:t>
                </a:r>
                <a:endParaRPr lang="en-US" altLang="zh-CN" sz="2000" b="1" dirty="0">
                  <a:latin typeface="+mn-lt"/>
                  <a:ea typeface="黑体" panose="02010609060101010101" pitchFamily="49" charset="-122"/>
                  <a:cs typeface="Gisha" panose="020B0604020202020204" pitchFamily="34" charset="-79"/>
                </a:endParaRPr>
              </a:p>
            </p:txBody>
          </p:sp>
        </p:grpSp>
        <p:grpSp>
          <p:nvGrpSpPr>
            <p:cNvPr id="4" name="组合 3">
              <a:extLst>
                <a:ext uri="{FF2B5EF4-FFF2-40B4-BE49-F238E27FC236}">
                  <a16:creationId xmlns:a16="http://schemas.microsoft.com/office/drawing/2014/main" id="{88643097-EB91-4229-88EA-D6D5A38F31BA}"/>
                </a:ext>
              </a:extLst>
            </p:cNvPr>
            <p:cNvGrpSpPr/>
            <p:nvPr/>
          </p:nvGrpSpPr>
          <p:grpSpPr>
            <a:xfrm>
              <a:off x="2692975" y="4270956"/>
              <a:ext cx="3850840" cy="482423"/>
              <a:chOff x="2692975" y="4242963"/>
              <a:chExt cx="3850840" cy="482423"/>
            </a:xfrm>
          </p:grpSpPr>
          <p:sp>
            <p:nvSpPr>
              <p:cNvPr id="26" name="箭头: 下 25">
                <a:extLst>
                  <a:ext uri="{FF2B5EF4-FFF2-40B4-BE49-F238E27FC236}">
                    <a16:creationId xmlns:a16="http://schemas.microsoft.com/office/drawing/2014/main" id="{57998C21-71AA-4B81-994E-1610681D90DF}"/>
                  </a:ext>
                </a:extLst>
              </p:cNvPr>
              <p:cNvSpPr/>
              <p:nvPr/>
            </p:nvSpPr>
            <p:spPr>
              <a:xfrm>
                <a:off x="2692975" y="4242963"/>
                <a:ext cx="304453" cy="48242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7C0451BA-966F-4FBC-87E0-FB396527CD1D}"/>
                  </a:ext>
                </a:extLst>
              </p:cNvPr>
              <p:cNvSpPr/>
              <p:nvPr/>
            </p:nvSpPr>
            <p:spPr>
              <a:xfrm>
                <a:off x="6239362" y="4242963"/>
                <a:ext cx="304453" cy="48242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a:extLst>
              <a:ext uri="{FF2B5EF4-FFF2-40B4-BE49-F238E27FC236}">
                <a16:creationId xmlns:a16="http://schemas.microsoft.com/office/drawing/2014/main" id="{A42C9144-DC4C-4E8F-B2A8-BAFC087E07A5}"/>
              </a:ext>
            </a:extLst>
          </p:cNvPr>
          <p:cNvSpPr txBox="1"/>
          <p:nvPr/>
        </p:nvSpPr>
        <p:spPr>
          <a:xfrm>
            <a:off x="5266219" y="3790700"/>
            <a:ext cx="4939526" cy="461665"/>
          </a:xfrm>
          <a:prstGeom prst="rect">
            <a:avLst/>
          </a:prstGeom>
          <a:noFill/>
        </p:spPr>
        <p:txBody>
          <a:bodyPr wrap="square" rtlCol="0">
            <a:spAutoFit/>
          </a:bodyPr>
          <a:lstStyle/>
          <a:p>
            <a:r>
              <a:rPr lang="en-US" altLang="zh-CN" sz="2400" b="1" dirty="0">
                <a:solidFill>
                  <a:schemeClr val="tx2">
                    <a:lumMod val="50000"/>
                  </a:schemeClr>
                </a:solidFill>
                <a:latin typeface="微软雅黑" panose="020B0503020204020204" pitchFamily="34" charset="-122"/>
                <a:ea typeface="微软雅黑" panose="020B0503020204020204" pitchFamily="34" charset="-122"/>
                <a:sym typeface="+mn-ea"/>
              </a:rPr>
              <a:t>2 </a:t>
            </a:r>
            <a:r>
              <a:rPr lang="zh-CN" altLang="en-US" sz="2400" b="1" dirty="0">
                <a:solidFill>
                  <a:schemeClr val="tx2">
                    <a:lumMod val="50000"/>
                  </a:schemeClr>
                </a:solidFill>
                <a:latin typeface="微软雅黑" panose="020B0503020204020204" pitchFamily="34" charset="-122"/>
                <a:ea typeface="微软雅黑" panose="020B0503020204020204" pitchFamily="34" charset="-122"/>
                <a:sym typeface="+mn-ea"/>
              </a:rPr>
              <a:t>数 值 仿 真 与 模 拟</a:t>
            </a:r>
            <a:endParaRPr lang="zh-CN" altLang="en-US" sz="1400" b="1" dirty="0">
              <a:solidFill>
                <a:schemeClr val="tx2">
                  <a:lumMod val="50000"/>
                </a:schemeClr>
              </a:solidFill>
              <a:latin typeface="微软雅黑" panose="020B0503020204020204" pitchFamily="34" charset="-122"/>
              <a:ea typeface="微软雅黑" panose="020B0503020204020204" pitchFamily="34" charset="-122"/>
              <a:sym typeface="+mn-ea"/>
            </a:endParaRPr>
          </a:p>
        </p:txBody>
      </p:sp>
      <p:sp>
        <p:nvSpPr>
          <p:cNvPr id="34" name="标题 1">
            <a:extLst>
              <a:ext uri="{FF2B5EF4-FFF2-40B4-BE49-F238E27FC236}">
                <a16:creationId xmlns:a16="http://schemas.microsoft.com/office/drawing/2014/main" id="{7166F2FC-C602-40C3-938B-68EFF7941580}"/>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sp>
        <p:nvSpPr>
          <p:cNvPr id="35" name="标题 1">
            <a:extLst>
              <a:ext uri="{FF2B5EF4-FFF2-40B4-BE49-F238E27FC236}">
                <a16:creationId xmlns:a16="http://schemas.microsoft.com/office/drawing/2014/main" id="{864E2C6C-C7DA-4E8E-8D9A-4665124E0A05}"/>
              </a:ext>
            </a:extLst>
          </p:cNvPr>
          <p:cNvSpPr txBox="1">
            <a:spLocks/>
          </p:cNvSpPr>
          <p:nvPr/>
        </p:nvSpPr>
        <p:spPr bwMode="auto">
          <a:xfrm>
            <a:off x="4996053" y="5284766"/>
            <a:ext cx="428129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grpSp>
        <p:nvGrpSpPr>
          <p:cNvPr id="36" name="组合 35">
            <a:extLst>
              <a:ext uri="{FF2B5EF4-FFF2-40B4-BE49-F238E27FC236}">
                <a16:creationId xmlns:a16="http://schemas.microsoft.com/office/drawing/2014/main" id="{B0279214-9595-48FC-9215-3FBCFF09B768}"/>
              </a:ext>
            </a:extLst>
          </p:cNvPr>
          <p:cNvGrpSpPr/>
          <p:nvPr/>
        </p:nvGrpSpPr>
        <p:grpSpPr>
          <a:xfrm>
            <a:off x="31809" y="6491415"/>
            <a:ext cx="437891" cy="299556"/>
            <a:chOff x="8539422" y="6009541"/>
            <a:chExt cx="437891" cy="299556"/>
          </a:xfrm>
        </p:grpSpPr>
        <p:sp>
          <p:nvSpPr>
            <p:cNvPr id="37" name="卷形: 垂直 36">
              <a:extLst>
                <a:ext uri="{FF2B5EF4-FFF2-40B4-BE49-F238E27FC236}">
                  <a16:creationId xmlns:a16="http://schemas.microsoft.com/office/drawing/2014/main" id="{E6EE2989-1F3D-4E48-8D3E-3B0AF79050ED}"/>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标题 1">
              <a:extLst>
                <a:ext uri="{FF2B5EF4-FFF2-40B4-BE49-F238E27FC236}">
                  <a16:creationId xmlns:a16="http://schemas.microsoft.com/office/drawing/2014/main" id="{B3364022-2CB5-4830-8864-0849F612A8A8}"/>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32</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393897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arn(inVertical)">
                                      <p:cBhvr>
                                        <p:cTn id="10" dur="500"/>
                                        <p:tgtEl>
                                          <p:spTgt spid="55"/>
                                        </p:tgtEl>
                                      </p:cBhvr>
                                    </p:animEffect>
                                  </p:childTnLst>
                                </p:cTn>
                              </p:par>
                              <p:par>
                                <p:cTn id="11" presetID="22"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childTnLst>
                                </p:cTn>
                              </p:par>
                              <p:par>
                                <p:cTn id="18" presetID="0" presetClass="path" presetSubtype="0" accel="50000" decel="50000" fill="hold" grpId="1" nodeType="withEffect">
                                  <p:stCondLst>
                                    <p:cond delay="0"/>
                                  </p:stCondLst>
                                  <p:childTnLst>
                                    <p:animMotion origin="layout" path="M 3.05556E-6 -2.59259E-6 L -0.47431 -0.54004 " pathEditMode="relative" rAng="0" ptsTypes="AA">
                                      <p:cBhvr>
                                        <p:cTn id="19" dur="500" fill="hold"/>
                                        <p:tgtEl>
                                          <p:spTgt spid="33"/>
                                        </p:tgtEl>
                                        <p:attrNameLst>
                                          <p:attrName>ppt_x</p:attrName>
                                          <p:attrName>ppt_y</p:attrName>
                                        </p:attrNameLst>
                                      </p:cBhvr>
                                      <p:rCtr x="-23715" y="-27014"/>
                                    </p:animMotion>
                                  </p:childTnLst>
                                </p:cTn>
                              </p:par>
                              <p:par>
                                <p:cTn id="20" presetID="28" presetClass="emph" presetSubtype="0" fill="hold" grpId="2" nodeType="withEffect">
                                  <p:stCondLst>
                                    <p:cond delay="0"/>
                                  </p:stCondLst>
                                  <p:childTnLst>
                                    <p:animClr clrSpc="rgb" dir="cw">
                                      <p:cBhvr override="childStyle">
                                        <p:cTn id="21" dur="200" fill="hold"/>
                                        <p:tgtEl>
                                          <p:spTgt spid="33"/>
                                        </p:tgtEl>
                                        <p:attrNameLst>
                                          <p:attrName>style.color</p:attrName>
                                        </p:attrNameLst>
                                      </p:cBhvr>
                                      <p:to>
                                        <a:schemeClr val="tx1"/>
                                      </p:to>
                                    </p:animClr>
                                    <p:animClr clrSpc="rgb" dir="cw">
                                      <p:cBhvr>
                                        <p:cTn id="22" dur="200" fill="hold"/>
                                        <p:tgtEl>
                                          <p:spTgt spid="33"/>
                                        </p:tgtEl>
                                        <p:attrNameLst>
                                          <p:attrName>fillcolor</p:attrName>
                                        </p:attrNameLst>
                                      </p:cBhvr>
                                      <p:to>
                                        <a:schemeClr val="tx1"/>
                                      </p:to>
                                    </p:animClr>
                                    <p:set>
                                      <p:cBhvr>
                                        <p:cTn id="23" dur="200" fill="hold"/>
                                        <p:tgtEl>
                                          <p:spTgt spid="33"/>
                                        </p:tgtEl>
                                        <p:attrNameLst>
                                          <p:attrName>fill.type</p:attrName>
                                        </p:attrNameLst>
                                      </p:cBhvr>
                                      <p:to>
                                        <p:strVal val="solid"/>
                                      </p:to>
                                    </p:set>
                                    <p:anim to="1.5" calcmode="lin" valueType="num">
                                      <p:cBhvr override="childStyle">
                                        <p:cTn id="24" dur="200" fill="hold"/>
                                        <p:tgtEl>
                                          <p:spTgt spid="33"/>
                                        </p:tgtEl>
                                        <p:attrNameLst>
                                          <p:attrName>style.fontSize</p:attrName>
                                        </p:attrNameLst>
                                      </p:cBhvr>
                                    </p:anim>
                                  </p:childTnLst>
                                </p:cTn>
                              </p:par>
                              <p:par>
                                <p:cTn id="25" presetID="22" presetClass="exit" presetSubtype="4" fill="hold" grpId="0" nodeType="withEffect">
                                  <p:stCondLst>
                                    <p:cond delay="0"/>
                                  </p:stCondLst>
                                  <p:childTnLst>
                                    <p:animEffect transition="out" filter="wipe(down)">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par>
                                <p:cTn id="30" presetID="0" presetClass="path" presetSubtype="0" accel="50000" decel="50000" fill="hold" grpId="0" nodeType="withEffect">
                                  <p:stCondLst>
                                    <p:cond delay="0"/>
                                  </p:stCondLst>
                                  <p:childTnLst>
                                    <p:animMotion origin="layout" path="M 0.00104 -0.00092 L -0.54878 -0.45995 " pathEditMode="relative" rAng="0" ptsTypes="AA">
                                      <p:cBhvr>
                                        <p:cTn id="31" dur="500" fill="hold"/>
                                        <p:tgtEl>
                                          <p:spTgt spid="35"/>
                                        </p:tgtEl>
                                        <p:attrNameLst>
                                          <p:attrName>ppt_x</p:attrName>
                                          <p:attrName>ppt_y</p:attrName>
                                        </p:attrNameLst>
                                      </p:cBhvr>
                                      <p:rCtr x="-27500" y="-22963"/>
                                    </p:animMotion>
                                  </p:childTnLst>
                                </p:cTn>
                              </p:par>
                              <p:par>
                                <p:cTn id="32" presetID="52" presetClass="exit" presetSubtype="0" fill="hold" nodeType="withEffect">
                                  <p:stCondLst>
                                    <p:cond delay="0"/>
                                  </p:stCondLst>
                                  <p:childTnLst>
                                    <p:animScale>
                                      <p:cBhvr>
                                        <p:cTn id="33" dur="700" accel="50000">
                                          <p:stCondLst>
                                            <p:cond delay="0"/>
                                          </p:stCondLst>
                                        </p:cTn>
                                        <p:tgtEl>
                                          <p:spTgt spid="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34" dur="700" accel="50000">
                                          <p:stCondLst>
                                            <p:cond delay="0"/>
                                          </p:stCondLst>
                                        </p:cTn>
                                        <p:tgtEl>
                                          <p:spTgt spid="8"/>
                                        </p:tgtEl>
                                        <p:attrNameLst>
                                          <p:attrName>ppt_x</p:attrName>
                                          <p:attrName>ppt_y</p:attrName>
                                        </p:attrNameLst>
                                      </p:cBhvr>
                                    </p:animMotion>
                                    <p:animEffect transition="out" filter="fade">
                                      <p:cBhvr>
                                        <p:cTn id="35" dur="700"/>
                                        <p:tgtEl>
                                          <p:spTgt spid="8"/>
                                        </p:tgtEl>
                                      </p:cBhvr>
                                    </p:animEffect>
                                    <p:set>
                                      <p:cBhvr>
                                        <p:cTn id="36" dur="1" fill="hold">
                                          <p:stCondLst>
                                            <p:cond delay="699"/>
                                          </p:stCondLst>
                                        </p:cTn>
                                        <p:tgtEl>
                                          <p:spTgt spid="8"/>
                                        </p:tgtEl>
                                        <p:attrNameLst>
                                          <p:attrName>style.visibility</p:attrName>
                                        </p:attrNameLst>
                                      </p:cBhvr>
                                      <p:to>
                                        <p:strVal val="hidden"/>
                                      </p:to>
                                    </p:set>
                                  </p:childTnLst>
                                </p:cTn>
                              </p:par>
                            </p:childTnLst>
                          </p:cTn>
                        </p:par>
                        <p:par>
                          <p:cTn id="37" fill="hold">
                            <p:stCondLst>
                              <p:cond delay="700"/>
                            </p:stCondLst>
                            <p:childTnLst>
                              <p:par>
                                <p:cTn id="38" presetID="10" presetClass="exit" presetSubtype="0" fill="hold" grpId="3" nodeType="afterEffect">
                                  <p:stCondLst>
                                    <p:cond delay="0"/>
                                  </p:stCondLst>
                                  <p:childTnLst>
                                    <p:animEffect transition="out" filter="fade">
                                      <p:cBhvr>
                                        <p:cTn id="39" dur="200"/>
                                        <p:tgtEl>
                                          <p:spTgt spid="33"/>
                                        </p:tgtEl>
                                      </p:cBhvr>
                                    </p:animEffect>
                                    <p:set>
                                      <p:cBhvr>
                                        <p:cTn id="40" dur="1" fill="hold">
                                          <p:stCondLst>
                                            <p:cond delay="199"/>
                                          </p:stCondLst>
                                        </p:cTn>
                                        <p:tgtEl>
                                          <p:spTgt spid="33"/>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2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P spid="33" grpId="0"/>
      <p:bldP spid="33" grpId="1"/>
      <p:bldP spid="33" grpId="2"/>
      <p:bldP spid="33" grpId="3"/>
      <p:bldP spid="34" grpId="0"/>
      <p:bldP spid="35" grpId="0"/>
      <p:bldP spid="3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技术路线</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83" name="标题 1">
            <a:extLst>
              <a:ext uri="{FF2B5EF4-FFF2-40B4-BE49-F238E27FC236}">
                <a16:creationId xmlns:a16="http://schemas.microsoft.com/office/drawing/2014/main" id="{E6A55BDB-2270-457D-9C77-4EA0223CAD15}"/>
              </a:ext>
            </a:extLst>
          </p:cNvPr>
          <p:cNvSpPr txBox="1">
            <a:spLocks/>
          </p:cNvSpPr>
          <p:nvPr/>
        </p:nvSpPr>
        <p:spPr bwMode="auto">
          <a:xfrm>
            <a:off x="45014" y="2127748"/>
            <a:ext cx="414376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sp>
        <p:nvSpPr>
          <p:cNvPr id="34" name="标题 1">
            <a:extLst>
              <a:ext uri="{FF2B5EF4-FFF2-40B4-BE49-F238E27FC236}">
                <a16:creationId xmlns:a16="http://schemas.microsoft.com/office/drawing/2014/main" id="{7166F2FC-C602-40C3-938B-68EFF7941580}"/>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grpSp>
        <p:nvGrpSpPr>
          <p:cNvPr id="36" name="组合 35">
            <a:extLst>
              <a:ext uri="{FF2B5EF4-FFF2-40B4-BE49-F238E27FC236}">
                <a16:creationId xmlns:a16="http://schemas.microsoft.com/office/drawing/2014/main" id="{B0279214-9595-48FC-9215-3FBCFF09B768}"/>
              </a:ext>
            </a:extLst>
          </p:cNvPr>
          <p:cNvGrpSpPr/>
          <p:nvPr/>
        </p:nvGrpSpPr>
        <p:grpSpPr>
          <a:xfrm>
            <a:off x="31809" y="6491415"/>
            <a:ext cx="437891" cy="299556"/>
            <a:chOff x="8539422" y="6009541"/>
            <a:chExt cx="437891" cy="299556"/>
          </a:xfrm>
        </p:grpSpPr>
        <p:sp>
          <p:nvSpPr>
            <p:cNvPr id="37" name="卷形: 垂直 36">
              <a:extLst>
                <a:ext uri="{FF2B5EF4-FFF2-40B4-BE49-F238E27FC236}">
                  <a16:creationId xmlns:a16="http://schemas.microsoft.com/office/drawing/2014/main" id="{E6EE2989-1F3D-4E48-8D3E-3B0AF79050ED}"/>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标题 1">
              <a:extLst>
                <a:ext uri="{FF2B5EF4-FFF2-40B4-BE49-F238E27FC236}">
                  <a16:creationId xmlns:a16="http://schemas.microsoft.com/office/drawing/2014/main" id="{B3364022-2CB5-4830-8864-0849F612A8A8}"/>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33</a:t>
              </a:r>
              <a:endParaRPr lang="zh-CN" altLang="en-US" sz="1600" b="1" dirty="0">
                <a:latin typeface="+mn-ea"/>
                <a:ea typeface="+mn-ea"/>
                <a:cs typeface="Times New Roman" panose="02020603050405020304" pitchFamily="18" charset="0"/>
              </a:endParaRPr>
            </a:p>
          </p:txBody>
        </p:sp>
      </p:grpSp>
      <p:pic>
        <p:nvPicPr>
          <p:cNvPr id="15" name="图片 14">
            <a:extLst>
              <a:ext uri="{FF2B5EF4-FFF2-40B4-BE49-F238E27FC236}">
                <a16:creationId xmlns:a16="http://schemas.microsoft.com/office/drawing/2014/main" id="{D1A063F8-C393-4CE9-A157-2DAE919C1A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19657" y="3715607"/>
            <a:ext cx="3595484" cy="1488145"/>
          </a:xfrm>
          <a:prstGeom prst="rect">
            <a:avLst/>
          </a:prstGeom>
        </p:spPr>
      </p:pic>
      <p:pic>
        <p:nvPicPr>
          <p:cNvPr id="47" name="图片 46" descr="图片包含 游戏机&#10;&#10;描述已自动生成">
            <a:extLst>
              <a:ext uri="{FF2B5EF4-FFF2-40B4-BE49-F238E27FC236}">
                <a16:creationId xmlns:a16="http://schemas.microsoft.com/office/drawing/2014/main" id="{871A346A-646F-4FE9-9830-71126061673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22170" y="3093322"/>
            <a:ext cx="1742600" cy="2238798"/>
          </a:xfrm>
          <a:prstGeom prst="rect">
            <a:avLst/>
          </a:prstGeom>
        </p:spPr>
      </p:pic>
      <p:grpSp>
        <p:nvGrpSpPr>
          <p:cNvPr id="103" name="组合 102">
            <a:extLst>
              <a:ext uri="{FF2B5EF4-FFF2-40B4-BE49-F238E27FC236}">
                <a16:creationId xmlns:a16="http://schemas.microsoft.com/office/drawing/2014/main" id="{772CE612-DAFF-4811-A0D8-B793BB80F7CB}"/>
              </a:ext>
            </a:extLst>
          </p:cNvPr>
          <p:cNvGrpSpPr/>
          <p:nvPr/>
        </p:nvGrpSpPr>
        <p:grpSpPr>
          <a:xfrm>
            <a:off x="51549" y="2656744"/>
            <a:ext cx="5598628" cy="2675376"/>
            <a:chOff x="51549" y="2656744"/>
            <a:chExt cx="5598628" cy="2675376"/>
          </a:xfrm>
        </p:grpSpPr>
        <p:sp>
          <p:nvSpPr>
            <p:cNvPr id="91" name="矩形 90">
              <a:extLst>
                <a:ext uri="{FF2B5EF4-FFF2-40B4-BE49-F238E27FC236}">
                  <a16:creationId xmlns:a16="http://schemas.microsoft.com/office/drawing/2014/main" id="{858835B6-C980-42E9-B0F3-61EC2992A9B5}"/>
                </a:ext>
              </a:extLst>
            </p:cNvPr>
            <p:cNvSpPr/>
            <p:nvPr/>
          </p:nvSpPr>
          <p:spPr>
            <a:xfrm>
              <a:off x="1747839" y="2656744"/>
              <a:ext cx="941386" cy="595231"/>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标题 1">
              <a:extLst>
                <a:ext uri="{FF2B5EF4-FFF2-40B4-BE49-F238E27FC236}">
                  <a16:creationId xmlns:a16="http://schemas.microsoft.com/office/drawing/2014/main" id="{F2350D8B-068F-4754-8116-7A5CD0734354}"/>
                </a:ext>
              </a:extLst>
            </p:cNvPr>
            <p:cNvSpPr txBox="1">
              <a:spLocks/>
            </p:cNvSpPr>
            <p:nvPr/>
          </p:nvSpPr>
          <p:spPr bwMode="auto">
            <a:xfrm>
              <a:off x="884625" y="4399784"/>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grpSp>
          <p:nvGrpSpPr>
            <p:cNvPr id="75" name="组合 74">
              <a:extLst>
                <a:ext uri="{FF2B5EF4-FFF2-40B4-BE49-F238E27FC236}">
                  <a16:creationId xmlns:a16="http://schemas.microsoft.com/office/drawing/2014/main" id="{15FD0A11-EDD3-477C-BF52-22188B575FDD}"/>
                </a:ext>
              </a:extLst>
            </p:cNvPr>
            <p:cNvGrpSpPr/>
            <p:nvPr/>
          </p:nvGrpSpPr>
          <p:grpSpPr>
            <a:xfrm>
              <a:off x="51549" y="2673412"/>
              <a:ext cx="5598628" cy="450800"/>
              <a:chOff x="1585074" y="5843332"/>
              <a:chExt cx="5598628" cy="450800"/>
            </a:xfrm>
          </p:grpSpPr>
          <p:graphicFrame>
            <p:nvGraphicFramePr>
              <p:cNvPr id="76" name="对象 75">
                <a:extLst>
                  <a:ext uri="{FF2B5EF4-FFF2-40B4-BE49-F238E27FC236}">
                    <a16:creationId xmlns:a16="http://schemas.microsoft.com/office/drawing/2014/main" id="{E5953158-0DEE-4DF6-81C5-90150BF1E9DC}"/>
                  </a:ext>
                </a:extLst>
              </p:cNvPr>
              <p:cNvGraphicFramePr>
                <a:graphicFrameLocks noChangeAspect="1"/>
              </p:cNvGraphicFramePr>
              <p:nvPr/>
            </p:nvGraphicFramePr>
            <p:xfrm>
              <a:off x="2108128" y="5843332"/>
              <a:ext cx="5075574" cy="450790"/>
            </p:xfrm>
            <a:graphic>
              <a:graphicData uri="http://schemas.openxmlformats.org/presentationml/2006/ole">
                <mc:AlternateContent xmlns:mc="http://schemas.openxmlformats.org/markup-compatibility/2006">
                  <mc:Choice xmlns:v="urn:schemas-microsoft-com:vml" Requires="v">
                    <p:oleObj name="Equation" r:id="rId5" imgW="3555720" imgH="317160" progId="Equation.DSMT4">
                      <p:embed/>
                    </p:oleObj>
                  </mc:Choice>
                  <mc:Fallback>
                    <p:oleObj name="Equation" r:id="rId5" imgW="3555720" imgH="317160" progId="Equation.DSMT4">
                      <p:embed/>
                      <p:pic>
                        <p:nvPicPr>
                          <p:cNvPr id="53" name="对象 52">
                            <a:extLst>
                              <a:ext uri="{FF2B5EF4-FFF2-40B4-BE49-F238E27FC236}">
                                <a16:creationId xmlns:a16="http://schemas.microsoft.com/office/drawing/2014/main" id="{4AF3BC02-7EF5-4355-883E-F100B39E7E69}"/>
                              </a:ext>
                            </a:extLst>
                          </p:cNvPr>
                          <p:cNvPicPr/>
                          <p:nvPr/>
                        </p:nvPicPr>
                        <p:blipFill>
                          <a:blip r:embed="rId6"/>
                          <a:stretch>
                            <a:fillRect/>
                          </a:stretch>
                        </p:blipFill>
                        <p:spPr>
                          <a:xfrm>
                            <a:off x="2108128" y="5843332"/>
                            <a:ext cx="5075574" cy="450790"/>
                          </a:xfrm>
                          <a:prstGeom prst="rect">
                            <a:avLst/>
                          </a:prstGeom>
                        </p:spPr>
                      </p:pic>
                    </p:oleObj>
                  </mc:Fallback>
                </mc:AlternateContent>
              </a:graphicData>
            </a:graphic>
          </p:graphicFrame>
          <p:grpSp>
            <p:nvGrpSpPr>
              <p:cNvPr id="77" name="组合 76">
                <a:extLst>
                  <a:ext uri="{FF2B5EF4-FFF2-40B4-BE49-F238E27FC236}">
                    <a16:creationId xmlns:a16="http://schemas.microsoft.com/office/drawing/2014/main" id="{B3BA5295-77E9-4179-ADE8-AF0C22D66E59}"/>
                  </a:ext>
                </a:extLst>
              </p:cNvPr>
              <p:cNvGrpSpPr/>
              <p:nvPr/>
            </p:nvGrpSpPr>
            <p:grpSpPr>
              <a:xfrm>
                <a:off x="1585074" y="5847163"/>
                <a:ext cx="461716" cy="446969"/>
                <a:chOff x="1941656" y="4972068"/>
                <a:chExt cx="461716" cy="446969"/>
              </a:xfrm>
            </p:grpSpPr>
            <p:sp>
              <p:nvSpPr>
                <p:cNvPr id="78" name="流程图: 可选过程 77">
                  <a:extLst>
                    <a:ext uri="{FF2B5EF4-FFF2-40B4-BE49-F238E27FC236}">
                      <a16:creationId xmlns:a16="http://schemas.microsoft.com/office/drawing/2014/main" id="{C657D807-5202-4573-A4C5-357D1C189809}"/>
                    </a:ext>
                  </a:extLst>
                </p:cNvPr>
                <p:cNvSpPr/>
                <p:nvPr/>
              </p:nvSpPr>
              <p:spPr>
                <a:xfrm>
                  <a:off x="1990158" y="4972068"/>
                  <a:ext cx="349473" cy="446969"/>
                </a:xfrm>
                <a:prstGeom prst="flowChartAlternateProcess">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9" name="标题 1">
                  <a:extLst>
                    <a:ext uri="{FF2B5EF4-FFF2-40B4-BE49-F238E27FC236}">
                      <a16:creationId xmlns:a16="http://schemas.microsoft.com/office/drawing/2014/main" id="{382B9B32-4C23-489E-B872-D34276732282}"/>
                    </a:ext>
                  </a:extLst>
                </p:cNvPr>
                <p:cNvSpPr txBox="1">
                  <a:spLocks/>
                </p:cNvSpPr>
                <p:nvPr/>
              </p:nvSpPr>
              <p:spPr bwMode="auto">
                <a:xfrm>
                  <a:off x="1941656" y="5200716"/>
                  <a:ext cx="461716" cy="18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11</a:t>
                  </a:r>
                  <a:endParaRPr lang="zh-CN" altLang="en-US" sz="2000" dirty="0">
                    <a:latin typeface="+mn-lt"/>
                  </a:endParaRPr>
                </a:p>
              </p:txBody>
            </p:sp>
          </p:grpSp>
        </p:grpSp>
        <p:grpSp>
          <p:nvGrpSpPr>
            <p:cNvPr id="80" name="组合 79">
              <a:extLst>
                <a:ext uri="{FF2B5EF4-FFF2-40B4-BE49-F238E27FC236}">
                  <a16:creationId xmlns:a16="http://schemas.microsoft.com/office/drawing/2014/main" id="{1BB63A87-DD7A-40BD-968B-FA77B8372E3E}"/>
                </a:ext>
              </a:extLst>
            </p:cNvPr>
            <p:cNvGrpSpPr/>
            <p:nvPr/>
          </p:nvGrpSpPr>
          <p:grpSpPr>
            <a:xfrm>
              <a:off x="1473201" y="2974615"/>
              <a:ext cx="1994082" cy="2357505"/>
              <a:chOff x="2973387" y="3143688"/>
              <a:chExt cx="1994082" cy="2357505"/>
            </a:xfrm>
          </p:grpSpPr>
          <p:grpSp>
            <p:nvGrpSpPr>
              <p:cNvPr id="81" name="组合 80">
                <a:extLst>
                  <a:ext uri="{FF2B5EF4-FFF2-40B4-BE49-F238E27FC236}">
                    <a16:creationId xmlns:a16="http://schemas.microsoft.com/office/drawing/2014/main" id="{96F7FD00-FF2B-4281-A99D-9EC9925EFCE4}"/>
                  </a:ext>
                </a:extLst>
              </p:cNvPr>
              <p:cNvGrpSpPr/>
              <p:nvPr/>
            </p:nvGrpSpPr>
            <p:grpSpPr>
              <a:xfrm>
                <a:off x="3097473" y="3143688"/>
                <a:ext cx="1869996" cy="2357505"/>
                <a:chOff x="3634855" y="3248226"/>
                <a:chExt cx="1869996" cy="2357505"/>
              </a:xfrm>
            </p:grpSpPr>
            <p:pic>
              <p:nvPicPr>
                <p:cNvPr id="86" name="图片 85" descr="图片包含 游戏机, 建筑, 瓷砖, 人&#10;&#10;描述已自动生成">
                  <a:extLst>
                    <a:ext uri="{FF2B5EF4-FFF2-40B4-BE49-F238E27FC236}">
                      <a16:creationId xmlns:a16="http://schemas.microsoft.com/office/drawing/2014/main" id="{423FEBC2-3E05-47B8-9563-BA3F4FDFEA5F}"/>
                    </a:ext>
                  </a:extLst>
                </p:cNvPr>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34855" y="3729694"/>
                  <a:ext cx="1869996" cy="1876037"/>
                </a:xfrm>
                <a:prstGeom prst="rect">
                  <a:avLst/>
                </a:prstGeom>
              </p:spPr>
            </p:pic>
            <p:cxnSp>
              <p:nvCxnSpPr>
                <p:cNvPr id="87" name="直接箭头连接符 86">
                  <a:extLst>
                    <a:ext uri="{FF2B5EF4-FFF2-40B4-BE49-F238E27FC236}">
                      <a16:creationId xmlns:a16="http://schemas.microsoft.com/office/drawing/2014/main" id="{3EB1FB4F-8A9A-4E44-8D42-EE5850E74FDC}"/>
                    </a:ext>
                  </a:extLst>
                </p:cNvPr>
                <p:cNvCxnSpPr/>
                <p:nvPr/>
              </p:nvCxnSpPr>
              <p:spPr>
                <a:xfrm>
                  <a:off x="4204493" y="3542254"/>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BD5FFCE4-DD44-4FCE-A4D7-A46327CC1561}"/>
                    </a:ext>
                  </a:extLst>
                </p:cNvPr>
                <p:cNvCxnSpPr/>
                <p:nvPr/>
              </p:nvCxnSpPr>
              <p:spPr>
                <a:xfrm>
                  <a:off x="4387848" y="3542891"/>
                  <a:ext cx="0" cy="1685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9" name="标题 1">
                  <a:extLst>
                    <a:ext uri="{FF2B5EF4-FFF2-40B4-BE49-F238E27FC236}">
                      <a16:creationId xmlns:a16="http://schemas.microsoft.com/office/drawing/2014/main" id="{777A24C4-80CA-46B2-A1C8-029D4F798832}"/>
                    </a:ext>
                  </a:extLst>
                </p:cNvPr>
                <p:cNvSpPr txBox="1">
                  <a:spLocks/>
                </p:cNvSpPr>
                <p:nvPr/>
              </p:nvSpPr>
              <p:spPr bwMode="auto">
                <a:xfrm>
                  <a:off x="3998802" y="3248226"/>
                  <a:ext cx="82298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tx1"/>
                      </a:solidFill>
                      <a:latin typeface="+mn-lt"/>
                      <a:ea typeface="黑体" panose="02010609060101010101" pitchFamily="49" charset="-122"/>
                      <a:cs typeface="Gisha" panose="020B0604020202020204" pitchFamily="34" charset="-79"/>
                    </a:rPr>
                    <a:t>1 : 0.85</a:t>
                  </a:r>
                  <a:endParaRPr lang="zh-CN" altLang="en-US" sz="1600" i="1" dirty="0">
                    <a:solidFill>
                      <a:schemeClr val="tx1"/>
                    </a:solidFill>
                    <a:latin typeface="+mn-lt"/>
                    <a:ea typeface="黑体" panose="02010609060101010101" pitchFamily="49" charset="-122"/>
                    <a:cs typeface="Gisha" panose="020B0604020202020204" pitchFamily="34" charset="-79"/>
                  </a:endParaRPr>
                </a:p>
              </p:txBody>
            </p:sp>
            <p:sp>
              <p:nvSpPr>
                <p:cNvPr id="90" name="标题 1">
                  <a:extLst>
                    <a:ext uri="{FF2B5EF4-FFF2-40B4-BE49-F238E27FC236}">
                      <a16:creationId xmlns:a16="http://schemas.microsoft.com/office/drawing/2014/main" id="{E98AB6A5-3F2E-46FF-AB95-9D9A75DEB5DA}"/>
                    </a:ext>
                  </a:extLst>
                </p:cNvPr>
                <p:cNvSpPr txBox="1">
                  <a:spLocks/>
                </p:cNvSpPr>
                <p:nvPr/>
              </p:nvSpPr>
              <p:spPr bwMode="auto">
                <a:xfrm>
                  <a:off x="4088649" y="4722636"/>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grpSp>
          <p:grpSp>
            <p:nvGrpSpPr>
              <p:cNvPr id="82" name="组合 81">
                <a:extLst>
                  <a:ext uri="{FF2B5EF4-FFF2-40B4-BE49-F238E27FC236}">
                    <a16:creationId xmlns:a16="http://schemas.microsoft.com/office/drawing/2014/main" id="{D788C208-ED9F-4A82-89F9-FC90D0D3CD6E}"/>
                  </a:ext>
                </a:extLst>
              </p:cNvPr>
              <p:cNvGrpSpPr/>
              <p:nvPr/>
            </p:nvGrpSpPr>
            <p:grpSpPr>
              <a:xfrm>
                <a:off x="2973387" y="3238505"/>
                <a:ext cx="261938" cy="1006470"/>
                <a:chOff x="2973387" y="3238505"/>
                <a:chExt cx="261938" cy="1006470"/>
              </a:xfrm>
            </p:grpSpPr>
            <p:sp>
              <p:nvSpPr>
                <p:cNvPr id="83" name="椭圆 82">
                  <a:extLst>
                    <a:ext uri="{FF2B5EF4-FFF2-40B4-BE49-F238E27FC236}">
                      <a16:creationId xmlns:a16="http://schemas.microsoft.com/office/drawing/2014/main" id="{02DA29A7-E1D2-4E1C-B792-A65F18DD43AB}"/>
                    </a:ext>
                  </a:extLst>
                </p:cNvPr>
                <p:cNvSpPr/>
                <p:nvPr/>
              </p:nvSpPr>
              <p:spPr>
                <a:xfrm>
                  <a:off x="3178175" y="4187825"/>
                  <a:ext cx="57150" cy="5715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a:extLst>
                    <a:ext uri="{FF2B5EF4-FFF2-40B4-BE49-F238E27FC236}">
                      <a16:creationId xmlns:a16="http://schemas.microsoft.com/office/drawing/2014/main" id="{91F00337-3E2D-4F78-9605-6AFDD5FC2375}"/>
                    </a:ext>
                  </a:extLst>
                </p:cNvPr>
                <p:cNvCxnSpPr>
                  <a:cxnSpLocks/>
                </p:cNvCxnSpPr>
                <p:nvPr/>
              </p:nvCxnSpPr>
              <p:spPr>
                <a:xfrm>
                  <a:off x="2976562" y="3238505"/>
                  <a:ext cx="0" cy="980368"/>
                </a:xfrm>
                <a:prstGeom prst="line">
                  <a:avLst/>
                </a:prstGeom>
                <a:ln w="19050">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FA494893-E11F-4F49-A42E-CBF3B26441BE}"/>
                    </a:ext>
                  </a:extLst>
                </p:cNvPr>
                <p:cNvCxnSpPr>
                  <a:cxnSpLocks/>
                </p:cNvCxnSpPr>
                <p:nvPr/>
              </p:nvCxnSpPr>
              <p:spPr>
                <a:xfrm>
                  <a:off x="2973387" y="4214472"/>
                  <a:ext cx="174625" cy="0"/>
                </a:xfrm>
                <a:prstGeom prst="line">
                  <a:avLst/>
                </a:prstGeom>
                <a:ln w="19050">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69" name="标题 1">
              <a:extLst>
                <a:ext uri="{FF2B5EF4-FFF2-40B4-BE49-F238E27FC236}">
                  <a16:creationId xmlns:a16="http://schemas.microsoft.com/office/drawing/2014/main" id="{D86922A8-30B9-4AA6-8242-86C523B3C0AE}"/>
                </a:ext>
              </a:extLst>
            </p:cNvPr>
            <p:cNvSpPr txBox="1">
              <a:spLocks/>
            </p:cNvSpPr>
            <p:nvPr/>
          </p:nvSpPr>
          <p:spPr bwMode="auto">
            <a:xfrm>
              <a:off x="818298" y="4525973"/>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p:nvGrpSpPr>
          <p:cNvPr id="45" name="组合 44">
            <a:extLst>
              <a:ext uri="{FF2B5EF4-FFF2-40B4-BE49-F238E27FC236}">
                <a16:creationId xmlns:a16="http://schemas.microsoft.com/office/drawing/2014/main" id="{05F7E7DB-80B1-4163-96DE-873DC97B4FC4}"/>
              </a:ext>
            </a:extLst>
          </p:cNvPr>
          <p:cNvGrpSpPr/>
          <p:nvPr/>
        </p:nvGrpSpPr>
        <p:grpSpPr>
          <a:xfrm>
            <a:off x="4493470" y="3124202"/>
            <a:ext cx="1883518" cy="380998"/>
            <a:chOff x="4493470" y="3124202"/>
            <a:chExt cx="1883518" cy="380998"/>
          </a:xfrm>
        </p:grpSpPr>
        <p:cxnSp>
          <p:nvCxnSpPr>
            <p:cNvPr id="25" name="直接连接符 24">
              <a:extLst>
                <a:ext uri="{FF2B5EF4-FFF2-40B4-BE49-F238E27FC236}">
                  <a16:creationId xmlns:a16="http://schemas.microsoft.com/office/drawing/2014/main" id="{8473CD21-F56B-461E-86D3-6A756A246135}"/>
                </a:ext>
              </a:extLst>
            </p:cNvPr>
            <p:cNvCxnSpPr>
              <a:cxnSpLocks/>
            </p:cNvCxnSpPr>
            <p:nvPr/>
          </p:nvCxnSpPr>
          <p:spPr>
            <a:xfrm flipV="1">
              <a:off x="4493470" y="3124204"/>
              <a:ext cx="592880" cy="38099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03C9AE5A-EA9E-468B-BED3-4B21419F0825}"/>
                </a:ext>
              </a:extLst>
            </p:cNvPr>
            <p:cNvCxnSpPr>
              <a:cxnSpLocks/>
            </p:cNvCxnSpPr>
            <p:nvPr/>
          </p:nvCxnSpPr>
          <p:spPr>
            <a:xfrm>
              <a:off x="5086350" y="3124202"/>
              <a:ext cx="1290638" cy="166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8" name="组合 97">
            <a:extLst>
              <a:ext uri="{FF2B5EF4-FFF2-40B4-BE49-F238E27FC236}">
                <a16:creationId xmlns:a16="http://schemas.microsoft.com/office/drawing/2014/main" id="{E77D9536-B9A1-46E0-BE15-B0232EF32A1A}"/>
              </a:ext>
            </a:extLst>
          </p:cNvPr>
          <p:cNvGrpSpPr/>
          <p:nvPr/>
        </p:nvGrpSpPr>
        <p:grpSpPr>
          <a:xfrm>
            <a:off x="5679230" y="2232025"/>
            <a:ext cx="2281820" cy="2590058"/>
            <a:chOff x="5679230" y="2232025"/>
            <a:chExt cx="2281820" cy="2590058"/>
          </a:xfrm>
        </p:grpSpPr>
        <p:grpSp>
          <p:nvGrpSpPr>
            <p:cNvPr id="20" name="组合 19">
              <a:extLst>
                <a:ext uri="{FF2B5EF4-FFF2-40B4-BE49-F238E27FC236}">
                  <a16:creationId xmlns:a16="http://schemas.microsoft.com/office/drawing/2014/main" id="{CB8E5006-9428-4901-A9BA-75E265AFCB61}"/>
                </a:ext>
              </a:extLst>
            </p:cNvPr>
            <p:cNvGrpSpPr/>
            <p:nvPr/>
          </p:nvGrpSpPr>
          <p:grpSpPr>
            <a:xfrm>
              <a:off x="5679230" y="2477752"/>
              <a:ext cx="2179211" cy="2344331"/>
              <a:chOff x="5730885" y="2599614"/>
              <a:chExt cx="2179211" cy="1381348"/>
            </a:xfrm>
          </p:grpSpPr>
          <p:sp>
            <p:nvSpPr>
              <p:cNvPr id="18" name="椭圆 17">
                <a:extLst>
                  <a:ext uri="{FF2B5EF4-FFF2-40B4-BE49-F238E27FC236}">
                    <a16:creationId xmlns:a16="http://schemas.microsoft.com/office/drawing/2014/main" id="{BE3E835A-8B48-42FC-B428-4118D085CEFA}"/>
                  </a:ext>
                </a:extLst>
              </p:cNvPr>
              <p:cNvSpPr/>
              <p:nvPr/>
            </p:nvSpPr>
            <p:spPr>
              <a:xfrm>
                <a:off x="6406448" y="2601016"/>
                <a:ext cx="833930" cy="141273"/>
              </a:xfrm>
              <a:prstGeom prst="ellipse">
                <a:avLst/>
              </a:prstGeom>
              <a:solidFill>
                <a:srgbClr val="C0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不完整圆 18">
                <a:extLst>
                  <a:ext uri="{FF2B5EF4-FFF2-40B4-BE49-F238E27FC236}">
                    <a16:creationId xmlns:a16="http://schemas.microsoft.com/office/drawing/2014/main" id="{6B60301E-25A0-4B3B-AC10-6FC62A3634A8}"/>
                  </a:ext>
                </a:extLst>
              </p:cNvPr>
              <p:cNvSpPr/>
              <p:nvPr/>
            </p:nvSpPr>
            <p:spPr>
              <a:xfrm rot="16200000">
                <a:off x="6129816" y="2200682"/>
                <a:ext cx="1381348" cy="2179211"/>
              </a:xfrm>
              <a:prstGeom prst="pie">
                <a:avLst>
                  <a:gd name="adj1" fmla="val 20276902"/>
                  <a:gd name="adj2" fmla="val 1330224"/>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12" name="组合 111">
              <a:extLst>
                <a:ext uri="{FF2B5EF4-FFF2-40B4-BE49-F238E27FC236}">
                  <a16:creationId xmlns:a16="http://schemas.microsoft.com/office/drawing/2014/main" id="{BB90318F-904E-45DD-BBDC-AC27F020A39F}"/>
                </a:ext>
              </a:extLst>
            </p:cNvPr>
            <p:cNvGrpSpPr/>
            <p:nvPr/>
          </p:nvGrpSpPr>
          <p:grpSpPr>
            <a:xfrm>
              <a:off x="6347596" y="2232025"/>
              <a:ext cx="850560" cy="375356"/>
              <a:chOff x="4474079" y="3394611"/>
              <a:chExt cx="850560" cy="375356"/>
            </a:xfrm>
          </p:grpSpPr>
          <p:grpSp>
            <p:nvGrpSpPr>
              <p:cNvPr id="114" name="组合 113">
                <a:extLst>
                  <a:ext uri="{FF2B5EF4-FFF2-40B4-BE49-F238E27FC236}">
                    <a16:creationId xmlns:a16="http://schemas.microsoft.com/office/drawing/2014/main" id="{8120250B-B240-4248-A5C1-024605975B8A}"/>
                  </a:ext>
                </a:extLst>
              </p:cNvPr>
              <p:cNvGrpSpPr/>
              <p:nvPr/>
            </p:nvGrpSpPr>
            <p:grpSpPr>
              <a:xfrm>
                <a:off x="4474079" y="3494623"/>
                <a:ext cx="850560" cy="275344"/>
                <a:chOff x="4473915" y="3442433"/>
                <a:chExt cx="850560" cy="275344"/>
              </a:xfrm>
            </p:grpSpPr>
            <p:cxnSp>
              <p:nvCxnSpPr>
                <p:cNvPr id="116" name="直接箭头连接符 115">
                  <a:extLst>
                    <a:ext uri="{FF2B5EF4-FFF2-40B4-BE49-F238E27FC236}">
                      <a16:creationId xmlns:a16="http://schemas.microsoft.com/office/drawing/2014/main" id="{6B50C891-5023-4658-87A2-C03DAAC16197}"/>
                    </a:ext>
                  </a:extLst>
                </p:cNvPr>
                <p:cNvCxnSpPr>
                  <a:cxnSpLocks/>
                </p:cNvCxnSpPr>
                <p:nvPr/>
              </p:nvCxnSpPr>
              <p:spPr>
                <a:xfrm>
                  <a:off x="4488255" y="3536616"/>
                  <a:ext cx="824314"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D4822536-61DD-4BB5-8BA2-658B5FC85AE1}"/>
                    </a:ext>
                  </a:extLst>
                </p:cNvPr>
                <p:cNvCxnSpPr>
                  <a:cxnSpLocks/>
                </p:cNvCxnSpPr>
                <p:nvPr/>
              </p:nvCxnSpPr>
              <p:spPr>
                <a:xfrm>
                  <a:off x="4473915" y="3442433"/>
                  <a:ext cx="0" cy="272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9D047005-7CC6-446C-A746-40901CA85166}"/>
                    </a:ext>
                  </a:extLst>
                </p:cNvPr>
                <p:cNvCxnSpPr>
                  <a:cxnSpLocks/>
                </p:cNvCxnSpPr>
                <p:nvPr/>
              </p:nvCxnSpPr>
              <p:spPr>
                <a:xfrm>
                  <a:off x="5324475" y="3442433"/>
                  <a:ext cx="0" cy="2753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15" name="对象 114">
                <a:extLst>
                  <a:ext uri="{FF2B5EF4-FFF2-40B4-BE49-F238E27FC236}">
                    <a16:creationId xmlns:a16="http://schemas.microsoft.com/office/drawing/2014/main" id="{EBB2DEAE-54C1-43A7-A4E8-6ADEF4164C69}"/>
                  </a:ext>
                </a:extLst>
              </p:cNvPr>
              <p:cNvGraphicFramePr>
                <a:graphicFrameLocks noChangeAspect="1"/>
              </p:cNvGraphicFramePr>
              <p:nvPr>
                <p:extLst>
                  <p:ext uri="{D42A27DB-BD31-4B8C-83A1-F6EECF244321}">
                    <p14:modId xmlns:p14="http://schemas.microsoft.com/office/powerpoint/2010/main" val="2761013331"/>
                  </p:ext>
                </p:extLst>
              </p:nvPr>
            </p:nvGraphicFramePr>
            <p:xfrm>
              <a:off x="4619358" y="3394611"/>
              <a:ext cx="563563" cy="200025"/>
            </p:xfrm>
            <a:graphic>
              <a:graphicData uri="http://schemas.openxmlformats.org/presentationml/2006/ole">
                <mc:AlternateContent xmlns:mc="http://schemas.openxmlformats.org/markup-compatibility/2006">
                  <mc:Choice xmlns:v="urn:schemas-microsoft-com:vml" Requires="v">
                    <p:oleObj name="Equation" r:id="rId8" imgW="533160" imgH="190440" progId="Equation.DSMT4">
                      <p:embed/>
                    </p:oleObj>
                  </mc:Choice>
                  <mc:Fallback>
                    <p:oleObj name="Equation" r:id="rId8" imgW="533160" imgH="19044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9"/>
                          <a:stretch>
                            <a:fillRect/>
                          </a:stretch>
                        </p:blipFill>
                        <p:spPr>
                          <a:xfrm>
                            <a:off x="4619358" y="3394611"/>
                            <a:ext cx="563563" cy="200025"/>
                          </a:xfrm>
                          <a:prstGeom prst="rect">
                            <a:avLst/>
                          </a:prstGeom>
                        </p:spPr>
                      </p:pic>
                    </p:oleObj>
                  </mc:Fallback>
                </mc:AlternateContent>
              </a:graphicData>
            </a:graphic>
          </p:graphicFrame>
        </p:grpSp>
        <p:grpSp>
          <p:nvGrpSpPr>
            <p:cNvPr id="97" name="组合 96">
              <a:extLst>
                <a:ext uri="{FF2B5EF4-FFF2-40B4-BE49-F238E27FC236}">
                  <a16:creationId xmlns:a16="http://schemas.microsoft.com/office/drawing/2014/main" id="{88BCC434-9968-453C-AA39-7D8D9AAA5982}"/>
                </a:ext>
              </a:extLst>
            </p:cNvPr>
            <p:cNvGrpSpPr/>
            <p:nvPr/>
          </p:nvGrpSpPr>
          <p:grpSpPr>
            <a:xfrm>
              <a:off x="6768835" y="2607386"/>
              <a:ext cx="1192215" cy="1033938"/>
              <a:chOff x="6768835" y="2607386"/>
              <a:chExt cx="1192215" cy="1033938"/>
            </a:xfrm>
          </p:grpSpPr>
          <p:grpSp>
            <p:nvGrpSpPr>
              <p:cNvPr id="127" name="组合 126">
                <a:extLst>
                  <a:ext uri="{FF2B5EF4-FFF2-40B4-BE49-F238E27FC236}">
                    <a16:creationId xmlns:a16="http://schemas.microsoft.com/office/drawing/2014/main" id="{4F4BB7F8-44B2-48B0-9F4C-4D290439FAFB}"/>
                  </a:ext>
                </a:extLst>
              </p:cNvPr>
              <p:cNvGrpSpPr/>
              <p:nvPr/>
            </p:nvGrpSpPr>
            <p:grpSpPr>
              <a:xfrm rot="5400000">
                <a:off x="6560768" y="2815453"/>
                <a:ext cx="1033938" cy="617804"/>
                <a:chOff x="4473916" y="3574663"/>
                <a:chExt cx="1033938" cy="617804"/>
              </a:xfrm>
            </p:grpSpPr>
            <p:cxnSp>
              <p:nvCxnSpPr>
                <p:cNvPr id="129" name="直接箭头连接符 128">
                  <a:extLst>
                    <a:ext uri="{FF2B5EF4-FFF2-40B4-BE49-F238E27FC236}">
                      <a16:creationId xmlns:a16="http://schemas.microsoft.com/office/drawing/2014/main" id="{A281BAE6-20DA-4214-B597-59B02EB27E14}"/>
                    </a:ext>
                  </a:extLst>
                </p:cNvPr>
                <p:cNvCxnSpPr>
                  <a:cxnSpLocks/>
                </p:cNvCxnSpPr>
                <p:nvPr/>
              </p:nvCxnSpPr>
              <p:spPr>
                <a:xfrm rot="16200000">
                  <a:off x="4989557" y="3168700"/>
                  <a:ext cx="0" cy="1002539"/>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12ED2B3A-C2C8-487A-AE3A-753F57A59CBD}"/>
                    </a:ext>
                  </a:extLst>
                </p:cNvPr>
                <p:cNvCxnSpPr>
                  <a:cxnSpLocks/>
                </p:cNvCxnSpPr>
                <p:nvPr/>
              </p:nvCxnSpPr>
              <p:spPr>
                <a:xfrm rot="16200000" flipH="1">
                  <a:off x="4377529" y="3671050"/>
                  <a:ext cx="1927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3A084E9-D502-4612-8918-A78E9D2D8FC3}"/>
                    </a:ext>
                  </a:extLst>
                </p:cNvPr>
                <p:cNvCxnSpPr>
                  <a:cxnSpLocks/>
                </p:cNvCxnSpPr>
                <p:nvPr/>
              </p:nvCxnSpPr>
              <p:spPr>
                <a:xfrm rot="16200000" flipH="1">
                  <a:off x="5198952" y="3883565"/>
                  <a:ext cx="6178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28" name="对象 127">
                <a:extLst>
                  <a:ext uri="{FF2B5EF4-FFF2-40B4-BE49-F238E27FC236}">
                    <a16:creationId xmlns:a16="http://schemas.microsoft.com/office/drawing/2014/main" id="{977FECE6-0211-425C-A388-9C017882173B}"/>
                  </a:ext>
                </a:extLst>
              </p:cNvPr>
              <p:cNvGraphicFramePr>
                <a:graphicFrameLocks noChangeAspect="1"/>
              </p:cNvGraphicFramePr>
              <p:nvPr>
                <p:extLst>
                  <p:ext uri="{D42A27DB-BD31-4B8C-83A1-F6EECF244321}">
                    <p14:modId xmlns:p14="http://schemas.microsoft.com/office/powerpoint/2010/main" val="2247203921"/>
                  </p:ext>
                </p:extLst>
              </p:nvPr>
            </p:nvGraphicFramePr>
            <p:xfrm>
              <a:off x="7343513" y="3024340"/>
              <a:ext cx="617537" cy="200025"/>
            </p:xfrm>
            <a:graphic>
              <a:graphicData uri="http://schemas.openxmlformats.org/presentationml/2006/ole">
                <mc:AlternateContent xmlns:mc="http://schemas.openxmlformats.org/markup-compatibility/2006">
                  <mc:Choice xmlns:v="urn:schemas-microsoft-com:vml" Requires="v">
                    <p:oleObj name="Equation" r:id="rId10" imgW="583920" imgH="190440" progId="Equation.DSMT4">
                      <p:embed/>
                    </p:oleObj>
                  </mc:Choice>
                  <mc:Fallback>
                    <p:oleObj name="Equation" r:id="rId10" imgW="583920" imgH="190440" progId="Equation.DSMT4">
                      <p:embed/>
                      <p:pic>
                        <p:nvPicPr>
                          <p:cNvPr id="115" name="对象 114">
                            <a:extLst>
                              <a:ext uri="{FF2B5EF4-FFF2-40B4-BE49-F238E27FC236}">
                                <a16:creationId xmlns:a16="http://schemas.microsoft.com/office/drawing/2014/main" id="{EBB2DEAE-54C1-43A7-A4E8-6ADEF4164C69}"/>
                              </a:ext>
                            </a:extLst>
                          </p:cNvPr>
                          <p:cNvPicPr/>
                          <p:nvPr/>
                        </p:nvPicPr>
                        <p:blipFill>
                          <a:blip r:embed="rId11"/>
                          <a:stretch>
                            <a:fillRect/>
                          </a:stretch>
                        </p:blipFill>
                        <p:spPr>
                          <a:xfrm>
                            <a:off x="7343513" y="3024340"/>
                            <a:ext cx="617537" cy="200025"/>
                          </a:xfrm>
                          <a:prstGeom prst="rect">
                            <a:avLst/>
                          </a:prstGeom>
                        </p:spPr>
                      </p:pic>
                    </p:oleObj>
                  </mc:Fallback>
                </mc:AlternateContent>
              </a:graphicData>
            </a:graphic>
          </p:graphicFrame>
        </p:grpSp>
      </p:grpSp>
      <p:sp>
        <p:nvSpPr>
          <p:cNvPr id="48" name="标题 1">
            <a:extLst>
              <a:ext uri="{FF2B5EF4-FFF2-40B4-BE49-F238E27FC236}">
                <a16:creationId xmlns:a16="http://schemas.microsoft.com/office/drawing/2014/main" id="{E85BF098-D617-40C9-B01D-D5A4DE68623F}"/>
              </a:ext>
            </a:extLst>
          </p:cNvPr>
          <p:cNvSpPr txBox="1">
            <a:spLocks/>
          </p:cNvSpPr>
          <p:nvPr/>
        </p:nvSpPr>
        <p:spPr bwMode="auto">
          <a:xfrm>
            <a:off x="-28423" y="5474189"/>
            <a:ext cx="266125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b="1" dirty="0">
                <a:ea typeface="黑体" panose="02010609060101010101" pitchFamily="49" charset="-122"/>
                <a:cs typeface="Gisha" panose="020B0604020202020204" pitchFamily="34" charset="-79"/>
              </a:rPr>
              <a:t>结构</a:t>
            </a:r>
            <a:r>
              <a:rPr lang="zh-CN" altLang="en-US" sz="1600" b="1" dirty="0">
                <a:solidFill>
                  <a:schemeClr val="accent1">
                    <a:lumMod val="75000"/>
                  </a:schemeClr>
                </a:solidFill>
                <a:ea typeface="黑体" panose="02010609060101010101" pitchFamily="49" charset="-122"/>
                <a:cs typeface="Gisha" panose="020B0604020202020204" pitchFamily="34" charset="-79"/>
              </a:rPr>
              <a:t>角谱</a:t>
            </a:r>
            <a:r>
              <a:rPr lang="zh-CN" altLang="en-US" sz="1600" b="1" dirty="0">
                <a:ea typeface="黑体" panose="02010609060101010101" pitchFamily="49" charset="-122"/>
                <a:cs typeface="Gisha" panose="020B0604020202020204" pitchFamily="34" charset="-79"/>
              </a:rPr>
              <a:t>控制倍频光强分布</a:t>
            </a:r>
            <a:endParaRPr lang="en-US" altLang="zh-CN" sz="1600" b="1" dirty="0">
              <a:solidFill>
                <a:schemeClr val="accent1">
                  <a:lumMod val="75000"/>
                </a:schemeClr>
              </a:solidFill>
              <a:latin typeface="+mn-lt"/>
              <a:ea typeface="黑体" panose="02010609060101010101" pitchFamily="49" charset="-122"/>
              <a:cs typeface="Gisha" panose="020B0604020202020204" pitchFamily="34" charset="-79"/>
            </a:endParaRPr>
          </a:p>
        </p:txBody>
      </p:sp>
      <p:sp>
        <p:nvSpPr>
          <p:cNvPr id="144" name="加号 143">
            <a:extLst>
              <a:ext uri="{FF2B5EF4-FFF2-40B4-BE49-F238E27FC236}">
                <a16:creationId xmlns:a16="http://schemas.microsoft.com/office/drawing/2014/main" id="{2048F453-62BA-4CC0-82D0-2C3579AD6D23}"/>
              </a:ext>
            </a:extLst>
          </p:cNvPr>
          <p:cNvSpPr/>
          <p:nvPr/>
        </p:nvSpPr>
        <p:spPr>
          <a:xfrm>
            <a:off x="2572562" y="5516528"/>
            <a:ext cx="307253" cy="307253"/>
          </a:xfrm>
          <a:prstGeom prst="mathPlus">
            <a:avLst>
              <a:gd name="adj1" fmla="val 16369"/>
            </a:avLst>
          </a:prstGeom>
          <a:solidFill>
            <a:schemeClr val="accent1">
              <a:lumMod val="75000"/>
            </a:schemeClr>
          </a:solidFill>
          <a:ln cap="flat">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加号 144">
            <a:extLst>
              <a:ext uri="{FF2B5EF4-FFF2-40B4-BE49-F238E27FC236}">
                <a16:creationId xmlns:a16="http://schemas.microsoft.com/office/drawing/2014/main" id="{DA03DEC0-49FC-4FD9-A9D6-673FCD4F3CA5}"/>
              </a:ext>
            </a:extLst>
          </p:cNvPr>
          <p:cNvSpPr/>
          <p:nvPr/>
        </p:nvSpPr>
        <p:spPr>
          <a:xfrm>
            <a:off x="5033378" y="5513707"/>
            <a:ext cx="307253" cy="307253"/>
          </a:xfrm>
          <a:prstGeom prst="mathPlus">
            <a:avLst>
              <a:gd name="adj1" fmla="val 16369"/>
            </a:avLst>
          </a:prstGeom>
          <a:solidFill>
            <a:schemeClr val="accent1">
              <a:lumMod val="75000"/>
            </a:schemeClr>
          </a:solidFill>
          <a:ln cap="flat">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标题 1">
            <a:extLst>
              <a:ext uri="{FF2B5EF4-FFF2-40B4-BE49-F238E27FC236}">
                <a16:creationId xmlns:a16="http://schemas.microsoft.com/office/drawing/2014/main" id="{792A261D-9C3E-4736-9F70-4B2850F53062}"/>
              </a:ext>
            </a:extLst>
          </p:cNvPr>
          <p:cNvSpPr txBox="1">
            <a:spLocks/>
          </p:cNvSpPr>
          <p:nvPr/>
        </p:nvSpPr>
        <p:spPr bwMode="auto">
          <a:xfrm>
            <a:off x="5094206" y="5924086"/>
            <a:ext cx="258493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ea typeface="黑体" panose="02010609060101010101" pitchFamily="49" charset="-122"/>
                <a:cs typeface="Gisha" panose="020B0604020202020204" pitchFamily="34" charset="-79"/>
              </a:rPr>
              <a:t>（</a:t>
            </a:r>
            <a:r>
              <a:rPr lang="en-US" altLang="zh-CN" sz="1800" b="1" dirty="0">
                <a:latin typeface="+mj-ea"/>
                <a:ea typeface="+mj-ea"/>
                <a:cs typeface="Gisha" panose="020B0604020202020204" pitchFamily="34" charset="-79"/>
              </a:rPr>
              <a:t>Phase Only Hologram</a:t>
            </a:r>
            <a:r>
              <a:rPr lang="zh-CN" altLang="en-US" sz="1800" b="1" dirty="0">
                <a:ea typeface="黑体" panose="02010609060101010101" pitchFamily="49" charset="-122"/>
                <a:cs typeface="Gisha" panose="020B0604020202020204" pitchFamily="34" charset="-79"/>
              </a:rPr>
              <a:t>）</a:t>
            </a:r>
            <a:endParaRPr lang="en-US" altLang="zh-CN" sz="1800" b="1" dirty="0">
              <a:latin typeface="+mn-lt"/>
              <a:ea typeface="黑体" panose="02010609060101010101" pitchFamily="49" charset="-122"/>
              <a:cs typeface="Gisha" panose="020B0604020202020204" pitchFamily="34" charset="-79"/>
            </a:endParaRPr>
          </a:p>
        </p:txBody>
      </p:sp>
      <p:sp>
        <p:nvSpPr>
          <p:cNvPr id="143" name="等号 142">
            <a:extLst>
              <a:ext uri="{FF2B5EF4-FFF2-40B4-BE49-F238E27FC236}">
                <a16:creationId xmlns:a16="http://schemas.microsoft.com/office/drawing/2014/main" id="{B92AF744-A125-4753-94B7-CF09A520711B}"/>
              </a:ext>
            </a:extLst>
          </p:cNvPr>
          <p:cNvSpPr/>
          <p:nvPr/>
        </p:nvSpPr>
        <p:spPr>
          <a:xfrm>
            <a:off x="1475064" y="6000315"/>
            <a:ext cx="345523" cy="197543"/>
          </a:xfrm>
          <a:prstGeom prst="mathEqual">
            <a:avLst>
              <a:gd name="adj1" fmla="val 23520"/>
              <a:gd name="adj2" fmla="val 22343"/>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加号 145">
            <a:extLst>
              <a:ext uri="{FF2B5EF4-FFF2-40B4-BE49-F238E27FC236}">
                <a16:creationId xmlns:a16="http://schemas.microsoft.com/office/drawing/2014/main" id="{E549AA5A-DF2E-45C7-ABCA-CCF3A7D5FD27}"/>
              </a:ext>
            </a:extLst>
          </p:cNvPr>
          <p:cNvSpPr/>
          <p:nvPr/>
        </p:nvSpPr>
        <p:spPr>
          <a:xfrm>
            <a:off x="3360819" y="5933383"/>
            <a:ext cx="307253" cy="307253"/>
          </a:xfrm>
          <a:prstGeom prst="mathPlus">
            <a:avLst>
              <a:gd name="adj1" fmla="val 16369"/>
            </a:avLst>
          </a:prstGeom>
          <a:solidFill>
            <a:schemeClr val="accent1">
              <a:lumMod val="75000"/>
            </a:schemeClr>
          </a:solidFill>
          <a:ln cap="flat">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标题 1">
            <a:extLst>
              <a:ext uri="{FF2B5EF4-FFF2-40B4-BE49-F238E27FC236}">
                <a16:creationId xmlns:a16="http://schemas.microsoft.com/office/drawing/2014/main" id="{E5D91F67-FCA8-4CA5-9511-F78A0B0A21A9}"/>
              </a:ext>
            </a:extLst>
          </p:cNvPr>
          <p:cNvSpPr txBox="1">
            <a:spLocks/>
          </p:cNvSpPr>
          <p:nvPr/>
        </p:nvSpPr>
        <p:spPr bwMode="auto">
          <a:xfrm>
            <a:off x="2784214" y="5476205"/>
            <a:ext cx="235796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b="1" dirty="0">
                <a:latin typeface="+mn-lt"/>
                <a:ea typeface="黑体" panose="02010609060101010101" pitchFamily="49" charset="-122"/>
                <a:cs typeface="Gisha" panose="020B0604020202020204" pitchFamily="34" charset="-79"/>
              </a:rPr>
              <a:t>最小</a:t>
            </a:r>
            <a:r>
              <a:rPr lang="zh-CN" altLang="en-US" sz="1600" b="1" dirty="0">
                <a:solidFill>
                  <a:schemeClr val="accent1">
                    <a:lumMod val="75000"/>
                  </a:schemeClr>
                </a:solidFill>
                <a:latin typeface="+mn-lt"/>
                <a:ea typeface="黑体" panose="02010609060101010101" pitchFamily="49" charset="-122"/>
                <a:cs typeface="Gisha" panose="020B0604020202020204" pitchFamily="34" charset="-79"/>
              </a:rPr>
              <a:t>光斑体积无法改变</a:t>
            </a:r>
            <a:endParaRPr lang="en-US" altLang="zh-CN" sz="1600" b="1" dirty="0">
              <a:solidFill>
                <a:schemeClr val="accent1">
                  <a:lumMod val="75000"/>
                </a:schemeClr>
              </a:solidFill>
              <a:latin typeface="+mn-lt"/>
              <a:ea typeface="黑体" panose="02010609060101010101" pitchFamily="49" charset="-122"/>
              <a:cs typeface="Gisha" panose="020B0604020202020204" pitchFamily="34" charset="-79"/>
            </a:endParaRPr>
          </a:p>
        </p:txBody>
      </p:sp>
      <p:sp>
        <p:nvSpPr>
          <p:cNvPr id="150" name="标题 1">
            <a:extLst>
              <a:ext uri="{FF2B5EF4-FFF2-40B4-BE49-F238E27FC236}">
                <a16:creationId xmlns:a16="http://schemas.microsoft.com/office/drawing/2014/main" id="{DE84555D-148F-4CC1-9A10-81F0D9FF44A6}"/>
              </a:ext>
            </a:extLst>
          </p:cNvPr>
          <p:cNvSpPr txBox="1">
            <a:spLocks/>
          </p:cNvSpPr>
          <p:nvPr/>
        </p:nvSpPr>
        <p:spPr bwMode="auto">
          <a:xfrm>
            <a:off x="5293564" y="5477588"/>
            <a:ext cx="387885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b="1" dirty="0">
                <a:latin typeface="+mn-lt"/>
                <a:ea typeface="黑体" panose="02010609060101010101" pitchFamily="49" charset="-122"/>
                <a:cs typeface="Gisha" panose="020B0604020202020204" pitchFamily="34" charset="-79"/>
              </a:rPr>
              <a:t>相同调制区域内</a:t>
            </a:r>
            <a:r>
              <a:rPr lang="zh-CN" altLang="en-US" sz="1600" b="1" dirty="0">
                <a:solidFill>
                  <a:schemeClr val="accent1">
                    <a:lumMod val="75000"/>
                  </a:schemeClr>
                </a:solidFill>
                <a:latin typeface="+mn-lt"/>
                <a:ea typeface="黑体" panose="02010609060101010101" pitchFamily="49" charset="-122"/>
                <a:cs typeface="Gisha" panose="020B0604020202020204" pitchFamily="34" charset="-79"/>
              </a:rPr>
              <a:t>最小光斑可成像最多像素</a:t>
            </a:r>
            <a:endParaRPr lang="en-US" altLang="zh-CN" sz="1600" b="1" dirty="0">
              <a:solidFill>
                <a:schemeClr val="accent1">
                  <a:lumMod val="75000"/>
                </a:schemeClr>
              </a:solidFill>
              <a:latin typeface="+mn-lt"/>
              <a:ea typeface="黑体" panose="02010609060101010101" pitchFamily="49" charset="-122"/>
              <a:cs typeface="Gisha" panose="020B0604020202020204" pitchFamily="34" charset="-79"/>
            </a:endParaRPr>
          </a:p>
        </p:txBody>
      </p:sp>
      <p:sp>
        <p:nvSpPr>
          <p:cNvPr id="151" name="标题 1">
            <a:extLst>
              <a:ext uri="{FF2B5EF4-FFF2-40B4-BE49-F238E27FC236}">
                <a16:creationId xmlns:a16="http://schemas.microsoft.com/office/drawing/2014/main" id="{4F38BF05-62B3-4723-89DB-3DF97893D1C2}"/>
              </a:ext>
            </a:extLst>
          </p:cNvPr>
          <p:cNvSpPr txBox="1">
            <a:spLocks/>
          </p:cNvSpPr>
          <p:nvPr/>
        </p:nvSpPr>
        <p:spPr bwMode="auto">
          <a:xfrm>
            <a:off x="1763079" y="5916466"/>
            <a:ext cx="167933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solidFill>
                  <a:srgbClr val="FF0000"/>
                </a:solidFill>
                <a:latin typeface="+mn-lt"/>
                <a:ea typeface="黑体" panose="02010609060101010101" pitchFamily="49" charset="-122"/>
                <a:cs typeface="Gisha" panose="020B0604020202020204" pitchFamily="34" charset="-79"/>
              </a:rPr>
              <a:t>傅里叶</a:t>
            </a:r>
            <a:r>
              <a:rPr lang="zh-CN" altLang="en-US" sz="1800" b="1" dirty="0">
                <a:latin typeface="+mn-lt"/>
                <a:ea typeface="黑体" panose="02010609060101010101" pitchFamily="49" charset="-122"/>
                <a:cs typeface="Gisha" panose="020B0604020202020204" pitchFamily="34" charset="-79"/>
              </a:rPr>
              <a:t>体全息</a:t>
            </a:r>
            <a:endParaRPr lang="en-US" altLang="zh-CN" sz="1800" b="1" dirty="0">
              <a:latin typeface="+mn-lt"/>
              <a:ea typeface="黑体" panose="02010609060101010101" pitchFamily="49" charset="-122"/>
              <a:cs typeface="Gisha" panose="020B0604020202020204" pitchFamily="34" charset="-79"/>
            </a:endParaRPr>
          </a:p>
        </p:txBody>
      </p:sp>
      <p:sp>
        <p:nvSpPr>
          <p:cNvPr id="152" name="标题 1">
            <a:extLst>
              <a:ext uri="{FF2B5EF4-FFF2-40B4-BE49-F238E27FC236}">
                <a16:creationId xmlns:a16="http://schemas.microsoft.com/office/drawing/2014/main" id="{95133423-6215-4C9E-8E2E-4A79859186C2}"/>
              </a:ext>
            </a:extLst>
          </p:cNvPr>
          <p:cNvSpPr txBox="1">
            <a:spLocks/>
          </p:cNvSpPr>
          <p:nvPr/>
        </p:nvSpPr>
        <p:spPr bwMode="auto">
          <a:xfrm>
            <a:off x="3635248" y="5916466"/>
            <a:ext cx="162294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solidFill>
                  <a:srgbClr val="FF0000"/>
                </a:solidFill>
                <a:ea typeface="黑体" panose="02010609060101010101" pitchFamily="49" charset="-122"/>
                <a:cs typeface="Gisha" panose="020B0604020202020204" pitchFamily="34" charset="-79"/>
              </a:rPr>
              <a:t>纯相位</a:t>
            </a:r>
            <a:r>
              <a:rPr lang="zh-CN" altLang="en-US" sz="1800" b="1" dirty="0">
                <a:ea typeface="黑体" panose="02010609060101010101" pitchFamily="49" charset="-122"/>
                <a:cs typeface="Gisha" panose="020B0604020202020204" pitchFamily="34" charset="-79"/>
              </a:rPr>
              <a:t>全息图</a:t>
            </a:r>
            <a:endParaRPr lang="en-US" altLang="zh-CN" sz="1800" b="1" dirty="0">
              <a:latin typeface="+mn-lt"/>
              <a:ea typeface="黑体" panose="02010609060101010101" pitchFamily="49" charset="-122"/>
              <a:cs typeface="Gisha" panose="020B0604020202020204" pitchFamily="34" charset="-79"/>
            </a:endParaRPr>
          </a:p>
        </p:txBody>
      </p:sp>
      <p:grpSp>
        <p:nvGrpSpPr>
          <p:cNvPr id="111" name="组合 110">
            <a:extLst>
              <a:ext uri="{FF2B5EF4-FFF2-40B4-BE49-F238E27FC236}">
                <a16:creationId xmlns:a16="http://schemas.microsoft.com/office/drawing/2014/main" id="{A6965BBC-73E6-4441-A748-846B9C0937FB}"/>
              </a:ext>
            </a:extLst>
          </p:cNvPr>
          <p:cNvGrpSpPr/>
          <p:nvPr/>
        </p:nvGrpSpPr>
        <p:grpSpPr>
          <a:xfrm>
            <a:off x="109882" y="2686517"/>
            <a:ext cx="461716" cy="424579"/>
            <a:chOff x="428565" y="3495003"/>
            <a:chExt cx="461716" cy="424579"/>
          </a:xfrm>
        </p:grpSpPr>
        <p:sp>
          <p:nvSpPr>
            <p:cNvPr id="110" name="椭圆 109">
              <a:extLst>
                <a:ext uri="{FF2B5EF4-FFF2-40B4-BE49-F238E27FC236}">
                  <a16:creationId xmlns:a16="http://schemas.microsoft.com/office/drawing/2014/main" id="{ABB13875-0B6F-47AE-94FB-352D0FB4720A}"/>
                </a:ext>
              </a:extLst>
            </p:cNvPr>
            <p:cNvSpPr/>
            <p:nvPr/>
          </p:nvSpPr>
          <p:spPr>
            <a:xfrm>
              <a:off x="439513" y="3495003"/>
              <a:ext cx="424579" cy="424579"/>
            </a:xfrm>
            <a:prstGeom prst="ellipse">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4" name="标题 1">
              <a:extLst>
                <a:ext uri="{FF2B5EF4-FFF2-40B4-BE49-F238E27FC236}">
                  <a16:creationId xmlns:a16="http://schemas.microsoft.com/office/drawing/2014/main" id="{98183D01-82BE-4C1D-B733-4DF013FDCFBD}"/>
                </a:ext>
              </a:extLst>
            </p:cNvPr>
            <p:cNvSpPr txBox="1">
              <a:spLocks/>
            </p:cNvSpPr>
            <p:nvPr/>
          </p:nvSpPr>
          <p:spPr bwMode="auto">
            <a:xfrm>
              <a:off x="428565" y="3570921"/>
              <a:ext cx="461716" cy="32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a:t>
              </a:r>
              <a:endParaRPr lang="zh-CN" altLang="en-US" sz="2000" dirty="0">
                <a:latin typeface="+mn-lt"/>
              </a:endParaRPr>
            </a:p>
          </p:txBody>
        </p:sp>
      </p:grpSp>
    </p:spTree>
    <p:extLst>
      <p:ext uri="{BB962C8B-B14F-4D97-AF65-F5344CB8AC3E}">
        <p14:creationId xmlns:p14="http://schemas.microsoft.com/office/powerpoint/2010/main" val="3377139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par>
                                <p:cTn id="18" presetID="22" presetClass="entr" presetSubtype="1" fill="hold"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wipe(up)">
                                      <p:cBhvr>
                                        <p:cTn id="20" dur="500"/>
                                        <p:tgtEl>
                                          <p:spTgt spid="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xit" presetSubtype="0" fill="hold" nodeType="clickEffect">
                                  <p:stCondLst>
                                    <p:cond delay="0"/>
                                  </p:stCondLst>
                                  <p:childTnLst>
                                    <p:animEffect transition="out" filter="fade">
                                      <p:cBhvr>
                                        <p:cTn id="56" dur="500"/>
                                        <p:tgtEl>
                                          <p:spTgt spid="47"/>
                                        </p:tgtEl>
                                      </p:cBhvr>
                                    </p:animEffect>
                                    <p:anim calcmode="lin" valueType="num">
                                      <p:cBhvr>
                                        <p:cTn id="57" dur="500"/>
                                        <p:tgtEl>
                                          <p:spTgt spid="47"/>
                                        </p:tgtEl>
                                        <p:attrNameLst>
                                          <p:attrName>ppt_x</p:attrName>
                                        </p:attrNameLst>
                                      </p:cBhvr>
                                      <p:tavLst>
                                        <p:tav tm="0">
                                          <p:val>
                                            <p:strVal val="ppt_x"/>
                                          </p:val>
                                        </p:tav>
                                        <p:tav tm="100000">
                                          <p:val>
                                            <p:strVal val="ppt_x"/>
                                          </p:val>
                                        </p:tav>
                                      </p:tavLst>
                                    </p:anim>
                                    <p:anim calcmode="lin" valueType="num">
                                      <p:cBhvr>
                                        <p:cTn id="58" dur="500"/>
                                        <p:tgtEl>
                                          <p:spTgt spid="47"/>
                                        </p:tgtEl>
                                        <p:attrNameLst>
                                          <p:attrName>ppt_y</p:attrName>
                                        </p:attrNameLst>
                                      </p:cBhvr>
                                      <p:tavLst>
                                        <p:tav tm="0">
                                          <p:val>
                                            <p:strVal val="ppt_y"/>
                                          </p:val>
                                        </p:tav>
                                        <p:tav tm="100000">
                                          <p:val>
                                            <p:strVal val="ppt_y+.1"/>
                                          </p:val>
                                        </p:tav>
                                      </p:tavLst>
                                    </p:anim>
                                    <p:set>
                                      <p:cBhvr>
                                        <p:cTn id="59" dur="1" fill="hold">
                                          <p:stCondLst>
                                            <p:cond delay="499"/>
                                          </p:stCondLst>
                                        </p:cTn>
                                        <p:tgtEl>
                                          <p:spTgt spid="47"/>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500"/>
                                        <p:tgtEl>
                                          <p:spTgt spid="15"/>
                                        </p:tgtEl>
                                      </p:cBhvr>
                                    </p:animEffect>
                                    <p:anim calcmode="lin" valueType="num">
                                      <p:cBhvr>
                                        <p:cTn id="62" dur="500"/>
                                        <p:tgtEl>
                                          <p:spTgt spid="15"/>
                                        </p:tgtEl>
                                        <p:attrNameLst>
                                          <p:attrName>ppt_x</p:attrName>
                                        </p:attrNameLst>
                                      </p:cBhvr>
                                      <p:tavLst>
                                        <p:tav tm="0">
                                          <p:val>
                                            <p:strVal val="ppt_x"/>
                                          </p:val>
                                        </p:tav>
                                        <p:tav tm="100000">
                                          <p:val>
                                            <p:strVal val="ppt_x"/>
                                          </p:val>
                                        </p:tav>
                                      </p:tavLst>
                                    </p:anim>
                                    <p:anim calcmode="lin" valueType="num">
                                      <p:cBhvr>
                                        <p:cTn id="63" dur="500"/>
                                        <p:tgtEl>
                                          <p:spTgt spid="15"/>
                                        </p:tgtEl>
                                        <p:attrNameLst>
                                          <p:attrName>ppt_y</p:attrName>
                                        </p:attrNameLst>
                                      </p:cBhvr>
                                      <p:tavLst>
                                        <p:tav tm="0">
                                          <p:val>
                                            <p:strVal val="ppt_y"/>
                                          </p:val>
                                        </p:tav>
                                        <p:tav tm="100000">
                                          <p:val>
                                            <p:strVal val="ppt_y+.1"/>
                                          </p:val>
                                        </p:tav>
                                      </p:tavLst>
                                    </p:anim>
                                    <p:set>
                                      <p:cBhvr>
                                        <p:cTn id="64" dur="1" fill="hold">
                                          <p:stCondLst>
                                            <p:cond delay="499"/>
                                          </p:stCondLst>
                                        </p:cTn>
                                        <p:tgtEl>
                                          <p:spTgt spid="15"/>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500"/>
                                        <p:tgtEl>
                                          <p:spTgt spid="45"/>
                                        </p:tgtEl>
                                      </p:cBhvr>
                                    </p:animEffect>
                                    <p:anim calcmode="lin" valueType="num">
                                      <p:cBhvr>
                                        <p:cTn id="67" dur="500"/>
                                        <p:tgtEl>
                                          <p:spTgt spid="45"/>
                                        </p:tgtEl>
                                        <p:attrNameLst>
                                          <p:attrName>ppt_x</p:attrName>
                                        </p:attrNameLst>
                                      </p:cBhvr>
                                      <p:tavLst>
                                        <p:tav tm="0">
                                          <p:val>
                                            <p:strVal val="ppt_x"/>
                                          </p:val>
                                        </p:tav>
                                        <p:tav tm="100000">
                                          <p:val>
                                            <p:strVal val="ppt_x"/>
                                          </p:val>
                                        </p:tav>
                                      </p:tavLst>
                                    </p:anim>
                                    <p:anim calcmode="lin" valueType="num">
                                      <p:cBhvr>
                                        <p:cTn id="68" dur="500"/>
                                        <p:tgtEl>
                                          <p:spTgt spid="45"/>
                                        </p:tgtEl>
                                        <p:attrNameLst>
                                          <p:attrName>ppt_y</p:attrName>
                                        </p:attrNameLst>
                                      </p:cBhvr>
                                      <p:tavLst>
                                        <p:tav tm="0">
                                          <p:val>
                                            <p:strVal val="ppt_y"/>
                                          </p:val>
                                        </p:tav>
                                        <p:tav tm="100000">
                                          <p:val>
                                            <p:strVal val="ppt_y+.1"/>
                                          </p:val>
                                        </p:tav>
                                      </p:tavLst>
                                    </p:anim>
                                    <p:set>
                                      <p:cBhvr>
                                        <p:cTn id="69" dur="1" fill="hold">
                                          <p:stCondLst>
                                            <p:cond delay="499"/>
                                          </p:stCondLst>
                                        </p:cTn>
                                        <p:tgtEl>
                                          <p:spTgt spid="45"/>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500"/>
                                        <p:tgtEl>
                                          <p:spTgt spid="98"/>
                                        </p:tgtEl>
                                      </p:cBhvr>
                                    </p:animEffect>
                                    <p:anim calcmode="lin" valueType="num">
                                      <p:cBhvr>
                                        <p:cTn id="72" dur="500"/>
                                        <p:tgtEl>
                                          <p:spTgt spid="98"/>
                                        </p:tgtEl>
                                        <p:attrNameLst>
                                          <p:attrName>ppt_x</p:attrName>
                                        </p:attrNameLst>
                                      </p:cBhvr>
                                      <p:tavLst>
                                        <p:tav tm="0">
                                          <p:val>
                                            <p:strVal val="ppt_x"/>
                                          </p:val>
                                        </p:tav>
                                        <p:tav tm="100000">
                                          <p:val>
                                            <p:strVal val="ppt_x"/>
                                          </p:val>
                                        </p:tav>
                                      </p:tavLst>
                                    </p:anim>
                                    <p:anim calcmode="lin" valueType="num">
                                      <p:cBhvr>
                                        <p:cTn id="73" dur="500"/>
                                        <p:tgtEl>
                                          <p:spTgt spid="98"/>
                                        </p:tgtEl>
                                        <p:attrNameLst>
                                          <p:attrName>ppt_y</p:attrName>
                                        </p:attrNameLst>
                                      </p:cBhvr>
                                      <p:tavLst>
                                        <p:tav tm="0">
                                          <p:val>
                                            <p:strVal val="ppt_y"/>
                                          </p:val>
                                        </p:tav>
                                        <p:tav tm="100000">
                                          <p:val>
                                            <p:strVal val="ppt_y+.1"/>
                                          </p:val>
                                        </p:tav>
                                      </p:tavLst>
                                    </p:anim>
                                    <p:set>
                                      <p:cBhvr>
                                        <p:cTn id="74" dur="1" fill="hold">
                                          <p:stCondLst>
                                            <p:cond delay="499"/>
                                          </p:stCondLst>
                                        </p:cTn>
                                        <p:tgtEl>
                                          <p:spTgt spid="98"/>
                                        </p:tgtEl>
                                        <p:attrNameLst>
                                          <p:attrName>style.visibility</p:attrName>
                                        </p:attrNameLst>
                                      </p:cBhvr>
                                      <p:to>
                                        <p:strVal val="hidden"/>
                                      </p:to>
                                    </p:set>
                                  </p:childTnLst>
                                </p:cTn>
                              </p:par>
                              <p:par>
                                <p:cTn id="75" presetID="42" presetClass="exit" presetSubtype="0" fill="hold" grpId="1" nodeType="withEffect">
                                  <p:stCondLst>
                                    <p:cond delay="0"/>
                                  </p:stCondLst>
                                  <p:childTnLst>
                                    <p:animEffect transition="out" filter="fade">
                                      <p:cBhvr>
                                        <p:cTn id="76" dur="500"/>
                                        <p:tgtEl>
                                          <p:spTgt spid="144"/>
                                        </p:tgtEl>
                                      </p:cBhvr>
                                    </p:animEffect>
                                    <p:anim calcmode="lin" valueType="num">
                                      <p:cBhvr>
                                        <p:cTn id="77" dur="500"/>
                                        <p:tgtEl>
                                          <p:spTgt spid="144"/>
                                        </p:tgtEl>
                                        <p:attrNameLst>
                                          <p:attrName>ppt_x</p:attrName>
                                        </p:attrNameLst>
                                      </p:cBhvr>
                                      <p:tavLst>
                                        <p:tav tm="0">
                                          <p:val>
                                            <p:strVal val="ppt_x"/>
                                          </p:val>
                                        </p:tav>
                                        <p:tav tm="100000">
                                          <p:val>
                                            <p:strVal val="ppt_x"/>
                                          </p:val>
                                        </p:tav>
                                      </p:tavLst>
                                    </p:anim>
                                    <p:anim calcmode="lin" valueType="num">
                                      <p:cBhvr>
                                        <p:cTn id="78" dur="500"/>
                                        <p:tgtEl>
                                          <p:spTgt spid="144"/>
                                        </p:tgtEl>
                                        <p:attrNameLst>
                                          <p:attrName>ppt_y</p:attrName>
                                        </p:attrNameLst>
                                      </p:cBhvr>
                                      <p:tavLst>
                                        <p:tav tm="0">
                                          <p:val>
                                            <p:strVal val="ppt_y"/>
                                          </p:val>
                                        </p:tav>
                                        <p:tav tm="100000">
                                          <p:val>
                                            <p:strVal val="ppt_y+.1"/>
                                          </p:val>
                                        </p:tav>
                                      </p:tavLst>
                                    </p:anim>
                                    <p:set>
                                      <p:cBhvr>
                                        <p:cTn id="79" dur="1" fill="hold">
                                          <p:stCondLst>
                                            <p:cond delay="499"/>
                                          </p:stCondLst>
                                        </p:cTn>
                                        <p:tgtEl>
                                          <p:spTgt spid="144"/>
                                        </p:tgtEl>
                                        <p:attrNameLst>
                                          <p:attrName>style.visibility</p:attrName>
                                        </p:attrNameLst>
                                      </p:cBhvr>
                                      <p:to>
                                        <p:strVal val="hidden"/>
                                      </p:to>
                                    </p:set>
                                  </p:childTnLst>
                                </p:cTn>
                              </p:par>
                              <p:par>
                                <p:cTn id="80" presetID="42" presetClass="exit" presetSubtype="0" fill="hold" grpId="1" nodeType="withEffect">
                                  <p:stCondLst>
                                    <p:cond delay="0"/>
                                  </p:stCondLst>
                                  <p:childTnLst>
                                    <p:animEffect transition="out" filter="fade">
                                      <p:cBhvr>
                                        <p:cTn id="81" dur="500"/>
                                        <p:tgtEl>
                                          <p:spTgt spid="145"/>
                                        </p:tgtEl>
                                      </p:cBhvr>
                                    </p:animEffect>
                                    <p:anim calcmode="lin" valueType="num">
                                      <p:cBhvr>
                                        <p:cTn id="82" dur="500"/>
                                        <p:tgtEl>
                                          <p:spTgt spid="145"/>
                                        </p:tgtEl>
                                        <p:attrNameLst>
                                          <p:attrName>ppt_x</p:attrName>
                                        </p:attrNameLst>
                                      </p:cBhvr>
                                      <p:tavLst>
                                        <p:tav tm="0">
                                          <p:val>
                                            <p:strVal val="ppt_x"/>
                                          </p:val>
                                        </p:tav>
                                        <p:tav tm="100000">
                                          <p:val>
                                            <p:strVal val="ppt_x"/>
                                          </p:val>
                                        </p:tav>
                                      </p:tavLst>
                                    </p:anim>
                                    <p:anim calcmode="lin" valueType="num">
                                      <p:cBhvr>
                                        <p:cTn id="83" dur="500"/>
                                        <p:tgtEl>
                                          <p:spTgt spid="145"/>
                                        </p:tgtEl>
                                        <p:attrNameLst>
                                          <p:attrName>ppt_y</p:attrName>
                                        </p:attrNameLst>
                                      </p:cBhvr>
                                      <p:tavLst>
                                        <p:tav tm="0">
                                          <p:val>
                                            <p:strVal val="ppt_y"/>
                                          </p:val>
                                        </p:tav>
                                        <p:tav tm="100000">
                                          <p:val>
                                            <p:strVal val="ppt_y+.1"/>
                                          </p:val>
                                        </p:tav>
                                      </p:tavLst>
                                    </p:anim>
                                    <p:set>
                                      <p:cBhvr>
                                        <p:cTn id="84" dur="1" fill="hold">
                                          <p:stCondLst>
                                            <p:cond delay="499"/>
                                          </p:stCondLst>
                                        </p:cTn>
                                        <p:tgtEl>
                                          <p:spTgt spid="145"/>
                                        </p:tgtEl>
                                        <p:attrNameLst>
                                          <p:attrName>style.visibility</p:attrName>
                                        </p:attrNameLst>
                                      </p:cBhvr>
                                      <p:to>
                                        <p:strVal val="hidden"/>
                                      </p:to>
                                    </p:set>
                                  </p:childTnLst>
                                </p:cTn>
                              </p:par>
                              <p:par>
                                <p:cTn id="85" presetID="42" presetClass="exit" presetSubtype="0" fill="hold" grpId="1" nodeType="withEffect">
                                  <p:stCondLst>
                                    <p:cond delay="0"/>
                                  </p:stCondLst>
                                  <p:childTnLst>
                                    <p:animEffect transition="out" filter="fade">
                                      <p:cBhvr>
                                        <p:cTn id="86" dur="500"/>
                                        <p:tgtEl>
                                          <p:spTgt spid="48"/>
                                        </p:tgtEl>
                                      </p:cBhvr>
                                    </p:animEffect>
                                    <p:anim calcmode="lin" valueType="num">
                                      <p:cBhvr>
                                        <p:cTn id="87" dur="500"/>
                                        <p:tgtEl>
                                          <p:spTgt spid="48"/>
                                        </p:tgtEl>
                                        <p:attrNameLst>
                                          <p:attrName>ppt_x</p:attrName>
                                        </p:attrNameLst>
                                      </p:cBhvr>
                                      <p:tavLst>
                                        <p:tav tm="0">
                                          <p:val>
                                            <p:strVal val="ppt_x"/>
                                          </p:val>
                                        </p:tav>
                                        <p:tav tm="100000">
                                          <p:val>
                                            <p:strVal val="ppt_x"/>
                                          </p:val>
                                        </p:tav>
                                      </p:tavLst>
                                    </p:anim>
                                    <p:anim calcmode="lin" valueType="num">
                                      <p:cBhvr>
                                        <p:cTn id="88" dur="500"/>
                                        <p:tgtEl>
                                          <p:spTgt spid="48"/>
                                        </p:tgtEl>
                                        <p:attrNameLst>
                                          <p:attrName>ppt_y</p:attrName>
                                        </p:attrNameLst>
                                      </p:cBhvr>
                                      <p:tavLst>
                                        <p:tav tm="0">
                                          <p:val>
                                            <p:strVal val="ppt_y"/>
                                          </p:val>
                                        </p:tav>
                                        <p:tav tm="100000">
                                          <p:val>
                                            <p:strVal val="ppt_y+.1"/>
                                          </p:val>
                                        </p:tav>
                                      </p:tavLst>
                                    </p:anim>
                                    <p:set>
                                      <p:cBhvr>
                                        <p:cTn id="89" dur="1" fill="hold">
                                          <p:stCondLst>
                                            <p:cond delay="499"/>
                                          </p:stCondLst>
                                        </p:cTn>
                                        <p:tgtEl>
                                          <p:spTgt spid="48"/>
                                        </p:tgtEl>
                                        <p:attrNameLst>
                                          <p:attrName>style.visibility</p:attrName>
                                        </p:attrNameLst>
                                      </p:cBhvr>
                                      <p:to>
                                        <p:strVal val="hidden"/>
                                      </p:to>
                                    </p:set>
                                  </p:childTnLst>
                                </p:cTn>
                              </p:par>
                              <p:par>
                                <p:cTn id="90" presetID="42" presetClass="exit" presetSubtype="0" fill="hold" grpId="1" nodeType="withEffect">
                                  <p:stCondLst>
                                    <p:cond delay="0"/>
                                  </p:stCondLst>
                                  <p:childTnLst>
                                    <p:animEffect transition="out" filter="fade">
                                      <p:cBhvr>
                                        <p:cTn id="91" dur="500"/>
                                        <p:tgtEl>
                                          <p:spTgt spid="149"/>
                                        </p:tgtEl>
                                      </p:cBhvr>
                                    </p:animEffect>
                                    <p:anim calcmode="lin" valueType="num">
                                      <p:cBhvr>
                                        <p:cTn id="92" dur="500"/>
                                        <p:tgtEl>
                                          <p:spTgt spid="149"/>
                                        </p:tgtEl>
                                        <p:attrNameLst>
                                          <p:attrName>ppt_x</p:attrName>
                                        </p:attrNameLst>
                                      </p:cBhvr>
                                      <p:tavLst>
                                        <p:tav tm="0">
                                          <p:val>
                                            <p:strVal val="ppt_x"/>
                                          </p:val>
                                        </p:tav>
                                        <p:tav tm="100000">
                                          <p:val>
                                            <p:strVal val="ppt_x"/>
                                          </p:val>
                                        </p:tav>
                                      </p:tavLst>
                                    </p:anim>
                                    <p:anim calcmode="lin" valueType="num">
                                      <p:cBhvr>
                                        <p:cTn id="93" dur="500"/>
                                        <p:tgtEl>
                                          <p:spTgt spid="149"/>
                                        </p:tgtEl>
                                        <p:attrNameLst>
                                          <p:attrName>ppt_y</p:attrName>
                                        </p:attrNameLst>
                                      </p:cBhvr>
                                      <p:tavLst>
                                        <p:tav tm="0">
                                          <p:val>
                                            <p:strVal val="ppt_y"/>
                                          </p:val>
                                        </p:tav>
                                        <p:tav tm="100000">
                                          <p:val>
                                            <p:strVal val="ppt_y+.1"/>
                                          </p:val>
                                        </p:tav>
                                      </p:tavLst>
                                    </p:anim>
                                    <p:set>
                                      <p:cBhvr>
                                        <p:cTn id="94" dur="1" fill="hold">
                                          <p:stCondLst>
                                            <p:cond delay="499"/>
                                          </p:stCondLst>
                                        </p:cTn>
                                        <p:tgtEl>
                                          <p:spTgt spid="149"/>
                                        </p:tgtEl>
                                        <p:attrNameLst>
                                          <p:attrName>style.visibility</p:attrName>
                                        </p:attrNameLst>
                                      </p:cBhvr>
                                      <p:to>
                                        <p:strVal val="hidden"/>
                                      </p:to>
                                    </p:set>
                                  </p:childTnLst>
                                </p:cTn>
                              </p:par>
                              <p:par>
                                <p:cTn id="95" presetID="42" presetClass="exit" presetSubtype="0" fill="hold" grpId="1" nodeType="withEffect">
                                  <p:stCondLst>
                                    <p:cond delay="0"/>
                                  </p:stCondLst>
                                  <p:childTnLst>
                                    <p:animEffect transition="out" filter="fade">
                                      <p:cBhvr>
                                        <p:cTn id="96" dur="500"/>
                                        <p:tgtEl>
                                          <p:spTgt spid="150"/>
                                        </p:tgtEl>
                                      </p:cBhvr>
                                    </p:animEffect>
                                    <p:anim calcmode="lin" valueType="num">
                                      <p:cBhvr>
                                        <p:cTn id="97" dur="500"/>
                                        <p:tgtEl>
                                          <p:spTgt spid="150"/>
                                        </p:tgtEl>
                                        <p:attrNameLst>
                                          <p:attrName>ppt_x</p:attrName>
                                        </p:attrNameLst>
                                      </p:cBhvr>
                                      <p:tavLst>
                                        <p:tav tm="0">
                                          <p:val>
                                            <p:strVal val="ppt_x"/>
                                          </p:val>
                                        </p:tav>
                                        <p:tav tm="100000">
                                          <p:val>
                                            <p:strVal val="ppt_x"/>
                                          </p:val>
                                        </p:tav>
                                      </p:tavLst>
                                    </p:anim>
                                    <p:anim calcmode="lin" valueType="num">
                                      <p:cBhvr>
                                        <p:cTn id="98" dur="500"/>
                                        <p:tgtEl>
                                          <p:spTgt spid="150"/>
                                        </p:tgtEl>
                                        <p:attrNameLst>
                                          <p:attrName>ppt_y</p:attrName>
                                        </p:attrNameLst>
                                      </p:cBhvr>
                                      <p:tavLst>
                                        <p:tav tm="0">
                                          <p:val>
                                            <p:strVal val="ppt_y"/>
                                          </p:val>
                                        </p:tav>
                                        <p:tav tm="100000">
                                          <p:val>
                                            <p:strVal val="ppt_y+.1"/>
                                          </p:val>
                                        </p:tav>
                                      </p:tavLst>
                                    </p:anim>
                                    <p:set>
                                      <p:cBhvr>
                                        <p:cTn id="99" dur="1" fill="hold">
                                          <p:stCondLst>
                                            <p:cond delay="499"/>
                                          </p:stCondLst>
                                        </p:cTn>
                                        <p:tgtEl>
                                          <p:spTgt spid="150"/>
                                        </p:tgtEl>
                                        <p:attrNameLst>
                                          <p:attrName>style.visibility</p:attrName>
                                        </p:attrNameLst>
                                      </p:cBhvr>
                                      <p:to>
                                        <p:strVal val="hidden"/>
                                      </p:to>
                                    </p:set>
                                  </p:childTnLst>
                                </p:cTn>
                              </p:par>
                              <p:par>
                                <p:cTn id="100" presetID="42" presetClass="exit" presetSubtype="0" fill="hold" grpId="1" nodeType="withEffect">
                                  <p:stCondLst>
                                    <p:cond delay="0"/>
                                  </p:stCondLst>
                                  <p:childTnLst>
                                    <p:animEffect transition="out" filter="fade">
                                      <p:cBhvr>
                                        <p:cTn id="101" dur="500"/>
                                        <p:tgtEl>
                                          <p:spTgt spid="143"/>
                                        </p:tgtEl>
                                      </p:cBhvr>
                                    </p:animEffect>
                                    <p:anim calcmode="lin" valueType="num">
                                      <p:cBhvr>
                                        <p:cTn id="102" dur="500"/>
                                        <p:tgtEl>
                                          <p:spTgt spid="143"/>
                                        </p:tgtEl>
                                        <p:attrNameLst>
                                          <p:attrName>ppt_x</p:attrName>
                                        </p:attrNameLst>
                                      </p:cBhvr>
                                      <p:tavLst>
                                        <p:tav tm="0">
                                          <p:val>
                                            <p:strVal val="ppt_x"/>
                                          </p:val>
                                        </p:tav>
                                        <p:tav tm="100000">
                                          <p:val>
                                            <p:strVal val="ppt_x"/>
                                          </p:val>
                                        </p:tav>
                                      </p:tavLst>
                                    </p:anim>
                                    <p:anim calcmode="lin" valueType="num">
                                      <p:cBhvr>
                                        <p:cTn id="103" dur="500"/>
                                        <p:tgtEl>
                                          <p:spTgt spid="143"/>
                                        </p:tgtEl>
                                        <p:attrNameLst>
                                          <p:attrName>ppt_y</p:attrName>
                                        </p:attrNameLst>
                                      </p:cBhvr>
                                      <p:tavLst>
                                        <p:tav tm="0">
                                          <p:val>
                                            <p:strVal val="ppt_y"/>
                                          </p:val>
                                        </p:tav>
                                        <p:tav tm="100000">
                                          <p:val>
                                            <p:strVal val="ppt_y+.1"/>
                                          </p:val>
                                        </p:tav>
                                      </p:tavLst>
                                    </p:anim>
                                    <p:set>
                                      <p:cBhvr>
                                        <p:cTn id="104" dur="1" fill="hold">
                                          <p:stCondLst>
                                            <p:cond delay="499"/>
                                          </p:stCondLst>
                                        </p:cTn>
                                        <p:tgtEl>
                                          <p:spTgt spid="143"/>
                                        </p:tgtEl>
                                        <p:attrNameLst>
                                          <p:attrName>style.visibility</p:attrName>
                                        </p:attrNameLst>
                                      </p:cBhvr>
                                      <p:to>
                                        <p:strVal val="hidden"/>
                                      </p:to>
                                    </p:set>
                                  </p:childTnLst>
                                </p:cTn>
                              </p:par>
                              <p:par>
                                <p:cTn id="105" presetID="42" presetClass="exit" presetSubtype="0" fill="hold" grpId="1" nodeType="withEffect">
                                  <p:stCondLst>
                                    <p:cond delay="0"/>
                                  </p:stCondLst>
                                  <p:childTnLst>
                                    <p:animEffect transition="out" filter="fade">
                                      <p:cBhvr>
                                        <p:cTn id="106" dur="500"/>
                                        <p:tgtEl>
                                          <p:spTgt spid="146"/>
                                        </p:tgtEl>
                                      </p:cBhvr>
                                    </p:animEffect>
                                    <p:anim calcmode="lin" valueType="num">
                                      <p:cBhvr>
                                        <p:cTn id="107" dur="500"/>
                                        <p:tgtEl>
                                          <p:spTgt spid="146"/>
                                        </p:tgtEl>
                                        <p:attrNameLst>
                                          <p:attrName>ppt_x</p:attrName>
                                        </p:attrNameLst>
                                      </p:cBhvr>
                                      <p:tavLst>
                                        <p:tav tm="0">
                                          <p:val>
                                            <p:strVal val="ppt_x"/>
                                          </p:val>
                                        </p:tav>
                                        <p:tav tm="100000">
                                          <p:val>
                                            <p:strVal val="ppt_x"/>
                                          </p:val>
                                        </p:tav>
                                      </p:tavLst>
                                    </p:anim>
                                    <p:anim calcmode="lin" valueType="num">
                                      <p:cBhvr>
                                        <p:cTn id="108" dur="500"/>
                                        <p:tgtEl>
                                          <p:spTgt spid="146"/>
                                        </p:tgtEl>
                                        <p:attrNameLst>
                                          <p:attrName>ppt_y</p:attrName>
                                        </p:attrNameLst>
                                      </p:cBhvr>
                                      <p:tavLst>
                                        <p:tav tm="0">
                                          <p:val>
                                            <p:strVal val="ppt_y"/>
                                          </p:val>
                                        </p:tav>
                                        <p:tav tm="100000">
                                          <p:val>
                                            <p:strVal val="ppt_y+.1"/>
                                          </p:val>
                                        </p:tav>
                                      </p:tavLst>
                                    </p:anim>
                                    <p:set>
                                      <p:cBhvr>
                                        <p:cTn id="109" dur="1" fill="hold">
                                          <p:stCondLst>
                                            <p:cond delay="499"/>
                                          </p:stCondLst>
                                        </p:cTn>
                                        <p:tgtEl>
                                          <p:spTgt spid="146"/>
                                        </p:tgtEl>
                                        <p:attrNameLst>
                                          <p:attrName>style.visibility</p:attrName>
                                        </p:attrNameLst>
                                      </p:cBhvr>
                                      <p:to>
                                        <p:strVal val="hidden"/>
                                      </p:to>
                                    </p:set>
                                  </p:childTnLst>
                                </p:cTn>
                              </p:par>
                              <p:par>
                                <p:cTn id="110" presetID="42" presetClass="exit" presetSubtype="0" fill="hold" grpId="1" nodeType="withEffect">
                                  <p:stCondLst>
                                    <p:cond delay="0"/>
                                  </p:stCondLst>
                                  <p:childTnLst>
                                    <p:animEffect transition="out" filter="fade">
                                      <p:cBhvr>
                                        <p:cTn id="111" dur="500"/>
                                        <p:tgtEl>
                                          <p:spTgt spid="151"/>
                                        </p:tgtEl>
                                      </p:cBhvr>
                                    </p:animEffect>
                                    <p:anim calcmode="lin" valueType="num">
                                      <p:cBhvr>
                                        <p:cTn id="112" dur="500"/>
                                        <p:tgtEl>
                                          <p:spTgt spid="151"/>
                                        </p:tgtEl>
                                        <p:attrNameLst>
                                          <p:attrName>ppt_x</p:attrName>
                                        </p:attrNameLst>
                                      </p:cBhvr>
                                      <p:tavLst>
                                        <p:tav tm="0">
                                          <p:val>
                                            <p:strVal val="ppt_x"/>
                                          </p:val>
                                        </p:tav>
                                        <p:tav tm="100000">
                                          <p:val>
                                            <p:strVal val="ppt_x"/>
                                          </p:val>
                                        </p:tav>
                                      </p:tavLst>
                                    </p:anim>
                                    <p:anim calcmode="lin" valueType="num">
                                      <p:cBhvr>
                                        <p:cTn id="113" dur="500"/>
                                        <p:tgtEl>
                                          <p:spTgt spid="151"/>
                                        </p:tgtEl>
                                        <p:attrNameLst>
                                          <p:attrName>ppt_y</p:attrName>
                                        </p:attrNameLst>
                                      </p:cBhvr>
                                      <p:tavLst>
                                        <p:tav tm="0">
                                          <p:val>
                                            <p:strVal val="ppt_y"/>
                                          </p:val>
                                        </p:tav>
                                        <p:tav tm="100000">
                                          <p:val>
                                            <p:strVal val="ppt_y+.1"/>
                                          </p:val>
                                        </p:tav>
                                      </p:tavLst>
                                    </p:anim>
                                    <p:set>
                                      <p:cBhvr>
                                        <p:cTn id="114" dur="1" fill="hold">
                                          <p:stCondLst>
                                            <p:cond delay="499"/>
                                          </p:stCondLst>
                                        </p:cTn>
                                        <p:tgtEl>
                                          <p:spTgt spid="151"/>
                                        </p:tgtEl>
                                        <p:attrNameLst>
                                          <p:attrName>style.visibility</p:attrName>
                                        </p:attrNameLst>
                                      </p:cBhvr>
                                      <p:to>
                                        <p:strVal val="hidden"/>
                                      </p:to>
                                    </p:set>
                                  </p:childTnLst>
                                </p:cTn>
                              </p:par>
                              <p:par>
                                <p:cTn id="115" presetID="42" presetClass="exit" presetSubtype="0" fill="hold" grpId="1" nodeType="withEffect">
                                  <p:stCondLst>
                                    <p:cond delay="0"/>
                                  </p:stCondLst>
                                  <p:childTnLst>
                                    <p:animEffect transition="out" filter="fade">
                                      <p:cBhvr>
                                        <p:cTn id="116" dur="500"/>
                                        <p:tgtEl>
                                          <p:spTgt spid="140"/>
                                        </p:tgtEl>
                                      </p:cBhvr>
                                    </p:animEffect>
                                    <p:anim calcmode="lin" valueType="num">
                                      <p:cBhvr>
                                        <p:cTn id="117" dur="500"/>
                                        <p:tgtEl>
                                          <p:spTgt spid="140"/>
                                        </p:tgtEl>
                                        <p:attrNameLst>
                                          <p:attrName>ppt_x</p:attrName>
                                        </p:attrNameLst>
                                      </p:cBhvr>
                                      <p:tavLst>
                                        <p:tav tm="0">
                                          <p:val>
                                            <p:strVal val="ppt_x"/>
                                          </p:val>
                                        </p:tav>
                                        <p:tav tm="100000">
                                          <p:val>
                                            <p:strVal val="ppt_x"/>
                                          </p:val>
                                        </p:tav>
                                      </p:tavLst>
                                    </p:anim>
                                    <p:anim calcmode="lin" valueType="num">
                                      <p:cBhvr>
                                        <p:cTn id="118" dur="500"/>
                                        <p:tgtEl>
                                          <p:spTgt spid="140"/>
                                        </p:tgtEl>
                                        <p:attrNameLst>
                                          <p:attrName>ppt_y</p:attrName>
                                        </p:attrNameLst>
                                      </p:cBhvr>
                                      <p:tavLst>
                                        <p:tav tm="0">
                                          <p:val>
                                            <p:strVal val="ppt_y"/>
                                          </p:val>
                                        </p:tav>
                                        <p:tav tm="100000">
                                          <p:val>
                                            <p:strVal val="ppt_y+.1"/>
                                          </p:val>
                                        </p:tav>
                                      </p:tavLst>
                                    </p:anim>
                                    <p:set>
                                      <p:cBhvr>
                                        <p:cTn id="119" dur="1" fill="hold">
                                          <p:stCondLst>
                                            <p:cond delay="499"/>
                                          </p:stCondLst>
                                        </p:cTn>
                                        <p:tgtEl>
                                          <p:spTgt spid="140"/>
                                        </p:tgtEl>
                                        <p:attrNameLst>
                                          <p:attrName>style.visibility</p:attrName>
                                        </p:attrNameLst>
                                      </p:cBhvr>
                                      <p:to>
                                        <p:strVal val="hidden"/>
                                      </p:to>
                                    </p:set>
                                  </p:childTnLst>
                                </p:cTn>
                              </p:par>
                              <p:par>
                                <p:cTn id="120" presetID="42" presetClass="exit" presetSubtype="0" fill="hold" nodeType="withEffect">
                                  <p:stCondLst>
                                    <p:cond delay="0"/>
                                  </p:stCondLst>
                                  <p:childTnLst>
                                    <p:animEffect transition="out" filter="fade">
                                      <p:cBhvr>
                                        <p:cTn id="121" dur="500"/>
                                        <p:tgtEl>
                                          <p:spTgt spid="103"/>
                                        </p:tgtEl>
                                      </p:cBhvr>
                                    </p:animEffect>
                                    <p:anim calcmode="lin" valueType="num">
                                      <p:cBhvr>
                                        <p:cTn id="122" dur="500"/>
                                        <p:tgtEl>
                                          <p:spTgt spid="103"/>
                                        </p:tgtEl>
                                        <p:attrNameLst>
                                          <p:attrName>ppt_x</p:attrName>
                                        </p:attrNameLst>
                                      </p:cBhvr>
                                      <p:tavLst>
                                        <p:tav tm="0">
                                          <p:val>
                                            <p:strVal val="ppt_x"/>
                                          </p:val>
                                        </p:tav>
                                        <p:tav tm="100000">
                                          <p:val>
                                            <p:strVal val="ppt_x"/>
                                          </p:val>
                                        </p:tav>
                                      </p:tavLst>
                                    </p:anim>
                                    <p:anim calcmode="lin" valueType="num">
                                      <p:cBhvr>
                                        <p:cTn id="123" dur="500"/>
                                        <p:tgtEl>
                                          <p:spTgt spid="103"/>
                                        </p:tgtEl>
                                        <p:attrNameLst>
                                          <p:attrName>ppt_y</p:attrName>
                                        </p:attrNameLst>
                                      </p:cBhvr>
                                      <p:tavLst>
                                        <p:tav tm="0">
                                          <p:val>
                                            <p:strVal val="ppt_y"/>
                                          </p:val>
                                        </p:tav>
                                        <p:tav tm="100000">
                                          <p:val>
                                            <p:strVal val="ppt_y+.1"/>
                                          </p:val>
                                        </p:tav>
                                      </p:tavLst>
                                    </p:anim>
                                    <p:set>
                                      <p:cBhvr>
                                        <p:cTn id="124" dur="1" fill="hold">
                                          <p:stCondLst>
                                            <p:cond delay="499"/>
                                          </p:stCondLst>
                                        </p:cTn>
                                        <p:tgtEl>
                                          <p:spTgt spid="103"/>
                                        </p:tgtEl>
                                        <p:attrNameLst>
                                          <p:attrName>style.visibility</p:attrName>
                                        </p:attrNameLst>
                                      </p:cBhvr>
                                      <p:to>
                                        <p:strVal val="hidden"/>
                                      </p:to>
                                    </p:set>
                                  </p:childTnLst>
                                </p:cTn>
                              </p:par>
                              <p:par>
                                <p:cTn id="125" presetID="0" presetClass="path" presetSubtype="0" accel="50000" decel="50000" fill="hold" grpId="1" nodeType="withEffect">
                                  <p:stCondLst>
                                    <p:cond delay="0"/>
                                  </p:stCondLst>
                                  <p:childTnLst>
                                    <p:animMotion origin="layout" path="M -0.00052 0.0007 L -0.33715 -0.46458 " pathEditMode="relative" rAng="0" ptsTypes="AA">
                                      <p:cBhvr>
                                        <p:cTn id="126" dur="500" fill="hold"/>
                                        <p:tgtEl>
                                          <p:spTgt spid="152"/>
                                        </p:tgtEl>
                                        <p:attrNameLst>
                                          <p:attrName>ppt_x</p:attrName>
                                          <p:attrName>ppt_y</p:attrName>
                                        </p:attrNameLst>
                                      </p:cBhvr>
                                      <p:rCtr x="-16840" y="-23264"/>
                                    </p:animMotion>
                                  </p:childTnLst>
                                </p:cTn>
                              </p:par>
                              <p:par>
                                <p:cTn id="127" presetID="21" presetClass="entr" presetSubtype="1" fill="hold" nodeType="withEffect">
                                  <p:stCondLst>
                                    <p:cond delay="0"/>
                                  </p:stCondLst>
                                  <p:childTnLst>
                                    <p:set>
                                      <p:cBhvr>
                                        <p:cTn id="128" dur="1" fill="hold">
                                          <p:stCondLst>
                                            <p:cond delay="0"/>
                                          </p:stCondLst>
                                        </p:cTn>
                                        <p:tgtEl>
                                          <p:spTgt spid="111"/>
                                        </p:tgtEl>
                                        <p:attrNameLst>
                                          <p:attrName>style.visibility</p:attrName>
                                        </p:attrNameLst>
                                      </p:cBhvr>
                                      <p:to>
                                        <p:strVal val="visible"/>
                                      </p:to>
                                    </p:set>
                                    <p:animEffect transition="in" filter="wheel(1)">
                                      <p:cBhvr>
                                        <p:cTn id="12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144" grpId="0" animBg="1"/>
      <p:bldP spid="144" grpId="1" animBg="1"/>
      <p:bldP spid="145" grpId="0" animBg="1"/>
      <p:bldP spid="145" grpId="1" animBg="1"/>
      <p:bldP spid="140" grpId="0"/>
      <p:bldP spid="140" grpId="1"/>
      <p:bldP spid="143" grpId="0" animBg="1"/>
      <p:bldP spid="143" grpId="1" animBg="1"/>
      <p:bldP spid="146" grpId="0" animBg="1"/>
      <p:bldP spid="146" grpId="1" animBg="1"/>
      <p:bldP spid="149" grpId="0"/>
      <p:bldP spid="149" grpId="1"/>
      <p:bldP spid="150" grpId="0"/>
      <p:bldP spid="150" grpId="1"/>
      <p:bldP spid="151" grpId="0"/>
      <p:bldP spid="151" grpId="1"/>
      <p:bldP spid="152" grpId="0"/>
      <p:bldP spid="15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794DB31-6442-4C2E-8D10-48127F83E1FD}"/>
              </a:ext>
            </a:extLst>
          </p:cNvPr>
          <p:cNvPicPr>
            <a:picLocks noChangeAspect="1"/>
          </p:cNvPicPr>
          <p:nvPr/>
        </p:nvPicPr>
        <p:blipFill>
          <a:blip r:embed="rId3"/>
          <a:stretch>
            <a:fillRect/>
          </a:stretch>
        </p:blipFill>
        <p:spPr>
          <a:xfrm>
            <a:off x="2824467" y="3111012"/>
            <a:ext cx="3495063" cy="1446598"/>
          </a:xfrm>
          <a:prstGeom prst="rect">
            <a:avLst/>
          </a:prstGeom>
        </p:spPr>
      </p:pic>
      <p:grpSp>
        <p:nvGrpSpPr>
          <p:cNvPr id="61" name="组合 60">
            <a:extLst>
              <a:ext uri="{FF2B5EF4-FFF2-40B4-BE49-F238E27FC236}">
                <a16:creationId xmlns:a16="http://schemas.microsoft.com/office/drawing/2014/main" id="{6D88DA07-2AD8-4275-AD43-B6DD494312BA}"/>
              </a:ext>
            </a:extLst>
          </p:cNvPr>
          <p:cNvGrpSpPr/>
          <p:nvPr/>
        </p:nvGrpSpPr>
        <p:grpSpPr>
          <a:xfrm>
            <a:off x="136549" y="3497152"/>
            <a:ext cx="3512096" cy="2742646"/>
            <a:chOff x="136549" y="3674435"/>
            <a:chExt cx="3512096" cy="2742646"/>
          </a:xfrm>
        </p:grpSpPr>
        <p:cxnSp>
          <p:nvCxnSpPr>
            <p:cNvPr id="49" name="直接连接符 48">
              <a:extLst>
                <a:ext uri="{FF2B5EF4-FFF2-40B4-BE49-F238E27FC236}">
                  <a16:creationId xmlns:a16="http://schemas.microsoft.com/office/drawing/2014/main" id="{EEECC1BD-270C-46F4-B08D-B344ACEED017}"/>
                </a:ext>
              </a:extLst>
            </p:cNvPr>
            <p:cNvCxnSpPr>
              <a:cxnSpLocks/>
            </p:cNvCxnSpPr>
            <p:nvPr/>
          </p:nvCxnSpPr>
          <p:spPr>
            <a:xfrm flipH="1">
              <a:off x="2795588" y="4391825"/>
              <a:ext cx="85305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2F5851B0-870C-49AC-828C-0E96A2FDB5CE}"/>
                </a:ext>
              </a:extLst>
            </p:cNvPr>
            <p:cNvSpPr/>
            <p:nvPr/>
          </p:nvSpPr>
          <p:spPr>
            <a:xfrm>
              <a:off x="136549" y="3674435"/>
              <a:ext cx="2472653" cy="2742646"/>
            </a:xfrm>
            <a:prstGeom prst="roundRect">
              <a:avLst/>
            </a:prstGeom>
            <a:solidFill>
              <a:schemeClr val="accent6">
                <a:lumMod val="60000"/>
                <a:lumOff val="40000"/>
                <a:alpha val="2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FEB73C84-D65F-493D-9B5D-F6D444343829}"/>
              </a:ext>
            </a:extLst>
          </p:cNvPr>
          <p:cNvGrpSpPr/>
          <p:nvPr/>
        </p:nvGrpSpPr>
        <p:grpSpPr>
          <a:xfrm>
            <a:off x="3674044" y="3501914"/>
            <a:ext cx="5360577" cy="2742646"/>
            <a:chOff x="3674044" y="3679197"/>
            <a:chExt cx="5360577" cy="2742646"/>
          </a:xfrm>
        </p:grpSpPr>
        <p:cxnSp>
          <p:nvCxnSpPr>
            <p:cNvPr id="18" name="直接连接符 17">
              <a:extLst>
                <a:ext uri="{FF2B5EF4-FFF2-40B4-BE49-F238E27FC236}">
                  <a16:creationId xmlns:a16="http://schemas.microsoft.com/office/drawing/2014/main" id="{8D8D27C4-8D86-42EA-86BB-5D45CA4BE90D}"/>
                </a:ext>
              </a:extLst>
            </p:cNvPr>
            <p:cNvCxnSpPr>
              <a:cxnSpLocks/>
            </p:cNvCxnSpPr>
            <p:nvPr/>
          </p:nvCxnSpPr>
          <p:spPr>
            <a:xfrm flipH="1">
              <a:off x="3674044" y="6201567"/>
              <a:ext cx="262548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圆角 55">
              <a:extLst>
                <a:ext uri="{FF2B5EF4-FFF2-40B4-BE49-F238E27FC236}">
                  <a16:creationId xmlns:a16="http://schemas.microsoft.com/office/drawing/2014/main" id="{96212815-F24F-4A3C-A842-C9A4BE66B470}"/>
                </a:ext>
              </a:extLst>
            </p:cNvPr>
            <p:cNvSpPr/>
            <p:nvPr/>
          </p:nvSpPr>
          <p:spPr>
            <a:xfrm>
              <a:off x="6561968" y="3679197"/>
              <a:ext cx="2472653" cy="2742646"/>
            </a:xfrm>
            <a:prstGeom prst="roundRect">
              <a:avLst/>
            </a:prstGeom>
            <a:solidFill>
              <a:schemeClr val="accent4">
                <a:lumMod val="60000"/>
                <a:lumOff val="40000"/>
                <a:alpha val="2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技术路线</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83" name="标题 1">
            <a:extLst>
              <a:ext uri="{FF2B5EF4-FFF2-40B4-BE49-F238E27FC236}">
                <a16:creationId xmlns:a16="http://schemas.microsoft.com/office/drawing/2014/main" id="{E6A55BDB-2270-457D-9C77-4EA0223CAD15}"/>
              </a:ext>
            </a:extLst>
          </p:cNvPr>
          <p:cNvSpPr txBox="1">
            <a:spLocks/>
          </p:cNvSpPr>
          <p:nvPr/>
        </p:nvSpPr>
        <p:spPr bwMode="auto">
          <a:xfrm>
            <a:off x="45014" y="2127748"/>
            <a:ext cx="414376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sp>
        <p:nvSpPr>
          <p:cNvPr id="34" name="标题 1">
            <a:extLst>
              <a:ext uri="{FF2B5EF4-FFF2-40B4-BE49-F238E27FC236}">
                <a16:creationId xmlns:a16="http://schemas.microsoft.com/office/drawing/2014/main" id="{7166F2FC-C602-40C3-938B-68EFF7941580}"/>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grpSp>
        <p:nvGrpSpPr>
          <p:cNvPr id="36" name="组合 35">
            <a:extLst>
              <a:ext uri="{FF2B5EF4-FFF2-40B4-BE49-F238E27FC236}">
                <a16:creationId xmlns:a16="http://schemas.microsoft.com/office/drawing/2014/main" id="{B0279214-9595-48FC-9215-3FBCFF09B768}"/>
              </a:ext>
            </a:extLst>
          </p:cNvPr>
          <p:cNvGrpSpPr/>
          <p:nvPr/>
        </p:nvGrpSpPr>
        <p:grpSpPr>
          <a:xfrm>
            <a:off x="31809" y="6491415"/>
            <a:ext cx="437891" cy="299556"/>
            <a:chOff x="8539422" y="6009541"/>
            <a:chExt cx="437891" cy="299556"/>
          </a:xfrm>
        </p:grpSpPr>
        <p:sp>
          <p:nvSpPr>
            <p:cNvPr id="37" name="卷形: 垂直 36">
              <a:extLst>
                <a:ext uri="{FF2B5EF4-FFF2-40B4-BE49-F238E27FC236}">
                  <a16:creationId xmlns:a16="http://schemas.microsoft.com/office/drawing/2014/main" id="{E6EE2989-1F3D-4E48-8D3E-3B0AF79050ED}"/>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标题 1">
              <a:extLst>
                <a:ext uri="{FF2B5EF4-FFF2-40B4-BE49-F238E27FC236}">
                  <a16:creationId xmlns:a16="http://schemas.microsoft.com/office/drawing/2014/main" id="{B3364022-2CB5-4830-8864-0849F612A8A8}"/>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34</a:t>
              </a:r>
              <a:endParaRPr lang="zh-CN" altLang="en-US" sz="1600" b="1" dirty="0">
                <a:latin typeface="+mn-ea"/>
                <a:ea typeface="+mn-ea"/>
                <a:cs typeface="Times New Roman" panose="02020603050405020304" pitchFamily="18" charset="0"/>
              </a:endParaRPr>
            </a:p>
          </p:txBody>
        </p:sp>
      </p:grpSp>
      <p:sp>
        <p:nvSpPr>
          <p:cNvPr id="43" name="标题 1">
            <a:extLst>
              <a:ext uri="{FF2B5EF4-FFF2-40B4-BE49-F238E27FC236}">
                <a16:creationId xmlns:a16="http://schemas.microsoft.com/office/drawing/2014/main" id="{8CC98EA6-8C70-4C5D-A42D-8E5178EDC5EF}"/>
              </a:ext>
            </a:extLst>
          </p:cNvPr>
          <p:cNvSpPr txBox="1">
            <a:spLocks/>
          </p:cNvSpPr>
          <p:nvPr/>
        </p:nvSpPr>
        <p:spPr bwMode="auto">
          <a:xfrm>
            <a:off x="2433871" y="5199858"/>
            <a:ext cx="427625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latin typeface="+mn-lt"/>
                <a:ea typeface="黑体" panose="02010609060101010101" pitchFamily="49" charset="-122"/>
                <a:cs typeface="Gisha" panose="020B0604020202020204" pitchFamily="34" charset="-79"/>
              </a:rPr>
              <a:t>二维傅里叶计算全息还原重现像过程</a:t>
            </a:r>
            <a:endParaRPr lang="en-US" altLang="zh-CN" sz="1800" b="1" dirty="0">
              <a:latin typeface="+mn-lt"/>
              <a:ea typeface="黑体" panose="02010609060101010101" pitchFamily="49" charset="-122"/>
              <a:cs typeface="Gisha" panose="020B0604020202020204" pitchFamily="34" charset="-79"/>
            </a:endParaRPr>
          </a:p>
        </p:txBody>
      </p:sp>
      <p:graphicFrame>
        <p:nvGraphicFramePr>
          <p:cNvPr id="3" name="对象 2">
            <a:extLst>
              <a:ext uri="{FF2B5EF4-FFF2-40B4-BE49-F238E27FC236}">
                <a16:creationId xmlns:a16="http://schemas.microsoft.com/office/drawing/2014/main" id="{86EF6847-5F8D-4D7A-BA3A-A7EA03F59499}"/>
              </a:ext>
            </a:extLst>
          </p:cNvPr>
          <p:cNvGraphicFramePr>
            <a:graphicFrameLocks noChangeAspect="1"/>
          </p:cNvGraphicFramePr>
          <p:nvPr>
            <p:extLst>
              <p:ext uri="{D42A27DB-BD31-4B8C-83A1-F6EECF244321}">
                <p14:modId xmlns:p14="http://schemas.microsoft.com/office/powerpoint/2010/main" val="603645394"/>
              </p:ext>
            </p:extLst>
          </p:nvPr>
        </p:nvGraphicFramePr>
        <p:xfrm>
          <a:off x="2895318" y="4591492"/>
          <a:ext cx="2995258" cy="402446"/>
        </p:xfrm>
        <a:graphic>
          <a:graphicData uri="http://schemas.openxmlformats.org/presentationml/2006/ole">
            <mc:AlternateContent xmlns:mc="http://schemas.openxmlformats.org/markup-compatibility/2006">
              <mc:Choice xmlns:v="urn:schemas-microsoft-com:vml" Requires="v">
                <p:oleObj name="Equation" r:id="rId4" imgW="1701720" imgH="228600" progId="Equation.DSMT4">
                  <p:embed/>
                </p:oleObj>
              </mc:Choice>
              <mc:Fallback>
                <p:oleObj name="Equation" r:id="rId4" imgW="1701720" imgH="228600" progId="Equation.DSMT4">
                  <p:embed/>
                  <p:pic>
                    <p:nvPicPr>
                      <p:cNvPr id="0" name=""/>
                      <p:cNvPicPr/>
                      <p:nvPr/>
                    </p:nvPicPr>
                    <p:blipFill>
                      <a:blip r:embed="rId5"/>
                      <a:stretch>
                        <a:fillRect/>
                      </a:stretch>
                    </p:blipFill>
                    <p:spPr>
                      <a:xfrm>
                        <a:off x="2895318" y="4591492"/>
                        <a:ext cx="2995258" cy="402446"/>
                      </a:xfrm>
                      <a:prstGeom prst="rect">
                        <a:avLst/>
                      </a:prstGeom>
                    </p:spPr>
                  </p:pic>
                </p:oleObj>
              </mc:Fallback>
            </mc:AlternateContent>
          </a:graphicData>
        </a:graphic>
      </p:graphicFrame>
      <p:sp>
        <p:nvSpPr>
          <p:cNvPr id="24" name="标题 1">
            <a:extLst>
              <a:ext uri="{FF2B5EF4-FFF2-40B4-BE49-F238E27FC236}">
                <a16:creationId xmlns:a16="http://schemas.microsoft.com/office/drawing/2014/main" id="{EBD4265D-4297-428D-AF9F-5A3E683B05F1}"/>
              </a:ext>
            </a:extLst>
          </p:cNvPr>
          <p:cNvSpPr txBox="1">
            <a:spLocks/>
          </p:cNvSpPr>
          <p:nvPr/>
        </p:nvSpPr>
        <p:spPr bwMode="auto">
          <a:xfrm>
            <a:off x="575867" y="2727126"/>
            <a:ext cx="457463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solidFill>
                  <a:srgbClr val="FF0000"/>
                </a:solidFill>
                <a:ea typeface="黑体" panose="02010609060101010101" pitchFamily="49" charset="-122"/>
                <a:cs typeface="Gisha" panose="020B0604020202020204" pitchFamily="34" charset="-79"/>
              </a:rPr>
              <a:t>纯相位</a:t>
            </a:r>
            <a:r>
              <a:rPr lang="zh-CN" altLang="en-US" sz="1800" b="1" dirty="0">
                <a:ea typeface="黑体" panose="02010609060101010101" pitchFamily="49" charset="-122"/>
                <a:cs typeface="Gisha" panose="020B0604020202020204" pitchFamily="34" charset="-79"/>
              </a:rPr>
              <a:t>全息图的编码策略：迂回相位开孔法</a:t>
            </a:r>
            <a:endParaRPr lang="en-US" altLang="zh-CN" sz="1800" b="1" dirty="0">
              <a:latin typeface="+mn-lt"/>
              <a:ea typeface="黑体" panose="02010609060101010101" pitchFamily="49" charset="-122"/>
              <a:cs typeface="Gisha" panose="020B0604020202020204" pitchFamily="34" charset="-79"/>
            </a:endParaRPr>
          </a:p>
        </p:txBody>
      </p:sp>
      <p:grpSp>
        <p:nvGrpSpPr>
          <p:cNvPr id="25" name="组合 24">
            <a:extLst>
              <a:ext uri="{FF2B5EF4-FFF2-40B4-BE49-F238E27FC236}">
                <a16:creationId xmlns:a16="http://schemas.microsoft.com/office/drawing/2014/main" id="{70DAEC2C-6CD1-4D24-8E70-025FF0B20A57}"/>
              </a:ext>
            </a:extLst>
          </p:cNvPr>
          <p:cNvGrpSpPr/>
          <p:nvPr/>
        </p:nvGrpSpPr>
        <p:grpSpPr>
          <a:xfrm>
            <a:off x="109882" y="2686517"/>
            <a:ext cx="461716" cy="424579"/>
            <a:chOff x="428565" y="3495003"/>
            <a:chExt cx="461716" cy="424579"/>
          </a:xfrm>
        </p:grpSpPr>
        <p:sp>
          <p:nvSpPr>
            <p:cNvPr id="26" name="椭圆 25">
              <a:extLst>
                <a:ext uri="{FF2B5EF4-FFF2-40B4-BE49-F238E27FC236}">
                  <a16:creationId xmlns:a16="http://schemas.microsoft.com/office/drawing/2014/main" id="{A66CFCDB-FE9D-49E4-B824-C5F45995A604}"/>
                </a:ext>
              </a:extLst>
            </p:cNvPr>
            <p:cNvSpPr/>
            <p:nvPr/>
          </p:nvSpPr>
          <p:spPr>
            <a:xfrm>
              <a:off x="439513" y="3495003"/>
              <a:ext cx="424579" cy="424579"/>
            </a:xfrm>
            <a:prstGeom prst="ellipse">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标题 1">
              <a:extLst>
                <a:ext uri="{FF2B5EF4-FFF2-40B4-BE49-F238E27FC236}">
                  <a16:creationId xmlns:a16="http://schemas.microsoft.com/office/drawing/2014/main" id="{750B3384-98DE-48FD-9251-42D2B134DAFD}"/>
                </a:ext>
              </a:extLst>
            </p:cNvPr>
            <p:cNvSpPr txBox="1">
              <a:spLocks/>
            </p:cNvSpPr>
            <p:nvPr/>
          </p:nvSpPr>
          <p:spPr bwMode="auto">
            <a:xfrm>
              <a:off x="428565" y="3570921"/>
              <a:ext cx="461716" cy="32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1</a:t>
              </a:r>
              <a:endParaRPr lang="zh-CN" altLang="en-US" sz="2000" dirty="0">
                <a:latin typeface="+mn-lt"/>
              </a:endParaRPr>
            </a:p>
          </p:txBody>
        </p:sp>
      </p:grpSp>
      <p:graphicFrame>
        <p:nvGraphicFramePr>
          <p:cNvPr id="6" name="对象 5">
            <a:extLst>
              <a:ext uri="{FF2B5EF4-FFF2-40B4-BE49-F238E27FC236}">
                <a16:creationId xmlns:a16="http://schemas.microsoft.com/office/drawing/2014/main" id="{E36787E1-723E-41C6-8FE2-E17ABDA5EB59}"/>
              </a:ext>
            </a:extLst>
          </p:cNvPr>
          <p:cNvGraphicFramePr>
            <a:graphicFrameLocks noChangeAspect="1"/>
          </p:cNvGraphicFramePr>
          <p:nvPr>
            <p:extLst>
              <p:ext uri="{D42A27DB-BD31-4B8C-83A1-F6EECF244321}">
                <p14:modId xmlns:p14="http://schemas.microsoft.com/office/powerpoint/2010/main" val="2674724168"/>
              </p:ext>
            </p:extLst>
          </p:nvPr>
        </p:nvGraphicFramePr>
        <p:xfrm>
          <a:off x="7198554" y="3572017"/>
          <a:ext cx="927307" cy="361876"/>
        </p:xfrm>
        <a:graphic>
          <a:graphicData uri="http://schemas.openxmlformats.org/presentationml/2006/ole">
            <mc:AlternateContent xmlns:mc="http://schemas.openxmlformats.org/markup-compatibility/2006">
              <mc:Choice xmlns:v="urn:schemas-microsoft-com:vml" Requires="v">
                <p:oleObj name="Equation" r:id="rId6" imgW="520560" imgH="203040" progId="Equation.DSMT4">
                  <p:embed/>
                </p:oleObj>
              </mc:Choice>
              <mc:Fallback>
                <p:oleObj name="Equation" r:id="rId6" imgW="520560" imgH="203040" progId="Equation.DSMT4">
                  <p:embed/>
                  <p:pic>
                    <p:nvPicPr>
                      <p:cNvPr id="0" name=""/>
                      <p:cNvPicPr/>
                      <p:nvPr/>
                    </p:nvPicPr>
                    <p:blipFill>
                      <a:blip r:embed="rId7"/>
                      <a:stretch>
                        <a:fillRect/>
                      </a:stretch>
                    </p:blipFill>
                    <p:spPr>
                      <a:xfrm>
                        <a:off x="7198554" y="3572017"/>
                        <a:ext cx="927307" cy="361876"/>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5A194C2-6A91-448D-928C-E4F89438F908}"/>
              </a:ext>
            </a:extLst>
          </p:cNvPr>
          <p:cNvGraphicFramePr>
            <a:graphicFrameLocks noChangeAspect="1"/>
          </p:cNvGraphicFramePr>
          <p:nvPr>
            <p:extLst>
              <p:ext uri="{D42A27DB-BD31-4B8C-83A1-F6EECF244321}">
                <p14:modId xmlns:p14="http://schemas.microsoft.com/office/powerpoint/2010/main" val="1246184850"/>
              </p:ext>
            </p:extLst>
          </p:nvPr>
        </p:nvGraphicFramePr>
        <p:xfrm>
          <a:off x="946940" y="3593247"/>
          <a:ext cx="819220" cy="332116"/>
        </p:xfrm>
        <a:graphic>
          <a:graphicData uri="http://schemas.openxmlformats.org/presentationml/2006/ole">
            <mc:AlternateContent xmlns:mc="http://schemas.openxmlformats.org/markup-compatibility/2006">
              <mc:Choice xmlns:v="urn:schemas-microsoft-com:vml" Requires="v">
                <p:oleObj name="Equation" r:id="rId8" imgW="469800" imgH="190440" progId="Equation.DSMT4">
                  <p:embed/>
                </p:oleObj>
              </mc:Choice>
              <mc:Fallback>
                <p:oleObj name="Equation" r:id="rId8" imgW="469800" imgH="190440" progId="Equation.DSMT4">
                  <p:embed/>
                  <p:pic>
                    <p:nvPicPr>
                      <p:cNvPr id="0" name=""/>
                      <p:cNvPicPr/>
                      <p:nvPr/>
                    </p:nvPicPr>
                    <p:blipFill>
                      <a:blip r:embed="rId9"/>
                      <a:stretch>
                        <a:fillRect/>
                      </a:stretch>
                    </p:blipFill>
                    <p:spPr>
                      <a:xfrm>
                        <a:off x="946940" y="3593247"/>
                        <a:ext cx="819220" cy="332116"/>
                      </a:xfrm>
                      <a:prstGeom prst="rect">
                        <a:avLst/>
                      </a:prstGeom>
                    </p:spPr>
                  </p:pic>
                </p:oleObj>
              </mc:Fallback>
            </mc:AlternateContent>
          </a:graphicData>
        </a:graphic>
      </p:graphicFrame>
      <p:pic>
        <p:nvPicPr>
          <p:cNvPr id="16" name="图片 15" descr="图片包含 游戏机, 钟表&#10;&#10;描述已自动生成">
            <a:extLst>
              <a:ext uri="{FF2B5EF4-FFF2-40B4-BE49-F238E27FC236}">
                <a16:creationId xmlns:a16="http://schemas.microsoft.com/office/drawing/2014/main" id="{BE224E81-0225-469C-AEA9-DD783F95544D}"/>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0744" y="3970113"/>
            <a:ext cx="2275599" cy="2187783"/>
          </a:xfrm>
          <a:prstGeom prst="rect">
            <a:avLst/>
          </a:prstGeom>
        </p:spPr>
      </p:pic>
      <p:sp>
        <p:nvSpPr>
          <p:cNvPr id="30" name="矩形 29">
            <a:extLst>
              <a:ext uri="{FF2B5EF4-FFF2-40B4-BE49-F238E27FC236}">
                <a16:creationId xmlns:a16="http://schemas.microsoft.com/office/drawing/2014/main" id="{422A1A67-E2DB-4B83-AAD7-CF39D6D8B352}"/>
              </a:ext>
            </a:extLst>
          </p:cNvPr>
          <p:cNvSpPr/>
          <p:nvPr/>
        </p:nvSpPr>
        <p:spPr>
          <a:xfrm>
            <a:off x="484091" y="4319597"/>
            <a:ext cx="1744918" cy="1751045"/>
          </a:xfrm>
          <a:prstGeom prst="rect">
            <a:avLst/>
          </a:prstGeom>
          <a:blipFill>
            <a:blip r:embed="rId11"/>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C5DBBE98-B37B-4D9D-96EB-AAE58316C293}"/>
              </a:ext>
            </a:extLst>
          </p:cNvPr>
          <p:cNvGrpSpPr/>
          <p:nvPr/>
        </p:nvGrpSpPr>
        <p:grpSpPr>
          <a:xfrm>
            <a:off x="3268212" y="4212894"/>
            <a:ext cx="751338" cy="764003"/>
            <a:chOff x="3268212" y="4212894"/>
            <a:chExt cx="751338" cy="764003"/>
          </a:xfrm>
        </p:grpSpPr>
        <p:cxnSp>
          <p:nvCxnSpPr>
            <p:cNvPr id="48" name="直接连接符 47">
              <a:extLst>
                <a:ext uri="{FF2B5EF4-FFF2-40B4-BE49-F238E27FC236}">
                  <a16:creationId xmlns:a16="http://schemas.microsoft.com/office/drawing/2014/main" id="{0938404F-D05F-4AC9-A097-CA5B7A1B5853}"/>
                </a:ext>
              </a:extLst>
            </p:cNvPr>
            <p:cNvCxnSpPr>
              <a:cxnSpLocks/>
              <a:endCxn id="58" idx="0"/>
            </p:cNvCxnSpPr>
            <p:nvPr/>
          </p:nvCxnSpPr>
          <p:spPr>
            <a:xfrm>
              <a:off x="3643881" y="4212894"/>
              <a:ext cx="0" cy="37179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圆角 57">
              <a:extLst>
                <a:ext uri="{FF2B5EF4-FFF2-40B4-BE49-F238E27FC236}">
                  <a16:creationId xmlns:a16="http://schemas.microsoft.com/office/drawing/2014/main" id="{119F1BA6-EA4D-4BBF-9B30-85F0A0BC551D}"/>
                </a:ext>
              </a:extLst>
            </p:cNvPr>
            <p:cNvSpPr/>
            <p:nvPr/>
          </p:nvSpPr>
          <p:spPr>
            <a:xfrm>
              <a:off x="3268212" y="4584685"/>
              <a:ext cx="751338" cy="392212"/>
            </a:xfrm>
            <a:prstGeom prst="roundRect">
              <a:avLst/>
            </a:prstGeom>
            <a:solidFill>
              <a:schemeClr val="accent6">
                <a:lumMod val="60000"/>
                <a:lumOff val="40000"/>
                <a:alpha val="2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46F29C23-9994-4890-AB8D-BA5A6160ECAF}"/>
              </a:ext>
            </a:extLst>
          </p:cNvPr>
          <p:cNvGrpSpPr/>
          <p:nvPr/>
        </p:nvGrpSpPr>
        <p:grpSpPr>
          <a:xfrm>
            <a:off x="3255513" y="5401128"/>
            <a:ext cx="846587" cy="629506"/>
            <a:chOff x="3255513" y="5401128"/>
            <a:chExt cx="846587" cy="629506"/>
          </a:xfrm>
        </p:grpSpPr>
        <p:cxnSp>
          <p:nvCxnSpPr>
            <p:cNvPr id="42" name="直接连接符 41">
              <a:extLst>
                <a:ext uri="{FF2B5EF4-FFF2-40B4-BE49-F238E27FC236}">
                  <a16:creationId xmlns:a16="http://schemas.microsoft.com/office/drawing/2014/main" id="{E063E8EC-4BE9-4EE9-B10A-CB23B5B608B9}"/>
                </a:ext>
              </a:extLst>
            </p:cNvPr>
            <p:cNvCxnSpPr>
              <a:cxnSpLocks/>
              <a:stCxn id="59" idx="2"/>
            </p:cNvCxnSpPr>
            <p:nvPr/>
          </p:nvCxnSpPr>
          <p:spPr>
            <a:xfrm>
              <a:off x="3678807" y="5803575"/>
              <a:ext cx="0" cy="227059"/>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B87CE4A3-C9FC-4413-B731-31E887A65E4B}"/>
                </a:ext>
              </a:extLst>
            </p:cNvPr>
            <p:cNvSpPr/>
            <p:nvPr/>
          </p:nvSpPr>
          <p:spPr>
            <a:xfrm>
              <a:off x="3255513" y="5401128"/>
              <a:ext cx="846587" cy="402447"/>
            </a:xfrm>
            <a:prstGeom prst="roundRect">
              <a:avLst/>
            </a:prstGeom>
            <a:solidFill>
              <a:schemeClr val="accent4">
                <a:lumMod val="60000"/>
                <a:lumOff val="40000"/>
                <a:alpha val="2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D7D20507-C5E2-48BA-BEBC-99B6EC8DA5EF}"/>
              </a:ext>
            </a:extLst>
          </p:cNvPr>
          <p:cNvGrpSpPr/>
          <p:nvPr/>
        </p:nvGrpSpPr>
        <p:grpSpPr>
          <a:xfrm>
            <a:off x="2895318" y="5019531"/>
            <a:ext cx="2146382" cy="784044"/>
            <a:chOff x="2895318" y="5019531"/>
            <a:chExt cx="2146382" cy="784044"/>
          </a:xfrm>
        </p:grpSpPr>
        <p:graphicFrame>
          <p:nvGraphicFramePr>
            <p:cNvPr id="4" name="对象 3">
              <a:extLst>
                <a:ext uri="{FF2B5EF4-FFF2-40B4-BE49-F238E27FC236}">
                  <a16:creationId xmlns:a16="http://schemas.microsoft.com/office/drawing/2014/main" id="{4163DF17-8D75-42ED-8DCE-B4EAD831603B}"/>
                </a:ext>
              </a:extLst>
            </p:cNvPr>
            <p:cNvGraphicFramePr>
              <a:graphicFrameLocks noChangeAspect="1"/>
            </p:cNvGraphicFramePr>
            <p:nvPr>
              <p:extLst>
                <p:ext uri="{D42A27DB-BD31-4B8C-83A1-F6EECF244321}">
                  <p14:modId xmlns:p14="http://schemas.microsoft.com/office/powerpoint/2010/main" val="2880065360"/>
                </p:ext>
              </p:extLst>
            </p:nvPr>
          </p:nvGraphicFramePr>
          <p:xfrm>
            <a:off x="2895318" y="5401128"/>
            <a:ext cx="2146382" cy="402447"/>
          </p:xfrm>
          <a:graphic>
            <a:graphicData uri="http://schemas.openxmlformats.org/presentationml/2006/ole">
              <mc:AlternateContent xmlns:mc="http://schemas.openxmlformats.org/markup-compatibility/2006">
                <mc:Choice xmlns:v="urn:schemas-microsoft-com:vml" Requires="v">
                  <p:oleObj name="Equation" r:id="rId12" imgW="1218960" imgH="228600" progId="Equation.DSMT4">
                    <p:embed/>
                  </p:oleObj>
                </mc:Choice>
                <mc:Fallback>
                  <p:oleObj name="Equation" r:id="rId12" imgW="1218960" imgH="228600" progId="Equation.DSMT4">
                    <p:embed/>
                    <p:pic>
                      <p:nvPicPr>
                        <p:cNvPr id="0" name=""/>
                        <p:cNvPicPr/>
                        <p:nvPr/>
                      </p:nvPicPr>
                      <p:blipFill>
                        <a:blip r:embed="rId13"/>
                        <a:stretch>
                          <a:fillRect/>
                        </a:stretch>
                      </p:blipFill>
                      <p:spPr>
                        <a:xfrm>
                          <a:off x="2895318" y="5401128"/>
                          <a:ext cx="2146382" cy="402447"/>
                        </a:xfrm>
                        <a:prstGeom prst="rect">
                          <a:avLst/>
                        </a:prstGeom>
                      </p:spPr>
                    </p:pic>
                  </p:oleObj>
                </mc:Fallback>
              </mc:AlternateContent>
            </a:graphicData>
          </a:graphic>
        </p:graphicFrame>
        <p:sp>
          <p:nvSpPr>
            <p:cNvPr id="71" name="等号 70">
              <a:extLst>
                <a:ext uri="{FF2B5EF4-FFF2-40B4-BE49-F238E27FC236}">
                  <a16:creationId xmlns:a16="http://schemas.microsoft.com/office/drawing/2014/main" id="{FF304E12-3D51-43A6-9EEF-ED61A0BBB3BA}"/>
                </a:ext>
              </a:extLst>
            </p:cNvPr>
            <p:cNvSpPr/>
            <p:nvPr/>
          </p:nvSpPr>
          <p:spPr>
            <a:xfrm rot="5400000">
              <a:off x="3857660" y="5093521"/>
              <a:ext cx="345523" cy="197543"/>
            </a:xfrm>
            <a:prstGeom prst="mathEqual">
              <a:avLst>
                <a:gd name="adj1" fmla="val 23520"/>
                <a:gd name="adj2" fmla="val 22343"/>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640379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200"/>
                                        <p:tgtEl>
                                          <p:spTgt spid="11"/>
                                        </p:tgtEl>
                                      </p:cBhvr>
                                    </p:animEffect>
                                  </p:childTnLst>
                                </p:cTn>
                              </p:par>
                              <p:par>
                                <p:cTn id="12" presetID="16" presetClass="entr" presetSubtype="37"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outVertical)">
                                      <p:cBhvr>
                                        <p:cTn id="14" dur="200"/>
                                        <p:tgtEl>
                                          <p:spTgt spid="3"/>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barn(outVertical)">
                                      <p:cBhvr>
                                        <p:cTn id="17" dur="2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300"/>
                                        <p:tgtEl>
                                          <p:spTgt spid="43"/>
                                        </p:tgtEl>
                                      </p:cBhvr>
                                    </p:animEffect>
                                    <p:set>
                                      <p:cBhvr>
                                        <p:cTn id="22" dur="1" fill="hold">
                                          <p:stCondLst>
                                            <p:cond delay="299"/>
                                          </p:stCondLst>
                                        </p:cTn>
                                        <p:tgtEl>
                                          <p:spTgt spid="43"/>
                                        </p:tgtEl>
                                        <p:attrNameLst>
                                          <p:attrName>style.visibility</p:attrName>
                                        </p:attrNameLst>
                                      </p:cBhvr>
                                      <p:to>
                                        <p:strVal val="hidden"/>
                                      </p:to>
                                    </p:set>
                                  </p:childTnLst>
                                </p:cTn>
                              </p:par>
                              <p:par>
                                <p:cTn id="23" presetID="22" presetClass="entr" presetSubtype="1"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up)">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300"/>
                                        <p:tgtEl>
                                          <p:spTgt spid="30"/>
                                        </p:tgtEl>
                                      </p:cBhvr>
                                    </p:animEffect>
                                  </p:childTnLst>
                                </p:cTn>
                              </p:par>
                              <p:par>
                                <p:cTn id="31" presetID="16" presetClass="entr" presetSubtype="21"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300"/>
                                        <p:tgtEl>
                                          <p:spTgt spid="16"/>
                                        </p:tgtEl>
                                      </p:cBhvr>
                                    </p:animEffect>
                                  </p:childTnLst>
                                </p:cTn>
                              </p:par>
                              <p:par>
                                <p:cTn id="34" presetID="16" presetClass="entr" presetSubtype="21"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300"/>
                                        <p:tgtEl>
                                          <p:spTgt spid="6"/>
                                        </p:tgtEl>
                                      </p:cBhvr>
                                    </p:animEffect>
                                  </p:childTnLst>
                                </p:cTn>
                              </p:par>
                              <p:par>
                                <p:cTn id="37" presetID="16" presetClass="entr" presetSubtype="21"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3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up)">
                                      <p:cBhvr>
                                        <p:cTn id="44" dur="500"/>
                                        <p:tgtEl>
                                          <p:spTgt spid="54"/>
                                        </p:tgtEl>
                                      </p:cBhvr>
                                    </p:animEffect>
                                  </p:childTnLst>
                                </p:cTn>
                              </p:par>
                              <p:par>
                                <p:cTn id="45" presetID="22" presetClass="entr" presetSubtype="4"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down)">
                                      <p:cBhvr>
                                        <p:cTn id="47" dur="500"/>
                                        <p:tgtEl>
                                          <p:spTgt spid="53"/>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left)">
                                      <p:cBhvr>
                                        <p:cTn id="51" dur="500"/>
                                        <p:tgtEl>
                                          <p:spTgt spid="60"/>
                                        </p:tgtEl>
                                      </p:cBhvr>
                                    </p:animEffect>
                                  </p:childTnLst>
                                </p:cTn>
                              </p:par>
                              <p:par>
                                <p:cTn id="52" presetID="22" presetClass="entr" presetSubtype="2" fill="hold" nodeType="with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right)">
                                      <p:cBhvr>
                                        <p:cTn id="54" dur="500"/>
                                        <p:tgtEl>
                                          <p:spTgt spid="61"/>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xit" presetSubtype="32" fill="hold" grpId="1" nodeType="clickEffect">
                                  <p:stCondLst>
                                    <p:cond delay="0"/>
                                  </p:stCondLst>
                                  <p:childTnLst>
                                    <p:animEffect transition="out" filter="circle(out)">
                                      <p:cBhvr>
                                        <p:cTn id="58" dur="500"/>
                                        <p:tgtEl>
                                          <p:spTgt spid="24"/>
                                        </p:tgtEl>
                                      </p:cBhvr>
                                    </p:animEffect>
                                    <p:set>
                                      <p:cBhvr>
                                        <p:cTn id="59" dur="1" fill="hold">
                                          <p:stCondLst>
                                            <p:cond delay="499"/>
                                          </p:stCondLst>
                                        </p:cTn>
                                        <p:tgtEl>
                                          <p:spTgt spid="24"/>
                                        </p:tgtEl>
                                        <p:attrNameLst>
                                          <p:attrName>style.visibility</p:attrName>
                                        </p:attrNameLst>
                                      </p:cBhvr>
                                      <p:to>
                                        <p:strVal val="hidden"/>
                                      </p:to>
                                    </p:set>
                                  </p:childTnLst>
                                </p:cTn>
                              </p:par>
                              <p:par>
                                <p:cTn id="60" presetID="6" presetClass="exit" presetSubtype="32" fill="hold" nodeType="withEffect">
                                  <p:stCondLst>
                                    <p:cond delay="0"/>
                                  </p:stCondLst>
                                  <p:childTnLst>
                                    <p:animEffect transition="out" filter="circle(out)">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6" presetClass="exit" presetSubtype="32" fill="hold" nodeType="withEffect">
                                  <p:stCondLst>
                                    <p:cond delay="0"/>
                                  </p:stCondLst>
                                  <p:childTnLst>
                                    <p:animEffect transition="out" filter="circle(out)">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par>
                                <p:cTn id="66" presetID="6" presetClass="exit" presetSubtype="32" fill="hold" grpId="2" nodeType="withEffect">
                                  <p:stCondLst>
                                    <p:cond delay="0"/>
                                  </p:stCondLst>
                                  <p:childTnLst>
                                    <p:animEffect transition="out" filter="circle(out)">
                                      <p:cBhvr>
                                        <p:cTn id="67" dur="500"/>
                                        <p:tgtEl>
                                          <p:spTgt spid="43"/>
                                        </p:tgtEl>
                                      </p:cBhvr>
                                    </p:animEffect>
                                    <p:set>
                                      <p:cBhvr>
                                        <p:cTn id="68" dur="1" fill="hold">
                                          <p:stCondLst>
                                            <p:cond delay="499"/>
                                          </p:stCondLst>
                                        </p:cTn>
                                        <p:tgtEl>
                                          <p:spTgt spid="43"/>
                                        </p:tgtEl>
                                        <p:attrNameLst>
                                          <p:attrName>style.visibility</p:attrName>
                                        </p:attrNameLst>
                                      </p:cBhvr>
                                      <p:to>
                                        <p:strVal val="hidden"/>
                                      </p:to>
                                    </p:set>
                                  </p:childTnLst>
                                </p:cTn>
                              </p:par>
                              <p:par>
                                <p:cTn id="69" presetID="6" presetClass="exit" presetSubtype="32" fill="hold" nodeType="withEffect">
                                  <p:stCondLst>
                                    <p:cond delay="0"/>
                                  </p:stCondLst>
                                  <p:childTnLst>
                                    <p:animEffect transition="out" filter="circle(out)">
                                      <p:cBhvr>
                                        <p:cTn id="70" dur="500"/>
                                        <p:tgtEl>
                                          <p:spTgt spid="62"/>
                                        </p:tgtEl>
                                      </p:cBhvr>
                                    </p:animEffect>
                                    <p:set>
                                      <p:cBhvr>
                                        <p:cTn id="71" dur="1" fill="hold">
                                          <p:stCondLst>
                                            <p:cond delay="499"/>
                                          </p:stCondLst>
                                        </p:cTn>
                                        <p:tgtEl>
                                          <p:spTgt spid="62"/>
                                        </p:tgtEl>
                                        <p:attrNameLst>
                                          <p:attrName>style.visibility</p:attrName>
                                        </p:attrNameLst>
                                      </p:cBhvr>
                                      <p:to>
                                        <p:strVal val="hidden"/>
                                      </p:to>
                                    </p:set>
                                  </p:childTnLst>
                                </p:cTn>
                              </p:par>
                              <p:par>
                                <p:cTn id="72" presetID="6" presetClass="exit" presetSubtype="32" fill="hold" grpId="1" nodeType="withEffect">
                                  <p:stCondLst>
                                    <p:cond delay="0"/>
                                  </p:stCondLst>
                                  <p:childTnLst>
                                    <p:animEffect transition="out" filter="circle(out)">
                                      <p:cBhvr>
                                        <p:cTn id="73" dur="500"/>
                                        <p:tgtEl>
                                          <p:spTgt spid="30"/>
                                        </p:tgtEl>
                                      </p:cBhvr>
                                    </p:animEffect>
                                    <p:set>
                                      <p:cBhvr>
                                        <p:cTn id="74" dur="1" fill="hold">
                                          <p:stCondLst>
                                            <p:cond delay="499"/>
                                          </p:stCondLst>
                                        </p:cTn>
                                        <p:tgtEl>
                                          <p:spTgt spid="30"/>
                                        </p:tgtEl>
                                        <p:attrNameLst>
                                          <p:attrName>style.visibility</p:attrName>
                                        </p:attrNameLst>
                                      </p:cBhvr>
                                      <p:to>
                                        <p:strVal val="hidden"/>
                                      </p:to>
                                    </p:set>
                                  </p:childTnLst>
                                </p:cTn>
                              </p:par>
                              <p:par>
                                <p:cTn id="75" presetID="6" presetClass="exit" presetSubtype="32" fill="hold" nodeType="withEffect">
                                  <p:stCondLst>
                                    <p:cond delay="0"/>
                                  </p:stCondLst>
                                  <p:childTnLst>
                                    <p:animEffect transition="out" filter="circle(out)">
                                      <p:cBhvr>
                                        <p:cTn id="76" dur="500"/>
                                        <p:tgtEl>
                                          <p:spTgt spid="16"/>
                                        </p:tgtEl>
                                      </p:cBhvr>
                                    </p:animEffect>
                                    <p:set>
                                      <p:cBhvr>
                                        <p:cTn id="77" dur="1" fill="hold">
                                          <p:stCondLst>
                                            <p:cond delay="499"/>
                                          </p:stCondLst>
                                        </p:cTn>
                                        <p:tgtEl>
                                          <p:spTgt spid="16"/>
                                        </p:tgtEl>
                                        <p:attrNameLst>
                                          <p:attrName>style.visibility</p:attrName>
                                        </p:attrNameLst>
                                      </p:cBhvr>
                                      <p:to>
                                        <p:strVal val="hidden"/>
                                      </p:to>
                                    </p:set>
                                  </p:childTnLst>
                                </p:cTn>
                              </p:par>
                              <p:par>
                                <p:cTn id="78" presetID="6" presetClass="exit" presetSubtype="32" fill="hold" nodeType="withEffect">
                                  <p:stCondLst>
                                    <p:cond delay="0"/>
                                  </p:stCondLst>
                                  <p:childTnLst>
                                    <p:animEffect transition="out" filter="circle(out)">
                                      <p:cBhvr>
                                        <p:cTn id="79" dur="500"/>
                                        <p:tgtEl>
                                          <p:spTgt spid="6"/>
                                        </p:tgtEl>
                                      </p:cBhvr>
                                    </p:animEffect>
                                    <p:set>
                                      <p:cBhvr>
                                        <p:cTn id="80" dur="1" fill="hold">
                                          <p:stCondLst>
                                            <p:cond delay="499"/>
                                          </p:stCondLst>
                                        </p:cTn>
                                        <p:tgtEl>
                                          <p:spTgt spid="6"/>
                                        </p:tgtEl>
                                        <p:attrNameLst>
                                          <p:attrName>style.visibility</p:attrName>
                                        </p:attrNameLst>
                                      </p:cBhvr>
                                      <p:to>
                                        <p:strVal val="hidden"/>
                                      </p:to>
                                    </p:set>
                                  </p:childTnLst>
                                </p:cTn>
                              </p:par>
                              <p:par>
                                <p:cTn id="81" presetID="6" presetClass="exit" presetSubtype="32" fill="hold" nodeType="withEffect">
                                  <p:stCondLst>
                                    <p:cond delay="0"/>
                                  </p:stCondLst>
                                  <p:childTnLst>
                                    <p:animEffect transition="out" filter="circle(out)">
                                      <p:cBhvr>
                                        <p:cTn id="82" dur="500"/>
                                        <p:tgtEl>
                                          <p:spTgt spid="7"/>
                                        </p:tgtEl>
                                      </p:cBhvr>
                                    </p:animEffect>
                                    <p:set>
                                      <p:cBhvr>
                                        <p:cTn id="83" dur="1" fill="hold">
                                          <p:stCondLst>
                                            <p:cond delay="499"/>
                                          </p:stCondLst>
                                        </p:cTn>
                                        <p:tgtEl>
                                          <p:spTgt spid="7"/>
                                        </p:tgtEl>
                                        <p:attrNameLst>
                                          <p:attrName>style.visibility</p:attrName>
                                        </p:attrNameLst>
                                      </p:cBhvr>
                                      <p:to>
                                        <p:strVal val="hidden"/>
                                      </p:to>
                                    </p:set>
                                  </p:childTnLst>
                                </p:cTn>
                              </p:par>
                              <p:par>
                                <p:cTn id="84" presetID="6" presetClass="exit" presetSubtype="32" fill="hold" nodeType="withEffect">
                                  <p:stCondLst>
                                    <p:cond delay="0"/>
                                  </p:stCondLst>
                                  <p:childTnLst>
                                    <p:animEffect transition="out" filter="circle(out)">
                                      <p:cBhvr>
                                        <p:cTn id="85" dur="500"/>
                                        <p:tgtEl>
                                          <p:spTgt spid="60"/>
                                        </p:tgtEl>
                                      </p:cBhvr>
                                    </p:animEffect>
                                    <p:set>
                                      <p:cBhvr>
                                        <p:cTn id="86" dur="1" fill="hold">
                                          <p:stCondLst>
                                            <p:cond delay="499"/>
                                          </p:stCondLst>
                                        </p:cTn>
                                        <p:tgtEl>
                                          <p:spTgt spid="60"/>
                                        </p:tgtEl>
                                        <p:attrNameLst>
                                          <p:attrName>style.visibility</p:attrName>
                                        </p:attrNameLst>
                                      </p:cBhvr>
                                      <p:to>
                                        <p:strVal val="hidden"/>
                                      </p:to>
                                    </p:set>
                                  </p:childTnLst>
                                </p:cTn>
                              </p:par>
                              <p:par>
                                <p:cTn id="87" presetID="6" presetClass="exit" presetSubtype="32" fill="hold" nodeType="withEffect">
                                  <p:stCondLst>
                                    <p:cond delay="0"/>
                                  </p:stCondLst>
                                  <p:childTnLst>
                                    <p:animEffect transition="out" filter="circle(out)">
                                      <p:cBhvr>
                                        <p:cTn id="88" dur="500"/>
                                        <p:tgtEl>
                                          <p:spTgt spid="61"/>
                                        </p:tgtEl>
                                      </p:cBhvr>
                                    </p:animEffect>
                                    <p:set>
                                      <p:cBhvr>
                                        <p:cTn id="89" dur="1" fill="hold">
                                          <p:stCondLst>
                                            <p:cond delay="499"/>
                                          </p:stCondLst>
                                        </p:cTn>
                                        <p:tgtEl>
                                          <p:spTgt spid="61"/>
                                        </p:tgtEl>
                                        <p:attrNameLst>
                                          <p:attrName>style.visibility</p:attrName>
                                        </p:attrNameLst>
                                      </p:cBhvr>
                                      <p:to>
                                        <p:strVal val="hidden"/>
                                      </p:to>
                                    </p:set>
                                  </p:childTnLst>
                                </p:cTn>
                              </p:par>
                              <p:par>
                                <p:cTn id="90" presetID="6" presetClass="exit" presetSubtype="32" fill="hold" nodeType="withEffect">
                                  <p:stCondLst>
                                    <p:cond delay="0"/>
                                  </p:stCondLst>
                                  <p:childTnLst>
                                    <p:animEffect transition="out" filter="circle(out)">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6" presetClass="exit" presetSubtype="32" fill="hold" nodeType="withEffect">
                                  <p:stCondLst>
                                    <p:cond delay="0"/>
                                  </p:stCondLst>
                                  <p:childTnLst>
                                    <p:animEffect transition="out" filter="circle(out)">
                                      <p:cBhvr>
                                        <p:cTn id="94" dur="500"/>
                                        <p:tgtEl>
                                          <p:spTgt spid="54"/>
                                        </p:tgtEl>
                                      </p:cBhvr>
                                    </p:animEffect>
                                    <p:set>
                                      <p:cBhvr>
                                        <p:cTn id="95" dur="1" fill="hold">
                                          <p:stCondLst>
                                            <p:cond delay="499"/>
                                          </p:stCondLst>
                                        </p:cTn>
                                        <p:tgtEl>
                                          <p:spTgt spid="54"/>
                                        </p:tgtEl>
                                        <p:attrNameLst>
                                          <p:attrName>style.visibility</p:attrName>
                                        </p:attrNameLst>
                                      </p:cBhvr>
                                      <p:to>
                                        <p:strVal val="hidden"/>
                                      </p:to>
                                    </p:set>
                                  </p:childTnLst>
                                </p:cTn>
                              </p:par>
                              <p:par>
                                <p:cTn id="96" presetID="6" presetClass="exit" presetSubtype="32" fill="hold" nodeType="withEffect">
                                  <p:stCondLst>
                                    <p:cond delay="0"/>
                                  </p:stCondLst>
                                  <p:childTnLst>
                                    <p:animEffect transition="out" filter="circle(out)">
                                      <p:cBhvr>
                                        <p:cTn id="97" dur="500"/>
                                        <p:tgtEl>
                                          <p:spTgt spid="53"/>
                                        </p:tgtEl>
                                      </p:cBhvr>
                                    </p:animEffect>
                                    <p:set>
                                      <p:cBhvr>
                                        <p:cTn id="98"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3" grpId="2"/>
      <p:bldP spid="24" grpId="0"/>
      <p:bldP spid="24" grpId="1"/>
      <p:bldP spid="30" grpId="0" animBg="1"/>
      <p:bldP spid="3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技术路线</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83" name="标题 1">
            <a:extLst>
              <a:ext uri="{FF2B5EF4-FFF2-40B4-BE49-F238E27FC236}">
                <a16:creationId xmlns:a16="http://schemas.microsoft.com/office/drawing/2014/main" id="{E6A55BDB-2270-457D-9C77-4EA0223CAD15}"/>
              </a:ext>
            </a:extLst>
          </p:cNvPr>
          <p:cNvSpPr txBox="1">
            <a:spLocks/>
          </p:cNvSpPr>
          <p:nvPr/>
        </p:nvSpPr>
        <p:spPr bwMode="auto">
          <a:xfrm>
            <a:off x="45014" y="2127748"/>
            <a:ext cx="414376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sp>
        <p:nvSpPr>
          <p:cNvPr id="34" name="标题 1">
            <a:extLst>
              <a:ext uri="{FF2B5EF4-FFF2-40B4-BE49-F238E27FC236}">
                <a16:creationId xmlns:a16="http://schemas.microsoft.com/office/drawing/2014/main" id="{7166F2FC-C602-40C3-938B-68EFF7941580}"/>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grpSp>
        <p:nvGrpSpPr>
          <p:cNvPr id="36" name="组合 35">
            <a:extLst>
              <a:ext uri="{FF2B5EF4-FFF2-40B4-BE49-F238E27FC236}">
                <a16:creationId xmlns:a16="http://schemas.microsoft.com/office/drawing/2014/main" id="{B0279214-9595-48FC-9215-3FBCFF09B768}"/>
              </a:ext>
            </a:extLst>
          </p:cNvPr>
          <p:cNvGrpSpPr/>
          <p:nvPr/>
        </p:nvGrpSpPr>
        <p:grpSpPr>
          <a:xfrm>
            <a:off x="31809" y="6491415"/>
            <a:ext cx="437891" cy="299556"/>
            <a:chOff x="8539422" y="6009541"/>
            <a:chExt cx="437891" cy="299556"/>
          </a:xfrm>
        </p:grpSpPr>
        <p:sp>
          <p:nvSpPr>
            <p:cNvPr id="37" name="卷形: 垂直 36">
              <a:extLst>
                <a:ext uri="{FF2B5EF4-FFF2-40B4-BE49-F238E27FC236}">
                  <a16:creationId xmlns:a16="http://schemas.microsoft.com/office/drawing/2014/main" id="{E6EE2989-1F3D-4E48-8D3E-3B0AF79050ED}"/>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标题 1">
              <a:extLst>
                <a:ext uri="{FF2B5EF4-FFF2-40B4-BE49-F238E27FC236}">
                  <a16:creationId xmlns:a16="http://schemas.microsoft.com/office/drawing/2014/main" id="{B3364022-2CB5-4830-8864-0849F612A8A8}"/>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35</a:t>
              </a:r>
              <a:endParaRPr lang="zh-CN" altLang="en-US" sz="1600" b="1" dirty="0">
                <a:latin typeface="+mn-ea"/>
                <a:ea typeface="+mn-ea"/>
                <a:cs typeface="Times New Roman" panose="02020603050405020304" pitchFamily="18" charset="0"/>
              </a:endParaRPr>
            </a:p>
          </p:txBody>
        </p:sp>
      </p:grpSp>
      <p:sp>
        <p:nvSpPr>
          <p:cNvPr id="30" name="矩形 29">
            <a:extLst>
              <a:ext uri="{FF2B5EF4-FFF2-40B4-BE49-F238E27FC236}">
                <a16:creationId xmlns:a16="http://schemas.microsoft.com/office/drawing/2014/main" id="{422A1A67-E2DB-4B83-AAD7-CF39D6D8B352}"/>
              </a:ext>
            </a:extLst>
          </p:cNvPr>
          <p:cNvSpPr/>
          <p:nvPr/>
        </p:nvSpPr>
        <p:spPr>
          <a:xfrm>
            <a:off x="379500" y="2712251"/>
            <a:ext cx="1195750" cy="1186635"/>
          </a:xfrm>
          <a:prstGeom prst="rect">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a:extLst>
              <a:ext uri="{FF2B5EF4-FFF2-40B4-BE49-F238E27FC236}">
                <a16:creationId xmlns:a16="http://schemas.microsoft.com/office/drawing/2014/main" id="{C2721A4C-04FA-4D17-81C8-B47B36DBFADE}"/>
              </a:ext>
            </a:extLst>
          </p:cNvPr>
          <p:cNvGraphicFramePr>
            <a:graphicFrameLocks noChangeAspect="1"/>
          </p:cNvGraphicFramePr>
          <p:nvPr>
            <p:extLst>
              <p:ext uri="{D42A27DB-BD31-4B8C-83A1-F6EECF244321}">
                <p14:modId xmlns:p14="http://schemas.microsoft.com/office/powerpoint/2010/main" val="2904452726"/>
              </p:ext>
            </p:extLst>
          </p:nvPr>
        </p:nvGraphicFramePr>
        <p:xfrm>
          <a:off x="5958561" y="3921746"/>
          <a:ext cx="3232089" cy="511002"/>
        </p:xfrm>
        <a:graphic>
          <a:graphicData uri="http://schemas.openxmlformats.org/presentationml/2006/ole">
            <mc:AlternateContent xmlns:mc="http://schemas.openxmlformats.org/markup-compatibility/2006">
              <mc:Choice xmlns:v="urn:schemas-microsoft-com:vml" Requires="v">
                <p:oleObj name="Equation" r:id="rId4" imgW="2409534" imgH="380839" progId="Equation.DSMT4">
                  <p:embed/>
                </p:oleObj>
              </mc:Choice>
              <mc:Fallback>
                <p:oleObj name="Equation" r:id="rId4" imgW="2409534" imgH="380839" progId="Equation.DSMT4">
                  <p:embed/>
                  <p:pic>
                    <p:nvPicPr>
                      <p:cNvPr id="0" name=""/>
                      <p:cNvPicPr/>
                      <p:nvPr/>
                    </p:nvPicPr>
                    <p:blipFill>
                      <a:blip r:embed="rId5"/>
                      <a:stretch>
                        <a:fillRect/>
                      </a:stretch>
                    </p:blipFill>
                    <p:spPr>
                      <a:xfrm>
                        <a:off x="5958561" y="3921746"/>
                        <a:ext cx="3232089" cy="511002"/>
                      </a:xfrm>
                      <a:prstGeom prst="rect">
                        <a:avLst/>
                      </a:prstGeom>
                    </p:spPr>
                  </p:pic>
                </p:oleObj>
              </mc:Fallback>
            </mc:AlternateContent>
          </a:graphicData>
        </a:graphic>
      </p:graphicFrame>
      <p:grpSp>
        <p:nvGrpSpPr>
          <p:cNvPr id="46" name="组合 45">
            <a:extLst>
              <a:ext uri="{FF2B5EF4-FFF2-40B4-BE49-F238E27FC236}">
                <a16:creationId xmlns:a16="http://schemas.microsoft.com/office/drawing/2014/main" id="{9DA2E0AE-1AA9-4CD7-9778-621505B1DD97}"/>
              </a:ext>
            </a:extLst>
          </p:cNvPr>
          <p:cNvGrpSpPr/>
          <p:nvPr/>
        </p:nvGrpSpPr>
        <p:grpSpPr>
          <a:xfrm>
            <a:off x="2256804" y="2475080"/>
            <a:ext cx="3517614" cy="1957653"/>
            <a:chOff x="2256804" y="2475080"/>
            <a:chExt cx="3517614" cy="1957653"/>
          </a:xfrm>
        </p:grpSpPr>
        <p:graphicFrame>
          <p:nvGraphicFramePr>
            <p:cNvPr id="2" name="对象 1">
              <a:extLst>
                <a:ext uri="{FF2B5EF4-FFF2-40B4-BE49-F238E27FC236}">
                  <a16:creationId xmlns:a16="http://schemas.microsoft.com/office/drawing/2014/main" id="{0BF7C650-CAF0-4308-A981-3BC8FF1BBFA8}"/>
                </a:ext>
              </a:extLst>
            </p:cNvPr>
            <p:cNvGraphicFramePr>
              <a:graphicFrameLocks noChangeAspect="1"/>
            </p:cNvGraphicFramePr>
            <p:nvPr>
              <p:extLst>
                <p:ext uri="{D42A27DB-BD31-4B8C-83A1-F6EECF244321}">
                  <p14:modId xmlns:p14="http://schemas.microsoft.com/office/powerpoint/2010/main" val="2631728825"/>
                </p:ext>
              </p:extLst>
            </p:nvPr>
          </p:nvGraphicFramePr>
          <p:xfrm>
            <a:off x="2256804" y="3946255"/>
            <a:ext cx="3517614" cy="486478"/>
          </p:xfrm>
          <a:graphic>
            <a:graphicData uri="http://schemas.openxmlformats.org/presentationml/2006/ole">
              <mc:AlternateContent xmlns:mc="http://schemas.openxmlformats.org/markup-compatibility/2006">
                <mc:Choice xmlns:v="urn:schemas-microsoft-com:vml" Requires="v">
                  <p:oleObj name="Equation" r:id="rId6" imgW="2685619" imgH="371480" progId="Equation.DSMT4">
                    <p:embed/>
                  </p:oleObj>
                </mc:Choice>
                <mc:Fallback>
                  <p:oleObj name="Equation" r:id="rId6" imgW="2685619" imgH="371480" progId="Equation.DSMT4">
                    <p:embed/>
                    <p:pic>
                      <p:nvPicPr>
                        <p:cNvPr id="0" name=""/>
                        <p:cNvPicPr/>
                        <p:nvPr/>
                      </p:nvPicPr>
                      <p:blipFill>
                        <a:blip r:embed="rId7"/>
                        <a:stretch>
                          <a:fillRect/>
                        </a:stretch>
                      </p:blipFill>
                      <p:spPr>
                        <a:xfrm>
                          <a:off x="2256804" y="3946255"/>
                          <a:ext cx="3517614" cy="486478"/>
                        </a:xfrm>
                        <a:prstGeom prst="rect">
                          <a:avLst/>
                        </a:prstGeom>
                      </p:spPr>
                    </p:pic>
                  </p:oleObj>
                </mc:Fallback>
              </mc:AlternateContent>
            </a:graphicData>
          </a:graphic>
        </p:graphicFrame>
        <p:pic>
          <p:nvPicPr>
            <p:cNvPr id="19" name="图片 18">
              <a:extLst>
                <a:ext uri="{FF2B5EF4-FFF2-40B4-BE49-F238E27FC236}">
                  <a16:creationId xmlns:a16="http://schemas.microsoft.com/office/drawing/2014/main" id="{4AE868A2-EE94-4574-8C6B-BCF046B58D36}"/>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23667" y="2475080"/>
              <a:ext cx="2683774" cy="1485245"/>
            </a:xfrm>
            <a:prstGeom prst="rect">
              <a:avLst/>
            </a:prstGeom>
          </p:spPr>
        </p:pic>
      </p:grpSp>
      <p:sp>
        <p:nvSpPr>
          <p:cNvPr id="63" name="矩形 62">
            <a:extLst>
              <a:ext uri="{FF2B5EF4-FFF2-40B4-BE49-F238E27FC236}">
                <a16:creationId xmlns:a16="http://schemas.microsoft.com/office/drawing/2014/main" id="{30970F74-9990-48D7-8C8B-90D151131E9E}"/>
              </a:ext>
            </a:extLst>
          </p:cNvPr>
          <p:cNvSpPr/>
          <p:nvPr/>
        </p:nvSpPr>
        <p:spPr>
          <a:xfrm>
            <a:off x="3093968" y="2715076"/>
            <a:ext cx="1192680" cy="1190174"/>
          </a:xfrm>
          <a:prstGeom prst="rect">
            <a:avLst/>
          </a:prstGeom>
          <a:blipFill>
            <a:blip r:embed="rId3">
              <a:alphaModFix amt="35000"/>
            </a:blip>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片 63">
            <a:extLst>
              <a:ext uri="{FF2B5EF4-FFF2-40B4-BE49-F238E27FC236}">
                <a16:creationId xmlns:a16="http://schemas.microsoft.com/office/drawing/2014/main" id="{F6095334-F220-4A10-8A10-4C6F212E4103}"/>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2041" y="4405523"/>
            <a:ext cx="2683774" cy="1485245"/>
          </a:xfrm>
          <a:prstGeom prst="rect">
            <a:avLst/>
          </a:prstGeom>
        </p:spPr>
      </p:pic>
      <p:grpSp>
        <p:nvGrpSpPr>
          <p:cNvPr id="69" name="组合 68">
            <a:extLst>
              <a:ext uri="{FF2B5EF4-FFF2-40B4-BE49-F238E27FC236}">
                <a16:creationId xmlns:a16="http://schemas.microsoft.com/office/drawing/2014/main" id="{30E146A3-877A-485E-A5FE-AF1F9904620B}"/>
              </a:ext>
            </a:extLst>
          </p:cNvPr>
          <p:cNvGrpSpPr/>
          <p:nvPr/>
        </p:nvGrpSpPr>
        <p:grpSpPr>
          <a:xfrm>
            <a:off x="7587537" y="2716379"/>
            <a:ext cx="1185880" cy="1186635"/>
            <a:chOff x="608537" y="5124557"/>
            <a:chExt cx="1097280" cy="1039528"/>
          </a:xfrm>
        </p:grpSpPr>
        <p:sp>
          <p:nvSpPr>
            <p:cNvPr id="70" name="矩形 69">
              <a:extLst>
                <a:ext uri="{FF2B5EF4-FFF2-40B4-BE49-F238E27FC236}">
                  <a16:creationId xmlns:a16="http://schemas.microsoft.com/office/drawing/2014/main" id="{7CC6A994-356E-44D5-BB84-71CF8ECD4B49}"/>
                </a:ext>
              </a:extLst>
            </p:cNvPr>
            <p:cNvSpPr/>
            <p:nvPr/>
          </p:nvSpPr>
          <p:spPr>
            <a:xfrm>
              <a:off x="608537" y="5124557"/>
              <a:ext cx="1097280" cy="10395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笑脸 71">
              <a:extLst>
                <a:ext uri="{FF2B5EF4-FFF2-40B4-BE49-F238E27FC236}">
                  <a16:creationId xmlns:a16="http://schemas.microsoft.com/office/drawing/2014/main" id="{64266632-9D95-458B-B291-CA6F33F57009}"/>
                </a:ext>
              </a:extLst>
            </p:cNvPr>
            <p:cNvSpPr/>
            <p:nvPr/>
          </p:nvSpPr>
          <p:spPr>
            <a:xfrm>
              <a:off x="855089" y="5336312"/>
              <a:ext cx="604176" cy="616017"/>
            </a:xfrm>
            <a:prstGeom prst="smileyFac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5ADF7DD9-AAAE-4E04-B159-83E67A1F5552}"/>
              </a:ext>
            </a:extLst>
          </p:cNvPr>
          <p:cNvGrpSpPr/>
          <p:nvPr/>
        </p:nvGrpSpPr>
        <p:grpSpPr>
          <a:xfrm>
            <a:off x="2263259" y="4355752"/>
            <a:ext cx="3630021" cy="2064140"/>
            <a:chOff x="2469705" y="4355752"/>
            <a:chExt cx="3630021" cy="2064140"/>
          </a:xfrm>
        </p:grpSpPr>
        <p:grpSp>
          <p:nvGrpSpPr>
            <p:cNvPr id="31" name="组合 30">
              <a:extLst>
                <a:ext uri="{FF2B5EF4-FFF2-40B4-BE49-F238E27FC236}">
                  <a16:creationId xmlns:a16="http://schemas.microsoft.com/office/drawing/2014/main" id="{26E2AB8F-B93C-42B2-BC12-EECA155E2802}"/>
                </a:ext>
              </a:extLst>
            </p:cNvPr>
            <p:cNvGrpSpPr/>
            <p:nvPr/>
          </p:nvGrpSpPr>
          <p:grpSpPr>
            <a:xfrm>
              <a:off x="3211438" y="4355752"/>
              <a:ext cx="2888288" cy="1544540"/>
              <a:chOff x="6214021" y="4359390"/>
              <a:chExt cx="2888288" cy="1544540"/>
            </a:xfrm>
          </p:grpSpPr>
          <p:pic>
            <p:nvPicPr>
              <p:cNvPr id="14" name="图片 13" descr="图片包含 游戏机, 钟表&#10;&#10;描述已自动生成">
                <a:extLst>
                  <a:ext uri="{FF2B5EF4-FFF2-40B4-BE49-F238E27FC236}">
                    <a16:creationId xmlns:a16="http://schemas.microsoft.com/office/drawing/2014/main" id="{B90D7BAF-CF40-4218-B663-C277FCD600F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4021" y="4359390"/>
                <a:ext cx="2888288" cy="1544540"/>
              </a:xfrm>
              <a:prstGeom prst="rect">
                <a:avLst/>
              </a:prstGeom>
            </p:spPr>
          </p:pic>
          <p:sp>
            <p:nvSpPr>
              <p:cNvPr id="66" name="矩形 65">
                <a:extLst>
                  <a:ext uri="{FF2B5EF4-FFF2-40B4-BE49-F238E27FC236}">
                    <a16:creationId xmlns:a16="http://schemas.microsoft.com/office/drawing/2014/main" id="{B9357367-37A7-4AE1-AE91-EBA5B3ADBF62}"/>
                  </a:ext>
                </a:extLst>
              </p:cNvPr>
              <p:cNvSpPr/>
              <p:nvPr/>
            </p:nvSpPr>
            <p:spPr>
              <a:xfrm>
                <a:off x="6304293" y="4646020"/>
                <a:ext cx="1195769" cy="1186636"/>
              </a:xfrm>
              <a:prstGeom prst="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8" name="对象 27">
              <a:extLst>
                <a:ext uri="{FF2B5EF4-FFF2-40B4-BE49-F238E27FC236}">
                  <a16:creationId xmlns:a16="http://schemas.microsoft.com/office/drawing/2014/main" id="{A4BDBD6E-F263-4528-AB61-FBF62D881CF2}"/>
                </a:ext>
              </a:extLst>
            </p:cNvPr>
            <p:cNvGraphicFramePr>
              <a:graphicFrameLocks noChangeAspect="1"/>
            </p:cNvGraphicFramePr>
            <p:nvPr>
              <p:extLst>
                <p:ext uri="{D42A27DB-BD31-4B8C-83A1-F6EECF244321}">
                  <p14:modId xmlns:p14="http://schemas.microsoft.com/office/powerpoint/2010/main" val="2660137536"/>
                </p:ext>
              </p:extLst>
            </p:nvPr>
          </p:nvGraphicFramePr>
          <p:xfrm>
            <a:off x="2469705" y="5888096"/>
            <a:ext cx="3128940" cy="531796"/>
          </p:xfrm>
          <a:graphic>
            <a:graphicData uri="http://schemas.openxmlformats.org/presentationml/2006/ole">
              <mc:AlternateContent xmlns:mc="http://schemas.openxmlformats.org/markup-compatibility/2006">
                <mc:Choice xmlns:v="urn:schemas-microsoft-com:vml" Requires="v">
                  <p:oleObj name="Equation" r:id="rId10" imgW="2409534" imgH="409636" progId="Equation.DSMT4">
                    <p:embed/>
                  </p:oleObj>
                </mc:Choice>
                <mc:Fallback>
                  <p:oleObj name="Equation" r:id="rId10" imgW="2409534" imgH="409636" progId="Equation.DSMT4">
                    <p:embed/>
                    <p:pic>
                      <p:nvPicPr>
                        <p:cNvPr id="0" name=""/>
                        <p:cNvPicPr/>
                        <p:nvPr/>
                      </p:nvPicPr>
                      <p:blipFill>
                        <a:blip r:embed="rId11"/>
                        <a:stretch>
                          <a:fillRect/>
                        </a:stretch>
                      </p:blipFill>
                      <p:spPr>
                        <a:xfrm>
                          <a:off x="2469705" y="5888096"/>
                          <a:ext cx="3128940" cy="531796"/>
                        </a:xfrm>
                        <a:prstGeom prst="rect">
                          <a:avLst/>
                        </a:prstGeom>
                      </p:spPr>
                    </p:pic>
                  </p:oleObj>
                </mc:Fallback>
              </mc:AlternateContent>
            </a:graphicData>
          </a:graphic>
        </p:graphicFrame>
      </p:grpSp>
      <p:grpSp>
        <p:nvGrpSpPr>
          <p:cNvPr id="33" name="组合 32">
            <a:extLst>
              <a:ext uri="{FF2B5EF4-FFF2-40B4-BE49-F238E27FC236}">
                <a16:creationId xmlns:a16="http://schemas.microsoft.com/office/drawing/2014/main" id="{2B374657-50E5-46AA-9812-38FABAFFC120}"/>
              </a:ext>
            </a:extLst>
          </p:cNvPr>
          <p:cNvGrpSpPr/>
          <p:nvPr/>
        </p:nvGrpSpPr>
        <p:grpSpPr>
          <a:xfrm>
            <a:off x="379481" y="4646020"/>
            <a:ext cx="1195769" cy="1622237"/>
            <a:chOff x="500784" y="4646020"/>
            <a:chExt cx="1195769" cy="1622237"/>
          </a:xfrm>
        </p:grpSpPr>
        <p:graphicFrame>
          <p:nvGraphicFramePr>
            <p:cNvPr id="29" name="对象 28">
              <a:extLst>
                <a:ext uri="{FF2B5EF4-FFF2-40B4-BE49-F238E27FC236}">
                  <a16:creationId xmlns:a16="http://schemas.microsoft.com/office/drawing/2014/main" id="{619DB6DC-01A5-4248-AABE-8CE20774D51F}"/>
                </a:ext>
              </a:extLst>
            </p:cNvPr>
            <p:cNvGraphicFramePr>
              <a:graphicFrameLocks noChangeAspect="1"/>
            </p:cNvGraphicFramePr>
            <p:nvPr>
              <p:extLst>
                <p:ext uri="{D42A27DB-BD31-4B8C-83A1-F6EECF244321}">
                  <p14:modId xmlns:p14="http://schemas.microsoft.com/office/powerpoint/2010/main" val="1026819282"/>
                </p:ext>
              </p:extLst>
            </p:nvPr>
          </p:nvGraphicFramePr>
          <p:xfrm>
            <a:off x="654526" y="6016851"/>
            <a:ext cx="888301" cy="251406"/>
          </p:xfrm>
          <a:graphic>
            <a:graphicData uri="http://schemas.openxmlformats.org/presentationml/2006/ole">
              <mc:AlternateContent xmlns:mc="http://schemas.openxmlformats.org/markup-compatibility/2006">
                <mc:Choice xmlns:v="urn:schemas-microsoft-com:vml" Requires="v">
                  <p:oleObj name="Equation" r:id="rId12" imgW="672840" imgH="190440" progId="Equation.DSMT4">
                    <p:embed/>
                  </p:oleObj>
                </mc:Choice>
                <mc:Fallback>
                  <p:oleObj name="Equation" r:id="rId12" imgW="672840" imgH="190440" progId="Equation.DSMT4">
                    <p:embed/>
                    <p:pic>
                      <p:nvPicPr>
                        <p:cNvPr id="0" name=""/>
                        <p:cNvPicPr/>
                        <p:nvPr/>
                      </p:nvPicPr>
                      <p:blipFill>
                        <a:blip r:embed="rId13"/>
                        <a:stretch>
                          <a:fillRect/>
                        </a:stretch>
                      </p:blipFill>
                      <p:spPr>
                        <a:xfrm>
                          <a:off x="654526" y="6016851"/>
                          <a:ext cx="888301" cy="251406"/>
                        </a:xfrm>
                        <a:prstGeom prst="rect">
                          <a:avLst/>
                        </a:prstGeom>
                      </p:spPr>
                    </p:pic>
                  </p:oleObj>
                </mc:Fallback>
              </mc:AlternateContent>
            </a:graphicData>
          </a:graphic>
        </p:graphicFrame>
        <p:sp>
          <p:nvSpPr>
            <p:cNvPr id="65" name="矩形 64">
              <a:extLst>
                <a:ext uri="{FF2B5EF4-FFF2-40B4-BE49-F238E27FC236}">
                  <a16:creationId xmlns:a16="http://schemas.microsoft.com/office/drawing/2014/main" id="{B8045D77-F501-4581-A08E-6DE699A97B21}"/>
                </a:ext>
              </a:extLst>
            </p:cNvPr>
            <p:cNvSpPr/>
            <p:nvPr/>
          </p:nvSpPr>
          <p:spPr>
            <a:xfrm>
              <a:off x="500784" y="4646020"/>
              <a:ext cx="1195769" cy="1186636"/>
            </a:xfrm>
            <a:prstGeom prst="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5AC4A43D-3EA3-4032-9737-814498E32D16}"/>
              </a:ext>
            </a:extLst>
          </p:cNvPr>
          <p:cNvGrpSpPr/>
          <p:nvPr/>
        </p:nvGrpSpPr>
        <p:grpSpPr>
          <a:xfrm>
            <a:off x="7587537" y="4649803"/>
            <a:ext cx="1185880" cy="1186635"/>
            <a:chOff x="608537" y="5124557"/>
            <a:chExt cx="1097280" cy="1039528"/>
          </a:xfrm>
        </p:grpSpPr>
        <p:sp>
          <p:nvSpPr>
            <p:cNvPr id="74" name="矩形 73">
              <a:extLst>
                <a:ext uri="{FF2B5EF4-FFF2-40B4-BE49-F238E27FC236}">
                  <a16:creationId xmlns:a16="http://schemas.microsoft.com/office/drawing/2014/main" id="{BD8F959E-FDC0-41EE-AC2C-DD9BDF9353D5}"/>
                </a:ext>
              </a:extLst>
            </p:cNvPr>
            <p:cNvSpPr/>
            <p:nvPr/>
          </p:nvSpPr>
          <p:spPr>
            <a:xfrm>
              <a:off x="608537" y="5124557"/>
              <a:ext cx="1097280" cy="10395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笑脸 74">
              <a:extLst>
                <a:ext uri="{FF2B5EF4-FFF2-40B4-BE49-F238E27FC236}">
                  <a16:creationId xmlns:a16="http://schemas.microsoft.com/office/drawing/2014/main" id="{5B955716-9F8D-423F-89D9-1130B9CB4162}"/>
                </a:ext>
              </a:extLst>
            </p:cNvPr>
            <p:cNvSpPr/>
            <p:nvPr/>
          </p:nvSpPr>
          <p:spPr>
            <a:xfrm>
              <a:off x="855089" y="5336312"/>
              <a:ext cx="604176" cy="616017"/>
            </a:xfrm>
            <a:prstGeom prst="smileyFac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2" name="对象 31">
            <a:extLst>
              <a:ext uri="{FF2B5EF4-FFF2-40B4-BE49-F238E27FC236}">
                <a16:creationId xmlns:a16="http://schemas.microsoft.com/office/drawing/2014/main" id="{CAA93F67-B5FE-4B2F-80B6-16C4917691B5}"/>
              </a:ext>
            </a:extLst>
          </p:cNvPr>
          <p:cNvGraphicFramePr>
            <a:graphicFrameLocks noChangeAspect="1"/>
          </p:cNvGraphicFramePr>
          <p:nvPr>
            <p:extLst>
              <p:ext uri="{D42A27DB-BD31-4B8C-83A1-F6EECF244321}">
                <p14:modId xmlns:p14="http://schemas.microsoft.com/office/powerpoint/2010/main" val="3278221150"/>
              </p:ext>
            </p:extLst>
          </p:nvPr>
        </p:nvGraphicFramePr>
        <p:xfrm>
          <a:off x="5959770" y="5883381"/>
          <a:ext cx="3048705" cy="493358"/>
        </p:xfrm>
        <a:graphic>
          <a:graphicData uri="http://schemas.openxmlformats.org/presentationml/2006/ole">
            <mc:AlternateContent xmlns:mc="http://schemas.openxmlformats.org/markup-compatibility/2006">
              <mc:Choice xmlns:v="urn:schemas-microsoft-com:vml" Requires="v">
                <p:oleObj name="Equation" r:id="rId14" imgW="2295069" imgH="371480" progId="Equation.DSMT4">
                  <p:embed/>
                </p:oleObj>
              </mc:Choice>
              <mc:Fallback>
                <p:oleObj name="Equation" r:id="rId14" imgW="2295069" imgH="371480" progId="Equation.DSMT4">
                  <p:embed/>
                  <p:pic>
                    <p:nvPicPr>
                      <p:cNvPr id="0" name=""/>
                      <p:cNvPicPr/>
                      <p:nvPr/>
                    </p:nvPicPr>
                    <p:blipFill>
                      <a:blip r:embed="rId15"/>
                      <a:stretch>
                        <a:fillRect/>
                      </a:stretch>
                    </p:blipFill>
                    <p:spPr>
                      <a:xfrm>
                        <a:off x="5959770" y="5883381"/>
                        <a:ext cx="3048705" cy="493358"/>
                      </a:xfrm>
                      <a:prstGeom prst="rect">
                        <a:avLst/>
                      </a:prstGeom>
                    </p:spPr>
                  </p:pic>
                </p:oleObj>
              </mc:Fallback>
            </mc:AlternateContent>
          </a:graphicData>
        </a:graphic>
      </p:graphicFrame>
      <p:grpSp>
        <p:nvGrpSpPr>
          <p:cNvPr id="44" name="组合 43">
            <a:extLst>
              <a:ext uri="{FF2B5EF4-FFF2-40B4-BE49-F238E27FC236}">
                <a16:creationId xmlns:a16="http://schemas.microsoft.com/office/drawing/2014/main" id="{B85698C3-F035-4026-9462-FAACB1EFF972}"/>
              </a:ext>
            </a:extLst>
          </p:cNvPr>
          <p:cNvGrpSpPr/>
          <p:nvPr/>
        </p:nvGrpSpPr>
        <p:grpSpPr>
          <a:xfrm>
            <a:off x="5798883" y="2989847"/>
            <a:ext cx="1721332" cy="652613"/>
            <a:chOff x="5697387" y="3064785"/>
            <a:chExt cx="1721332" cy="652613"/>
          </a:xfrm>
        </p:grpSpPr>
        <p:sp>
          <p:nvSpPr>
            <p:cNvPr id="77" name="右箭头 87">
              <a:extLst>
                <a:ext uri="{FF2B5EF4-FFF2-40B4-BE49-F238E27FC236}">
                  <a16:creationId xmlns:a16="http://schemas.microsoft.com/office/drawing/2014/main" id="{F27CFDAB-E736-42B3-8F04-D2E7B16A5C5F}"/>
                </a:ext>
              </a:extLst>
            </p:cNvPr>
            <p:cNvSpPr/>
            <p:nvPr/>
          </p:nvSpPr>
          <p:spPr>
            <a:xfrm>
              <a:off x="5697387" y="3064785"/>
              <a:ext cx="1721332" cy="65261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9" name="对象 38">
              <a:extLst>
                <a:ext uri="{FF2B5EF4-FFF2-40B4-BE49-F238E27FC236}">
                  <a16:creationId xmlns:a16="http://schemas.microsoft.com/office/drawing/2014/main" id="{41D7965F-D5E2-4250-AD1E-5DBCD29CD658}"/>
                </a:ext>
              </a:extLst>
            </p:cNvPr>
            <p:cNvGraphicFramePr>
              <a:graphicFrameLocks noChangeAspect="1"/>
            </p:cNvGraphicFramePr>
            <p:nvPr>
              <p:extLst>
                <p:ext uri="{D42A27DB-BD31-4B8C-83A1-F6EECF244321}">
                  <p14:modId xmlns:p14="http://schemas.microsoft.com/office/powerpoint/2010/main" val="1347584143"/>
                </p:ext>
              </p:extLst>
            </p:nvPr>
          </p:nvGraphicFramePr>
          <p:xfrm>
            <a:off x="5712649" y="3234722"/>
            <a:ext cx="1583530" cy="300038"/>
          </p:xfrm>
          <a:graphic>
            <a:graphicData uri="http://schemas.openxmlformats.org/presentationml/2006/ole">
              <mc:AlternateContent xmlns:mc="http://schemas.openxmlformats.org/markup-compatibility/2006">
                <mc:Choice xmlns:v="urn:schemas-microsoft-com:vml" Requires="v">
                  <p:oleObj name="Equation" r:id="rId16" imgW="1206360" imgH="228600" progId="Equation.DSMT4">
                    <p:embed/>
                  </p:oleObj>
                </mc:Choice>
                <mc:Fallback>
                  <p:oleObj name="Equation" r:id="rId16" imgW="1206360" imgH="228600" progId="Equation.DSMT4">
                    <p:embed/>
                    <p:pic>
                      <p:nvPicPr>
                        <p:cNvPr id="0" name=""/>
                        <p:cNvPicPr/>
                        <p:nvPr/>
                      </p:nvPicPr>
                      <p:blipFill>
                        <a:blip r:embed="rId17"/>
                        <a:stretch>
                          <a:fillRect/>
                        </a:stretch>
                      </p:blipFill>
                      <p:spPr>
                        <a:xfrm>
                          <a:off x="5712649" y="3234722"/>
                          <a:ext cx="1583530" cy="300038"/>
                        </a:xfrm>
                        <a:prstGeom prst="rect">
                          <a:avLst/>
                        </a:prstGeom>
                      </p:spPr>
                    </p:pic>
                  </p:oleObj>
                </mc:Fallback>
              </mc:AlternateContent>
            </a:graphicData>
          </a:graphic>
        </p:graphicFrame>
      </p:grpSp>
      <p:grpSp>
        <p:nvGrpSpPr>
          <p:cNvPr id="41" name="组合 40">
            <a:extLst>
              <a:ext uri="{FF2B5EF4-FFF2-40B4-BE49-F238E27FC236}">
                <a16:creationId xmlns:a16="http://schemas.microsoft.com/office/drawing/2014/main" id="{79B12FC0-5552-43E5-B9B3-0FF0C3F889D9}"/>
              </a:ext>
            </a:extLst>
          </p:cNvPr>
          <p:cNvGrpSpPr/>
          <p:nvPr/>
        </p:nvGrpSpPr>
        <p:grpSpPr>
          <a:xfrm>
            <a:off x="5790608" y="4916813"/>
            <a:ext cx="1721332" cy="652613"/>
            <a:chOff x="5866064" y="5074821"/>
            <a:chExt cx="1721332" cy="652613"/>
          </a:xfrm>
        </p:grpSpPr>
        <p:sp>
          <p:nvSpPr>
            <p:cNvPr id="78" name="右箭头 87">
              <a:extLst>
                <a:ext uri="{FF2B5EF4-FFF2-40B4-BE49-F238E27FC236}">
                  <a16:creationId xmlns:a16="http://schemas.microsoft.com/office/drawing/2014/main" id="{401EAED0-AE23-4C2D-98A2-4E9B602FB560}"/>
                </a:ext>
              </a:extLst>
            </p:cNvPr>
            <p:cNvSpPr/>
            <p:nvPr/>
          </p:nvSpPr>
          <p:spPr>
            <a:xfrm>
              <a:off x="5866064" y="5074821"/>
              <a:ext cx="1721332" cy="65261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40" name="对象 39">
              <a:extLst>
                <a:ext uri="{FF2B5EF4-FFF2-40B4-BE49-F238E27FC236}">
                  <a16:creationId xmlns:a16="http://schemas.microsoft.com/office/drawing/2014/main" id="{F8268A2B-8079-4E40-A976-D90F2DFEFAC0}"/>
                </a:ext>
              </a:extLst>
            </p:cNvPr>
            <p:cNvGraphicFramePr>
              <a:graphicFrameLocks noChangeAspect="1"/>
            </p:cNvGraphicFramePr>
            <p:nvPr>
              <p:extLst>
                <p:ext uri="{D42A27DB-BD31-4B8C-83A1-F6EECF244321}">
                  <p14:modId xmlns:p14="http://schemas.microsoft.com/office/powerpoint/2010/main" val="2344063885"/>
                </p:ext>
              </p:extLst>
            </p:nvPr>
          </p:nvGraphicFramePr>
          <p:xfrm>
            <a:off x="5875608" y="5245006"/>
            <a:ext cx="1594471" cy="298963"/>
          </p:xfrm>
          <a:graphic>
            <a:graphicData uri="http://schemas.openxmlformats.org/presentationml/2006/ole">
              <mc:AlternateContent xmlns:mc="http://schemas.openxmlformats.org/markup-compatibility/2006">
                <mc:Choice xmlns:v="urn:schemas-microsoft-com:vml" Requires="v">
                  <p:oleObj name="Equation" r:id="rId18" imgW="1218960" imgH="228600" progId="Equation.DSMT4">
                    <p:embed/>
                  </p:oleObj>
                </mc:Choice>
                <mc:Fallback>
                  <p:oleObj name="Equation" r:id="rId18" imgW="1218960" imgH="228600" progId="Equation.DSMT4">
                    <p:embed/>
                    <p:pic>
                      <p:nvPicPr>
                        <p:cNvPr id="0" name=""/>
                        <p:cNvPicPr/>
                        <p:nvPr/>
                      </p:nvPicPr>
                      <p:blipFill>
                        <a:blip r:embed="rId19"/>
                        <a:stretch>
                          <a:fillRect/>
                        </a:stretch>
                      </p:blipFill>
                      <p:spPr>
                        <a:xfrm>
                          <a:off x="5875608" y="5245006"/>
                          <a:ext cx="1594471" cy="298963"/>
                        </a:xfrm>
                        <a:prstGeom prst="rect">
                          <a:avLst/>
                        </a:prstGeom>
                      </p:spPr>
                    </p:pic>
                  </p:oleObj>
                </mc:Fallback>
              </mc:AlternateContent>
            </a:graphicData>
          </a:graphic>
        </p:graphicFrame>
      </p:grpSp>
      <p:grpSp>
        <p:nvGrpSpPr>
          <p:cNvPr id="50" name="组合 49">
            <a:extLst>
              <a:ext uri="{FF2B5EF4-FFF2-40B4-BE49-F238E27FC236}">
                <a16:creationId xmlns:a16="http://schemas.microsoft.com/office/drawing/2014/main" id="{890DFC7E-DE8C-4E46-8B27-ED2D6A7332AB}"/>
              </a:ext>
            </a:extLst>
          </p:cNvPr>
          <p:cNvGrpSpPr/>
          <p:nvPr/>
        </p:nvGrpSpPr>
        <p:grpSpPr>
          <a:xfrm>
            <a:off x="30222" y="2713309"/>
            <a:ext cx="1883727" cy="1611474"/>
            <a:chOff x="30222" y="2713309"/>
            <a:chExt cx="1883727" cy="1611474"/>
          </a:xfrm>
        </p:grpSpPr>
        <p:sp>
          <p:nvSpPr>
            <p:cNvPr id="81" name="矩形 80">
              <a:extLst>
                <a:ext uri="{FF2B5EF4-FFF2-40B4-BE49-F238E27FC236}">
                  <a16:creationId xmlns:a16="http://schemas.microsoft.com/office/drawing/2014/main" id="{BF454279-5A6C-408D-BC2B-5586F97AC622}"/>
                </a:ext>
              </a:extLst>
            </p:cNvPr>
            <p:cNvSpPr/>
            <p:nvPr/>
          </p:nvSpPr>
          <p:spPr>
            <a:xfrm>
              <a:off x="380109" y="2713309"/>
              <a:ext cx="1195750" cy="1186635"/>
            </a:xfrm>
            <a:prstGeom prst="rect">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对象 46">
              <a:extLst>
                <a:ext uri="{FF2B5EF4-FFF2-40B4-BE49-F238E27FC236}">
                  <a16:creationId xmlns:a16="http://schemas.microsoft.com/office/drawing/2014/main" id="{1C5F2E89-AD48-4F7C-B9AF-BB873EEC2543}"/>
                </a:ext>
              </a:extLst>
            </p:cNvPr>
            <p:cNvGraphicFramePr>
              <a:graphicFrameLocks noChangeAspect="1"/>
            </p:cNvGraphicFramePr>
            <p:nvPr>
              <p:extLst>
                <p:ext uri="{D42A27DB-BD31-4B8C-83A1-F6EECF244321}">
                  <p14:modId xmlns:p14="http://schemas.microsoft.com/office/powerpoint/2010/main" val="2617091605"/>
                </p:ext>
              </p:extLst>
            </p:nvPr>
          </p:nvGraphicFramePr>
          <p:xfrm>
            <a:off x="30222" y="4034007"/>
            <a:ext cx="1883727" cy="290776"/>
          </p:xfrm>
          <a:graphic>
            <a:graphicData uri="http://schemas.openxmlformats.org/presentationml/2006/ole">
              <mc:AlternateContent xmlns:mc="http://schemas.openxmlformats.org/markup-compatibility/2006">
                <mc:Choice xmlns:v="urn:schemas-microsoft-com:vml" Requires="v">
                  <p:oleObj name="Equation" r:id="rId20" imgW="1418940" imgH="219217" progId="Equation.DSMT4">
                    <p:embed/>
                  </p:oleObj>
                </mc:Choice>
                <mc:Fallback>
                  <p:oleObj name="Equation" r:id="rId20" imgW="1418940" imgH="219217" progId="Equation.DSMT4">
                    <p:embed/>
                    <p:pic>
                      <p:nvPicPr>
                        <p:cNvPr id="0" name=""/>
                        <p:cNvPicPr/>
                        <p:nvPr/>
                      </p:nvPicPr>
                      <p:blipFill>
                        <a:blip r:embed="rId21"/>
                        <a:stretch>
                          <a:fillRect/>
                        </a:stretch>
                      </p:blipFill>
                      <p:spPr>
                        <a:xfrm>
                          <a:off x="30222" y="4034007"/>
                          <a:ext cx="1883727" cy="290776"/>
                        </a:xfrm>
                        <a:prstGeom prst="rect">
                          <a:avLst/>
                        </a:prstGeom>
                      </p:spPr>
                    </p:pic>
                  </p:oleObj>
                </mc:Fallback>
              </mc:AlternateContent>
            </a:graphicData>
          </a:graphic>
        </p:graphicFrame>
      </p:grpSp>
      <p:graphicFrame>
        <p:nvGraphicFramePr>
          <p:cNvPr id="86" name="对象 85">
            <a:extLst>
              <a:ext uri="{FF2B5EF4-FFF2-40B4-BE49-F238E27FC236}">
                <a16:creationId xmlns:a16="http://schemas.microsoft.com/office/drawing/2014/main" id="{CF898971-238C-4169-A96D-FF038C6581A5}"/>
              </a:ext>
            </a:extLst>
          </p:cNvPr>
          <p:cNvGraphicFramePr>
            <a:graphicFrameLocks noChangeAspect="1"/>
          </p:cNvGraphicFramePr>
          <p:nvPr>
            <p:extLst>
              <p:ext uri="{D42A27DB-BD31-4B8C-83A1-F6EECF244321}">
                <p14:modId xmlns:p14="http://schemas.microsoft.com/office/powerpoint/2010/main" val="2277118756"/>
              </p:ext>
            </p:extLst>
          </p:nvPr>
        </p:nvGraphicFramePr>
        <p:xfrm>
          <a:off x="665329" y="3132974"/>
          <a:ext cx="3312471" cy="1053196"/>
        </p:xfrm>
        <a:graphic>
          <a:graphicData uri="http://schemas.openxmlformats.org/presentationml/2006/ole">
            <mc:AlternateContent xmlns:mc="http://schemas.openxmlformats.org/markup-compatibility/2006">
              <mc:Choice xmlns:v="urn:schemas-microsoft-com:vml" Requires="v">
                <p:oleObj name="Equation" r:id="rId22" imgW="2476440" imgH="787320" progId="Equation.DSMT4">
                  <p:embed/>
                </p:oleObj>
              </mc:Choice>
              <mc:Fallback>
                <p:oleObj name="Equation" r:id="rId22" imgW="2476440" imgH="787320" progId="Equation.DSMT4">
                  <p:embed/>
                  <p:pic>
                    <p:nvPicPr>
                      <p:cNvPr id="4" name="对象 3">
                        <a:extLst>
                          <a:ext uri="{FF2B5EF4-FFF2-40B4-BE49-F238E27FC236}">
                            <a16:creationId xmlns:a16="http://schemas.microsoft.com/office/drawing/2014/main" id="{3D32CB52-EF2C-4426-A547-F51DC1ABBE98}"/>
                          </a:ext>
                        </a:extLst>
                      </p:cNvPr>
                      <p:cNvPicPr/>
                      <p:nvPr/>
                    </p:nvPicPr>
                    <p:blipFill>
                      <a:blip r:embed="rId23"/>
                      <a:stretch>
                        <a:fillRect/>
                      </a:stretch>
                    </p:blipFill>
                    <p:spPr>
                      <a:xfrm>
                        <a:off x="665329" y="3132974"/>
                        <a:ext cx="3312471" cy="1053196"/>
                      </a:xfrm>
                      <a:prstGeom prst="rect">
                        <a:avLst/>
                      </a:prstGeom>
                    </p:spPr>
                  </p:pic>
                </p:oleObj>
              </mc:Fallback>
            </mc:AlternateContent>
          </a:graphicData>
        </a:graphic>
      </p:graphicFrame>
      <p:sp>
        <p:nvSpPr>
          <p:cNvPr id="49" name="右箭头 87">
            <a:extLst>
              <a:ext uri="{FF2B5EF4-FFF2-40B4-BE49-F238E27FC236}">
                <a16:creationId xmlns:a16="http://schemas.microsoft.com/office/drawing/2014/main" id="{D7070D97-6F1C-42A1-AEF0-20A688F3154D}"/>
              </a:ext>
            </a:extLst>
          </p:cNvPr>
          <p:cNvSpPr/>
          <p:nvPr/>
        </p:nvSpPr>
        <p:spPr>
          <a:xfrm>
            <a:off x="1900732" y="3045621"/>
            <a:ext cx="856475" cy="52878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采样</a:t>
            </a:r>
          </a:p>
        </p:txBody>
      </p:sp>
      <p:grpSp>
        <p:nvGrpSpPr>
          <p:cNvPr id="3" name="组合 2">
            <a:extLst>
              <a:ext uri="{FF2B5EF4-FFF2-40B4-BE49-F238E27FC236}">
                <a16:creationId xmlns:a16="http://schemas.microsoft.com/office/drawing/2014/main" id="{0060C3E5-3C67-48E1-9E26-43DB8C6D9ABD}"/>
              </a:ext>
            </a:extLst>
          </p:cNvPr>
          <p:cNvGrpSpPr/>
          <p:nvPr/>
        </p:nvGrpSpPr>
        <p:grpSpPr>
          <a:xfrm>
            <a:off x="1744498" y="5437138"/>
            <a:ext cx="1253104" cy="486478"/>
            <a:chOff x="1744498" y="5437138"/>
            <a:chExt cx="1253104" cy="486478"/>
          </a:xfrm>
        </p:grpSpPr>
        <p:sp>
          <p:nvSpPr>
            <p:cNvPr id="52" name="右箭头 87">
              <a:extLst>
                <a:ext uri="{FF2B5EF4-FFF2-40B4-BE49-F238E27FC236}">
                  <a16:creationId xmlns:a16="http://schemas.microsoft.com/office/drawing/2014/main" id="{32E5AADA-8ADE-44FA-86BE-344C3AA0EBE1}"/>
                </a:ext>
              </a:extLst>
            </p:cNvPr>
            <p:cNvSpPr/>
            <p:nvPr/>
          </p:nvSpPr>
          <p:spPr>
            <a:xfrm>
              <a:off x="1750847" y="5437138"/>
              <a:ext cx="1246755" cy="48647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文本框 52">
              <a:extLst>
                <a:ext uri="{FF2B5EF4-FFF2-40B4-BE49-F238E27FC236}">
                  <a16:creationId xmlns:a16="http://schemas.microsoft.com/office/drawing/2014/main" id="{4219EB19-CA2D-45B4-94C8-C1D11AA5FF7F}"/>
                </a:ext>
              </a:extLst>
            </p:cNvPr>
            <p:cNvSpPr txBox="1"/>
            <p:nvPr/>
          </p:nvSpPr>
          <p:spPr>
            <a:xfrm>
              <a:off x="1744498" y="5540843"/>
              <a:ext cx="1195769" cy="276999"/>
            </a:xfrm>
            <a:prstGeom prst="rect">
              <a:avLst/>
            </a:prstGeom>
            <a:noFill/>
          </p:spPr>
          <p:txBody>
            <a:bodyPr wrap="square" rtlCol="0">
              <a:spAutoFit/>
            </a:bodyPr>
            <a:lstStyle/>
            <a:p>
              <a:r>
                <a:rPr lang="zh-CN" altLang="en-US" sz="1200" dirty="0">
                  <a:solidFill>
                    <a:schemeClr val="bg1"/>
                  </a:solidFill>
                  <a:latin typeface="等线" panose="02010600030101010101" pitchFamily="2" charset="-122"/>
                  <a:ea typeface="等线" panose="02010600030101010101" pitchFamily="2" charset="-122"/>
                </a:rPr>
                <a:t>迂回相位开孔</a:t>
              </a:r>
            </a:p>
          </p:txBody>
        </p:sp>
      </p:grpSp>
    </p:spTree>
    <p:extLst>
      <p:ext uri="{BB962C8B-B14F-4D97-AF65-F5344CB8AC3E}">
        <p14:creationId xmlns:p14="http://schemas.microsoft.com/office/powerpoint/2010/main" val="37613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animEffect transition="in" filter="wipe(left)">
                                      <p:cBhvr>
                                        <p:cTn id="9" dur="3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0" presetClass="path" presetSubtype="0" accel="50000" decel="50000" fill="hold" grpId="0" nodeType="withEffect">
                                  <p:stCondLst>
                                    <p:cond delay="0"/>
                                  </p:stCondLst>
                                  <p:childTnLst>
                                    <p:animMotion origin="layout" path="M -8.33333E-7 -4.44444E-6 L 0.2967 0.00047 " pathEditMode="relative" rAng="0" ptsTypes="AA">
                                      <p:cBhvr>
                                        <p:cTn id="15" dur="500" fill="hold"/>
                                        <p:tgtEl>
                                          <p:spTgt spid="30"/>
                                        </p:tgtEl>
                                        <p:attrNameLst>
                                          <p:attrName>ppt_x</p:attrName>
                                          <p:attrName>ppt_y</p:attrName>
                                        </p:attrNameLst>
                                      </p:cBhvr>
                                      <p:rCtr x="14826" y="23"/>
                                    </p:animMotion>
                                  </p:childTnLst>
                                </p:cTn>
                              </p:par>
                            </p:childTnLst>
                          </p:cTn>
                        </p:par>
                        <p:par>
                          <p:cTn id="16" fill="hold">
                            <p:stCondLst>
                              <p:cond delay="500"/>
                            </p:stCondLst>
                            <p:childTnLst>
                              <p:par>
                                <p:cTn id="17" presetID="1" presetClass="exit" presetSubtype="0" fill="hold" grpId="2" nodeType="after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6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22" presetClass="entr" presetSubtype="8"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3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6" presetClass="exit" presetSubtype="16" fill="hold" nodeType="clickEffect">
                                  <p:stCondLst>
                                    <p:cond delay="0"/>
                                  </p:stCondLst>
                                  <p:childTnLst>
                                    <p:animEffect transition="out" filter="circle(in)">
                                      <p:cBhvr>
                                        <p:cTn id="66" dur="500"/>
                                        <p:tgtEl>
                                          <p:spTgt spid="50"/>
                                        </p:tgtEl>
                                      </p:cBhvr>
                                    </p:animEffect>
                                    <p:set>
                                      <p:cBhvr>
                                        <p:cTn id="67" dur="1" fill="hold">
                                          <p:stCondLst>
                                            <p:cond delay="499"/>
                                          </p:stCondLst>
                                        </p:cTn>
                                        <p:tgtEl>
                                          <p:spTgt spid="50"/>
                                        </p:tgtEl>
                                        <p:attrNameLst>
                                          <p:attrName>style.visibility</p:attrName>
                                        </p:attrNameLst>
                                      </p:cBhvr>
                                      <p:to>
                                        <p:strVal val="hidden"/>
                                      </p:to>
                                    </p:set>
                                  </p:childTnLst>
                                </p:cTn>
                              </p:par>
                              <p:par>
                                <p:cTn id="68" presetID="6" presetClass="exit" presetSubtype="16" fill="hold" nodeType="withEffect">
                                  <p:stCondLst>
                                    <p:cond delay="0"/>
                                  </p:stCondLst>
                                  <p:childTnLst>
                                    <p:animEffect transition="out" filter="circle(in)">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6" presetClass="exit" presetSubtype="16" fill="hold" nodeType="withEffect">
                                  <p:stCondLst>
                                    <p:cond delay="0"/>
                                  </p:stCondLst>
                                  <p:childTnLst>
                                    <p:animEffect transition="out" filter="circle(in)">
                                      <p:cBhvr>
                                        <p:cTn id="72" dur="500"/>
                                        <p:tgtEl>
                                          <p:spTgt spid="44"/>
                                        </p:tgtEl>
                                      </p:cBhvr>
                                    </p:animEffect>
                                    <p:set>
                                      <p:cBhvr>
                                        <p:cTn id="73" dur="1" fill="hold">
                                          <p:stCondLst>
                                            <p:cond delay="499"/>
                                          </p:stCondLst>
                                        </p:cTn>
                                        <p:tgtEl>
                                          <p:spTgt spid="44"/>
                                        </p:tgtEl>
                                        <p:attrNameLst>
                                          <p:attrName>style.visibility</p:attrName>
                                        </p:attrNameLst>
                                      </p:cBhvr>
                                      <p:to>
                                        <p:strVal val="hidden"/>
                                      </p:to>
                                    </p:set>
                                  </p:childTnLst>
                                </p:cTn>
                              </p:par>
                              <p:par>
                                <p:cTn id="74" presetID="6" presetClass="exit" presetSubtype="16" fill="hold" nodeType="withEffect">
                                  <p:stCondLst>
                                    <p:cond delay="0"/>
                                  </p:stCondLst>
                                  <p:childTnLst>
                                    <p:animEffect transition="out" filter="circle(in)">
                                      <p:cBhvr>
                                        <p:cTn id="75" dur="500"/>
                                        <p:tgtEl>
                                          <p:spTgt spid="69"/>
                                        </p:tgtEl>
                                      </p:cBhvr>
                                    </p:animEffect>
                                    <p:set>
                                      <p:cBhvr>
                                        <p:cTn id="76" dur="1" fill="hold">
                                          <p:stCondLst>
                                            <p:cond delay="499"/>
                                          </p:stCondLst>
                                        </p:cTn>
                                        <p:tgtEl>
                                          <p:spTgt spid="69"/>
                                        </p:tgtEl>
                                        <p:attrNameLst>
                                          <p:attrName>style.visibility</p:attrName>
                                        </p:attrNameLst>
                                      </p:cBhvr>
                                      <p:to>
                                        <p:strVal val="hidden"/>
                                      </p:to>
                                    </p:set>
                                  </p:childTnLst>
                                </p:cTn>
                              </p:par>
                              <p:par>
                                <p:cTn id="77" presetID="6" presetClass="exit" presetSubtype="16" fill="hold" nodeType="withEffect">
                                  <p:stCondLst>
                                    <p:cond delay="0"/>
                                  </p:stCondLst>
                                  <p:childTnLst>
                                    <p:animEffect transition="out" filter="circle(in)">
                                      <p:cBhvr>
                                        <p:cTn id="78" dur="500"/>
                                        <p:tgtEl>
                                          <p:spTgt spid="33"/>
                                        </p:tgtEl>
                                      </p:cBhvr>
                                    </p:animEffect>
                                    <p:set>
                                      <p:cBhvr>
                                        <p:cTn id="79" dur="1" fill="hold">
                                          <p:stCondLst>
                                            <p:cond delay="499"/>
                                          </p:stCondLst>
                                        </p:cTn>
                                        <p:tgtEl>
                                          <p:spTgt spid="33"/>
                                        </p:tgtEl>
                                        <p:attrNameLst>
                                          <p:attrName>style.visibility</p:attrName>
                                        </p:attrNameLst>
                                      </p:cBhvr>
                                      <p:to>
                                        <p:strVal val="hidden"/>
                                      </p:to>
                                    </p:set>
                                  </p:childTnLst>
                                </p:cTn>
                              </p:par>
                              <p:par>
                                <p:cTn id="80" presetID="6" presetClass="exit" presetSubtype="16" fill="hold" nodeType="withEffect">
                                  <p:stCondLst>
                                    <p:cond delay="0"/>
                                  </p:stCondLst>
                                  <p:childTnLst>
                                    <p:animEffect transition="out" filter="circle(in)">
                                      <p:cBhvr>
                                        <p:cTn id="81" dur="500"/>
                                        <p:tgtEl>
                                          <p:spTgt spid="64"/>
                                        </p:tgtEl>
                                      </p:cBhvr>
                                    </p:animEffect>
                                    <p:set>
                                      <p:cBhvr>
                                        <p:cTn id="82" dur="1" fill="hold">
                                          <p:stCondLst>
                                            <p:cond delay="499"/>
                                          </p:stCondLst>
                                        </p:cTn>
                                        <p:tgtEl>
                                          <p:spTgt spid="64"/>
                                        </p:tgtEl>
                                        <p:attrNameLst>
                                          <p:attrName>style.visibility</p:attrName>
                                        </p:attrNameLst>
                                      </p:cBhvr>
                                      <p:to>
                                        <p:strVal val="hidden"/>
                                      </p:to>
                                    </p:set>
                                  </p:childTnLst>
                                </p:cTn>
                              </p:par>
                              <p:par>
                                <p:cTn id="83" presetID="6" presetClass="exit" presetSubtype="16" fill="hold" nodeType="withEffect">
                                  <p:stCondLst>
                                    <p:cond delay="0"/>
                                  </p:stCondLst>
                                  <p:childTnLst>
                                    <p:animEffect transition="out" filter="circle(in)">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par>
                                <p:cTn id="86" presetID="6" presetClass="exit" presetSubtype="16" fill="hold" nodeType="withEffect">
                                  <p:stCondLst>
                                    <p:cond delay="0"/>
                                  </p:stCondLst>
                                  <p:childTnLst>
                                    <p:animEffect transition="out" filter="circle(in)">
                                      <p:cBhvr>
                                        <p:cTn id="87" dur="500"/>
                                        <p:tgtEl>
                                          <p:spTgt spid="41"/>
                                        </p:tgtEl>
                                      </p:cBhvr>
                                    </p:animEffect>
                                    <p:set>
                                      <p:cBhvr>
                                        <p:cTn id="88" dur="1" fill="hold">
                                          <p:stCondLst>
                                            <p:cond delay="499"/>
                                          </p:stCondLst>
                                        </p:cTn>
                                        <p:tgtEl>
                                          <p:spTgt spid="41"/>
                                        </p:tgtEl>
                                        <p:attrNameLst>
                                          <p:attrName>style.visibility</p:attrName>
                                        </p:attrNameLst>
                                      </p:cBhvr>
                                      <p:to>
                                        <p:strVal val="hidden"/>
                                      </p:to>
                                    </p:set>
                                  </p:childTnLst>
                                </p:cTn>
                              </p:par>
                              <p:par>
                                <p:cTn id="89" presetID="6" presetClass="exit" presetSubtype="16" fill="hold" nodeType="withEffect">
                                  <p:stCondLst>
                                    <p:cond delay="0"/>
                                  </p:stCondLst>
                                  <p:childTnLst>
                                    <p:animEffect transition="out" filter="circle(in)">
                                      <p:cBhvr>
                                        <p:cTn id="90" dur="500"/>
                                        <p:tgtEl>
                                          <p:spTgt spid="73"/>
                                        </p:tgtEl>
                                      </p:cBhvr>
                                    </p:animEffect>
                                    <p:set>
                                      <p:cBhvr>
                                        <p:cTn id="91" dur="1" fill="hold">
                                          <p:stCondLst>
                                            <p:cond delay="499"/>
                                          </p:stCondLst>
                                        </p:cTn>
                                        <p:tgtEl>
                                          <p:spTgt spid="73"/>
                                        </p:tgtEl>
                                        <p:attrNameLst>
                                          <p:attrName>style.visibility</p:attrName>
                                        </p:attrNameLst>
                                      </p:cBhvr>
                                      <p:to>
                                        <p:strVal val="hidden"/>
                                      </p:to>
                                    </p:set>
                                  </p:childTnLst>
                                </p:cTn>
                              </p:par>
                              <p:par>
                                <p:cTn id="92" presetID="6" presetClass="exit" presetSubtype="16" fill="hold" grpId="1" nodeType="withEffect">
                                  <p:stCondLst>
                                    <p:cond delay="0"/>
                                  </p:stCondLst>
                                  <p:childTnLst>
                                    <p:animEffect transition="out" filter="circle(in)">
                                      <p:cBhvr>
                                        <p:cTn id="93" dur="500"/>
                                        <p:tgtEl>
                                          <p:spTgt spid="63"/>
                                        </p:tgtEl>
                                      </p:cBhvr>
                                    </p:animEffect>
                                    <p:set>
                                      <p:cBhvr>
                                        <p:cTn id="94" dur="1" fill="hold">
                                          <p:stCondLst>
                                            <p:cond delay="499"/>
                                          </p:stCondLst>
                                        </p:cTn>
                                        <p:tgtEl>
                                          <p:spTgt spid="63"/>
                                        </p:tgtEl>
                                        <p:attrNameLst>
                                          <p:attrName>style.visibility</p:attrName>
                                        </p:attrNameLst>
                                      </p:cBhvr>
                                      <p:to>
                                        <p:strVal val="hidden"/>
                                      </p:to>
                                    </p:set>
                                  </p:childTnLst>
                                </p:cTn>
                              </p:par>
                              <p:par>
                                <p:cTn id="95" presetID="6" presetClass="exit" presetSubtype="16" fill="hold" grpId="1" nodeType="withEffect">
                                  <p:stCondLst>
                                    <p:cond delay="0"/>
                                  </p:stCondLst>
                                  <p:childTnLst>
                                    <p:animEffect transition="out" filter="circle(in)">
                                      <p:cBhvr>
                                        <p:cTn id="96" dur="500"/>
                                        <p:tgtEl>
                                          <p:spTgt spid="49"/>
                                        </p:tgtEl>
                                      </p:cBhvr>
                                    </p:animEffect>
                                    <p:set>
                                      <p:cBhvr>
                                        <p:cTn id="97" dur="1" fill="hold">
                                          <p:stCondLst>
                                            <p:cond delay="499"/>
                                          </p:stCondLst>
                                        </p:cTn>
                                        <p:tgtEl>
                                          <p:spTgt spid="49"/>
                                        </p:tgtEl>
                                        <p:attrNameLst>
                                          <p:attrName>style.visibility</p:attrName>
                                        </p:attrNameLst>
                                      </p:cBhvr>
                                      <p:to>
                                        <p:strVal val="hidden"/>
                                      </p:to>
                                    </p:set>
                                  </p:childTnLst>
                                </p:cTn>
                              </p:par>
                              <p:par>
                                <p:cTn id="98" presetID="6" presetClass="exit" presetSubtype="32" fill="hold" nodeType="withEffect">
                                  <p:stCondLst>
                                    <p:cond delay="0"/>
                                  </p:stCondLst>
                                  <p:childTnLst>
                                    <p:animEffect transition="out" filter="circle(out)">
                                      <p:cBhvr>
                                        <p:cTn id="99" dur="500"/>
                                        <p:tgtEl>
                                          <p:spTgt spid="3"/>
                                        </p:tgtEl>
                                      </p:cBhvr>
                                    </p:animEffect>
                                    <p:set>
                                      <p:cBhvr>
                                        <p:cTn id="100" dur="1" fill="hold">
                                          <p:stCondLst>
                                            <p:cond delay="499"/>
                                          </p:stCondLst>
                                        </p:cTn>
                                        <p:tgtEl>
                                          <p:spTgt spid="3"/>
                                        </p:tgtEl>
                                        <p:attrNameLst>
                                          <p:attrName>style.visibility</p:attrName>
                                        </p:attrNameLst>
                                      </p:cBhvr>
                                      <p:to>
                                        <p:strVal val="hidden"/>
                                      </p:to>
                                    </p:set>
                                  </p:childTnLst>
                                </p:cTn>
                              </p:par>
                              <p:par>
                                <p:cTn id="101" presetID="0" presetClass="path" presetSubtype="0" accel="50000" decel="50000" fill="hold" nodeType="withEffect">
                                  <p:stCondLst>
                                    <p:cond delay="0"/>
                                  </p:stCondLst>
                                  <p:childTnLst>
                                    <p:animMotion origin="layout" path="M -0.0007 0.00046 L -0.56858 -0.11088 " pathEditMode="relative" rAng="0" ptsTypes="AA">
                                      <p:cBhvr>
                                        <p:cTn id="102" dur="500" fill="hold"/>
                                        <p:tgtEl>
                                          <p:spTgt spid="8"/>
                                        </p:tgtEl>
                                        <p:attrNameLst>
                                          <p:attrName>ppt_x</p:attrName>
                                          <p:attrName>ppt_y</p:attrName>
                                        </p:attrNameLst>
                                      </p:cBhvr>
                                      <p:rCtr x="-28403" y="-5579"/>
                                    </p:animMotion>
                                  </p:childTnLst>
                                </p:cTn>
                              </p:par>
                              <p:par>
                                <p:cTn id="103" presetID="0" presetClass="path" presetSubtype="0" accel="50000" decel="50000" fill="hold" nodeType="withEffect">
                                  <p:stCondLst>
                                    <p:cond delay="0"/>
                                  </p:stCondLst>
                                  <p:childTnLst>
                                    <p:animMotion origin="layout" path="M 0.00104 0.00278 L -0.56215 -0.32245 " pathEditMode="relative" rAng="0" ptsTypes="AA">
                                      <p:cBhvr>
                                        <p:cTn id="104" dur="500" fill="hold"/>
                                        <p:tgtEl>
                                          <p:spTgt spid="32"/>
                                        </p:tgtEl>
                                        <p:attrNameLst>
                                          <p:attrName>ppt_x</p:attrName>
                                          <p:attrName>ppt_y</p:attrName>
                                        </p:attrNameLst>
                                      </p:cBhvr>
                                      <p:rCtr x="-28160" y="-16273"/>
                                    </p:animMotion>
                                  </p:childTnLst>
                                </p:cTn>
                              </p:par>
                            </p:childTnLst>
                          </p:cTn>
                        </p:par>
                      </p:childTnLst>
                    </p:cTn>
                  </p:par>
                  <p:par>
                    <p:cTn id="105" fill="hold">
                      <p:stCondLst>
                        <p:cond delay="indefinite"/>
                      </p:stCondLst>
                      <p:childTnLst>
                        <p:par>
                          <p:cTn id="106" fill="hold">
                            <p:stCondLst>
                              <p:cond delay="0"/>
                            </p:stCondLst>
                            <p:childTnLst>
                              <p:par>
                                <p:cTn id="107" presetID="22" presetClass="exit" presetSubtype="4" fill="hold" nodeType="clickEffect">
                                  <p:stCondLst>
                                    <p:cond delay="0"/>
                                  </p:stCondLst>
                                  <p:childTnLst>
                                    <p:animEffect transition="out" filter="wipe(down)">
                                      <p:cBhvr>
                                        <p:cTn id="108" dur="500"/>
                                        <p:tgtEl>
                                          <p:spTgt spid="8"/>
                                        </p:tgtEl>
                                      </p:cBhvr>
                                    </p:animEffect>
                                    <p:set>
                                      <p:cBhvr>
                                        <p:cTn id="109" dur="1" fill="hold">
                                          <p:stCondLst>
                                            <p:cond delay="499"/>
                                          </p:stCondLst>
                                        </p:cTn>
                                        <p:tgtEl>
                                          <p:spTgt spid="8"/>
                                        </p:tgtEl>
                                        <p:attrNameLst>
                                          <p:attrName>style.visibility</p:attrName>
                                        </p:attrNameLst>
                                      </p:cBhvr>
                                      <p:to>
                                        <p:strVal val="hidden"/>
                                      </p:to>
                                    </p:set>
                                  </p:childTnLst>
                                </p:cTn>
                              </p:par>
                              <p:par>
                                <p:cTn id="110" presetID="22" presetClass="exit" presetSubtype="1" fill="hold" nodeType="withEffect">
                                  <p:stCondLst>
                                    <p:cond delay="0"/>
                                  </p:stCondLst>
                                  <p:childTnLst>
                                    <p:animEffect transition="out" filter="wipe(up)">
                                      <p:cBhvr>
                                        <p:cTn id="111" dur="500"/>
                                        <p:tgtEl>
                                          <p:spTgt spid="32"/>
                                        </p:tgtEl>
                                      </p:cBhvr>
                                    </p:animEffect>
                                    <p:set>
                                      <p:cBhvr>
                                        <p:cTn id="112" dur="1" fill="hold">
                                          <p:stCondLst>
                                            <p:cond delay="499"/>
                                          </p:stCondLst>
                                        </p:cTn>
                                        <p:tgtEl>
                                          <p:spTgt spid="32"/>
                                        </p:tgtEl>
                                        <p:attrNameLst>
                                          <p:attrName>style.visibility</p:attrName>
                                        </p:attrNameLst>
                                      </p:cBhvr>
                                      <p:to>
                                        <p:strVal val="hidden"/>
                                      </p:to>
                                    </p:set>
                                  </p:childTnLst>
                                </p:cTn>
                              </p:par>
                              <p:par>
                                <p:cTn id="113" presetID="16" presetClass="entr" presetSubtype="42" fill="hold"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barn(outHorizontal)">
                                      <p:cBhvr>
                                        <p:cTn id="11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0" grpId="2" animBg="1"/>
      <p:bldP spid="63" grpId="0" animBg="1"/>
      <p:bldP spid="63" grpId="1" animBg="1"/>
      <p:bldP spid="49" grpId="0" animBg="1"/>
      <p:bldP spid="4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 name="组合 310">
            <a:extLst>
              <a:ext uri="{FF2B5EF4-FFF2-40B4-BE49-F238E27FC236}">
                <a16:creationId xmlns:a16="http://schemas.microsoft.com/office/drawing/2014/main" id="{414FBD53-C233-4BAA-BBB2-67F05D4283FE}"/>
              </a:ext>
            </a:extLst>
          </p:cNvPr>
          <p:cNvGrpSpPr/>
          <p:nvPr/>
        </p:nvGrpSpPr>
        <p:grpSpPr>
          <a:xfrm>
            <a:off x="387529" y="3105139"/>
            <a:ext cx="4307535" cy="1109596"/>
            <a:chOff x="2603310" y="2494385"/>
            <a:chExt cx="4307535" cy="1109596"/>
          </a:xfrm>
        </p:grpSpPr>
        <p:sp>
          <p:nvSpPr>
            <p:cNvPr id="312" name="圆角矩形 19">
              <a:extLst>
                <a:ext uri="{FF2B5EF4-FFF2-40B4-BE49-F238E27FC236}">
                  <a16:creationId xmlns:a16="http://schemas.microsoft.com/office/drawing/2014/main" id="{F8609482-F2FC-44F6-99C2-4234555A3ED6}"/>
                </a:ext>
              </a:extLst>
            </p:cNvPr>
            <p:cNvSpPr/>
            <p:nvPr/>
          </p:nvSpPr>
          <p:spPr>
            <a:xfrm>
              <a:off x="2603310" y="2494385"/>
              <a:ext cx="4281281" cy="1109596"/>
            </a:xfrm>
            <a:prstGeom prst="roundRect">
              <a:avLst/>
            </a:prstGeom>
            <a:solidFill>
              <a:schemeClr val="bg1">
                <a:lumMod val="9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3" name="矩形 312">
              <a:extLst>
                <a:ext uri="{FF2B5EF4-FFF2-40B4-BE49-F238E27FC236}">
                  <a16:creationId xmlns:a16="http://schemas.microsoft.com/office/drawing/2014/main" id="{561731F5-3488-455D-ADB3-A37E4D35D9F3}"/>
                </a:ext>
              </a:extLst>
            </p:cNvPr>
            <p:cNvSpPr/>
            <p:nvPr/>
          </p:nvSpPr>
          <p:spPr>
            <a:xfrm>
              <a:off x="2685759" y="2582609"/>
              <a:ext cx="936000" cy="93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矩形 313">
              <a:extLst>
                <a:ext uri="{FF2B5EF4-FFF2-40B4-BE49-F238E27FC236}">
                  <a16:creationId xmlns:a16="http://schemas.microsoft.com/office/drawing/2014/main" id="{C32B39D5-CE4D-41F0-BD2D-B62A765464BF}"/>
                </a:ext>
              </a:extLst>
            </p:cNvPr>
            <p:cNvSpPr/>
            <p:nvPr/>
          </p:nvSpPr>
          <p:spPr>
            <a:xfrm>
              <a:off x="2764748" y="2865944"/>
              <a:ext cx="288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矩形 314">
              <a:extLst>
                <a:ext uri="{FF2B5EF4-FFF2-40B4-BE49-F238E27FC236}">
                  <a16:creationId xmlns:a16="http://schemas.microsoft.com/office/drawing/2014/main" id="{29D2974D-9945-435E-9692-A71180CAD8C8}"/>
                </a:ext>
              </a:extLst>
            </p:cNvPr>
            <p:cNvSpPr/>
            <p:nvPr/>
          </p:nvSpPr>
          <p:spPr>
            <a:xfrm>
              <a:off x="3744852" y="2580995"/>
              <a:ext cx="936000" cy="93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a:extLst>
                <a:ext uri="{FF2B5EF4-FFF2-40B4-BE49-F238E27FC236}">
                  <a16:creationId xmlns:a16="http://schemas.microsoft.com/office/drawing/2014/main" id="{08857D4C-0BCE-479E-AAF9-7894EFAC6C29}"/>
                </a:ext>
              </a:extLst>
            </p:cNvPr>
            <p:cNvSpPr/>
            <p:nvPr/>
          </p:nvSpPr>
          <p:spPr>
            <a:xfrm>
              <a:off x="3961926" y="2864329"/>
              <a:ext cx="288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a:extLst>
                <a:ext uri="{FF2B5EF4-FFF2-40B4-BE49-F238E27FC236}">
                  <a16:creationId xmlns:a16="http://schemas.microsoft.com/office/drawing/2014/main" id="{0B2FA573-DD33-4636-95C7-E9DA3AD74980}"/>
                </a:ext>
              </a:extLst>
            </p:cNvPr>
            <p:cNvSpPr/>
            <p:nvPr/>
          </p:nvSpPr>
          <p:spPr>
            <a:xfrm>
              <a:off x="4808620" y="2583952"/>
              <a:ext cx="936000" cy="93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a:extLst>
                <a:ext uri="{FF2B5EF4-FFF2-40B4-BE49-F238E27FC236}">
                  <a16:creationId xmlns:a16="http://schemas.microsoft.com/office/drawing/2014/main" id="{5E3D99D8-11C8-4EFA-96F4-39E1CAD01762}"/>
                </a:ext>
              </a:extLst>
            </p:cNvPr>
            <p:cNvSpPr/>
            <p:nvPr/>
          </p:nvSpPr>
          <p:spPr>
            <a:xfrm>
              <a:off x="5223722" y="2867286"/>
              <a:ext cx="288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a:extLst>
                <a:ext uri="{FF2B5EF4-FFF2-40B4-BE49-F238E27FC236}">
                  <a16:creationId xmlns:a16="http://schemas.microsoft.com/office/drawing/2014/main" id="{7CD0BCF1-96C9-4EE9-8C4C-36E906B21E6E}"/>
                </a:ext>
              </a:extLst>
            </p:cNvPr>
            <p:cNvSpPr/>
            <p:nvPr/>
          </p:nvSpPr>
          <p:spPr>
            <a:xfrm>
              <a:off x="5866905" y="2582609"/>
              <a:ext cx="936000" cy="93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a:extLst>
                <a:ext uri="{FF2B5EF4-FFF2-40B4-BE49-F238E27FC236}">
                  <a16:creationId xmlns:a16="http://schemas.microsoft.com/office/drawing/2014/main" id="{E094A28A-A9CB-4B27-83A4-9D850B2FA82B}"/>
                </a:ext>
              </a:extLst>
            </p:cNvPr>
            <p:cNvSpPr/>
            <p:nvPr/>
          </p:nvSpPr>
          <p:spPr>
            <a:xfrm>
              <a:off x="6437629" y="2856709"/>
              <a:ext cx="288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1" name="文本框 320">
                  <a:extLst>
                    <a:ext uri="{FF2B5EF4-FFF2-40B4-BE49-F238E27FC236}">
                      <a16:creationId xmlns:a16="http://schemas.microsoft.com/office/drawing/2014/main" id="{6D74D1D3-03AB-4176-8708-42D9A4C1E3B2}"/>
                    </a:ext>
                  </a:extLst>
                </p:cNvPr>
                <p:cNvSpPr txBox="1"/>
                <p:nvPr/>
              </p:nvSpPr>
              <p:spPr>
                <a:xfrm>
                  <a:off x="3778055" y="3202566"/>
                  <a:ext cx="6929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0.5</m:t>
                        </m:r>
                        <m:r>
                          <a:rPr lang="zh-CN" altLang="en-US" i="1" smtClean="0">
                            <a:latin typeface="Cambria Math" panose="02040503050406030204" pitchFamily="18" charset="0"/>
                          </a:rPr>
                          <m:t>𝜋</m:t>
                        </m:r>
                      </m:oMath>
                    </m:oMathPara>
                  </a14:m>
                  <a:endParaRPr lang="zh-CN" altLang="en-US" dirty="0"/>
                </a:p>
              </p:txBody>
            </p:sp>
          </mc:Choice>
          <mc:Fallback xmlns="">
            <p:sp>
              <p:nvSpPr>
                <p:cNvPr id="321" name="文本框 320">
                  <a:extLst>
                    <a:ext uri="{FF2B5EF4-FFF2-40B4-BE49-F238E27FC236}">
                      <a16:creationId xmlns:a16="http://schemas.microsoft.com/office/drawing/2014/main" id="{6D74D1D3-03AB-4176-8708-42D9A4C1E3B2}"/>
                    </a:ext>
                  </a:extLst>
                </p:cNvPr>
                <p:cNvSpPr txBox="1">
                  <a:spLocks noRot="1" noChangeAspect="1" noMove="1" noResize="1" noEditPoints="1" noAdjustHandles="1" noChangeArrowheads="1" noChangeShapeType="1" noTextEdit="1"/>
                </p:cNvSpPr>
                <p:nvPr/>
              </p:nvSpPr>
              <p:spPr>
                <a:xfrm>
                  <a:off x="3778055" y="3202566"/>
                  <a:ext cx="69294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2" name="文本框 321">
                  <a:extLst>
                    <a:ext uri="{FF2B5EF4-FFF2-40B4-BE49-F238E27FC236}">
                      <a16:creationId xmlns:a16="http://schemas.microsoft.com/office/drawing/2014/main" id="{68F15F18-EC59-4A83-9D8F-ADF72698A7A9}"/>
                    </a:ext>
                  </a:extLst>
                </p:cNvPr>
                <p:cNvSpPr txBox="1"/>
                <p:nvPr/>
              </p:nvSpPr>
              <p:spPr>
                <a:xfrm>
                  <a:off x="5179566" y="3199609"/>
                  <a:ext cx="388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𝜋</m:t>
                        </m:r>
                      </m:oMath>
                    </m:oMathPara>
                  </a14:m>
                  <a:endParaRPr lang="zh-CN" altLang="en-US" dirty="0"/>
                </a:p>
              </p:txBody>
            </p:sp>
          </mc:Choice>
          <mc:Fallback xmlns="">
            <p:sp>
              <p:nvSpPr>
                <p:cNvPr id="322" name="文本框 321">
                  <a:extLst>
                    <a:ext uri="{FF2B5EF4-FFF2-40B4-BE49-F238E27FC236}">
                      <a16:creationId xmlns:a16="http://schemas.microsoft.com/office/drawing/2014/main" id="{68F15F18-EC59-4A83-9D8F-ADF72698A7A9}"/>
                    </a:ext>
                  </a:extLst>
                </p:cNvPr>
                <p:cNvSpPr txBox="1">
                  <a:spLocks noRot="1" noChangeAspect="1" noMove="1" noResize="1" noEditPoints="1" noAdjustHandles="1" noChangeArrowheads="1" noChangeShapeType="1" noTextEdit="1"/>
                </p:cNvSpPr>
                <p:nvPr/>
              </p:nvSpPr>
              <p:spPr>
                <a:xfrm>
                  <a:off x="5179566" y="3199609"/>
                  <a:ext cx="388376"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3" name="文本框 322">
                  <a:extLst>
                    <a:ext uri="{FF2B5EF4-FFF2-40B4-BE49-F238E27FC236}">
                      <a16:creationId xmlns:a16="http://schemas.microsoft.com/office/drawing/2014/main" id="{AE18DDFD-DB81-4A3D-B684-9B3CA76C9B56}"/>
                    </a:ext>
                  </a:extLst>
                </p:cNvPr>
                <p:cNvSpPr txBox="1"/>
                <p:nvPr/>
              </p:nvSpPr>
              <p:spPr>
                <a:xfrm>
                  <a:off x="6217898" y="3191989"/>
                  <a:ext cx="6929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.5</m:t>
                        </m:r>
                        <m:r>
                          <a:rPr lang="zh-CN" altLang="en-US" b="0" i="1" smtClean="0">
                            <a:latin typeface="Cambria Math" panose="02040503050406030204" pitchFamily="18" charset="0"/>
                          </a:rPr>
                          <m:t>𝜋</m:t>
                        </m:r>
                      </m:oMath>
                    </m:oMathPara>
                  </a14:m>
                  <a:endParaRPr lang="zh-CN" altLang="en-US" dirty="0"/>
                </a:p>
              </p:txBody>
            </p:sp>
          </mc:Choice>
          <mc:Fallback xmlns="">
            <p:sp>
              <p:nvSpPr>
                <p:cNvPr id="323" name="文本框 322">
                  <a:extLst>
                    <a:ext uri="{FF2B5EF4-FFF2-40B4-BE49-F238E27FC236}">
                      <a16:creationId xmlns:a16="http://schemas.microsoft.com/office/drawing/2014/main" id="{AE18DDFD-DB81-4A3D-B684-9B3CA76C9B56}"/>
                    </a:ext>
                  </a:extLst>
                </p:cNvPr>
                <p:cNvSpPr txBox="1">
                  <a:spLocks noRot="1" noChangeAspect="1" noMove="1" noResize="1" noEditPoints="1" noAdjustHandles="1" noChangeArrowheads="1" noChangeShapeType="1" noTextEdit="1"/>
                </p:cNvSpPr>
                <p:nvPr/>
              </p:nvSpPr>
              <p:spPr>
                <a:xfrm>
                  <a:off x="6217898" y="3191989"/>
                  <a:ext cx="692947"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4" name="文本框 323">
                  <a:extLst>
                    <a:ext uri="{FF2B5EF4-FFF2-40B4-BE49-F238E27FC236}">
                      <a16:creationId xmlns:a16="http://schemas.microsoft.com/office/drawing/2014/main" id="{3879E229-B93B-477A-88B9-4FDFF32B43F4}"/>
                    </a:ext>
                  </a:extLst>
                </p:cNvPr>
                <p:cNvSpPr txBox="1"/>
                <p:nvPr/>
              </p:nvSpPr>
              <p:spPr>
                <a:xfrm>
                  <a:off x="2633790" y="3201223"/>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324" name="文本框 323">
                  <a:extLst>
                    <a:ext uri="{FF2B5EF4-FFF2-40B4-BE49-F238E27FC236}">
                      <a16:creationId xmlns:a16="http://schemas.microsoft.com/office/drawing/2014/main" id="{3879E229-B93B-477A-88B9-4FDFF32B43F4}"/>
                    </a:ext>
                  </a:extLst>
                </p:cNvPr>
                <p:cNvSpPr txBox="1">
                  <a:spLocks noRot="1" noChangeAspect="1" noMove="1" noResize="1" noEditPoints="1" noAdjustHandles="1" noChangeArrowheads="1" noChangeShapeType="1" noTextEdit="1"/>
                </p:cNvSpPr>
                <p:nvPr/>
              </p:nvSpPr>
              <p:spPr>
                <a:xfrm>
                  <a:off x="2633790" y="3201223"/>
                  <a:ext cx="375423" cy="369332"/>
                </a:xfrm>
                <a:prstGeom prst="rect">
                  <a:avLst/>
                </a:prstGeom>
                <a:blipFill>
                  <a:blip r:embed="rId7"/>
                  <a:stretch>
                    <a:fillRect/>
                  </a:stretch>
                </a:blipFill>
              </p:spPr>
              <p:txBody>
                <a:bodyPr/>
                <a:lstStyle/>
                <a:p>
                  <a:r>
                    <a:rPr lang="zh-CN" altLang="en-US">
                      <a:noFill/>
                    </a:rPr>
                    <a:t> </a:t>
                  </a:r>
                </a:p>
              </p:txBody>
            </p:sp>
          </mc:Fallback>
        </mc:AlternateContent>
      </p:gr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技术路线</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83" name="标题 1">
            <a:extLst>
              <a:ext uri="{FF2B5EF4-FFF2-40B4-BE49-F238E27FC236}">
                <a16:creationId xmlns:a16="http://schemas.microsoft.com/office/drawing/2014/main" id="{E6A55BDB-2270-457D-9C77-4EA0223CAD15}"/>
              </a:ext>
            </a:extLst>
          </p:cNvPr>
          <p:cNvSpPr txBox="1">
            <a:spLocks/>
          </p:cNvSpPr>
          <p:nvPr/>
        </p:nvSpPr>
        <p:spPr bwMode="auto">
          <a:xfrm>
            <a:off x="45014" y="2127748"/>
            <a:ext cx="414376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sp>
        <p:nvSpPr>
          <p:cNvPr id="34" name="标题 1">
            <a:extLst>
              <a:ext uri="{FF2B5EF4-FFF2-40B4-BE49-F238E27FC236}">
                <a16:creationId xmlns:a16="http://schemas.microsoft.com/office/drawing/2014/main" id="{7166F2FC-C602-40C3-938B-68EFF7941580}"/>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grpSp>
        <p:nvGrpSpPr>
          <p:cNvPr id="36" name="组合 35">
            <a:extLst>
              <a:ext uri="{FF2B5EF4-FFF2-40B4-BE49-F238E27FC236}">
                <a16:creationId xmlns:a16="http://schemas.microsoft.com/office/drawing/2014/main" id="{B0279214-9595-48FC-9215-3FBCFF09B768}"/>
              </a:ext>
            </a:extLst>
          </p:cNvPr>
          <p:cNvGrpSpPr/>
          <p:nvPr/>
        </p:nvGrpSpPr>
        <p:grpSpPr>
          <a:xfrm>
            <a:off x="31809" y="6491415"/>
            <a:ext cx="437891" cy="299556"/>
            <a:chOff x="8539422" y="6009541"/>
            <a:chExt cx="437891" cy="299556"/>
          </a:xfrm>
        </p:grpSpPr>
        <p:sp>
          <p:nvSpPr>
            <p:cNvPr id="37" name="卷形: 垂直 36">
              <a:extLst>
                <a:ext uri="{FF2B5EF4-FFF2-40B4-BE49-F238E27FC236}">
                  <a16:creationId xmlns:a16="http://schemas.microsoft.com/office/drawing/2014/main" id="{E6EE2989-1F3D-4E48-8D3E-3B0AF79050ED}"/>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标题 1">
              <a:extLst>
                <a:ext uri="{FF2B5EF4-FFF2-40B4-BE49-F238E27FC236}">
                  <a16:creationId xmlns:a16="http://schemas.microsoft.com/office/drawing/2014/main" id="{B3364022-2CB5-4830-8864-0849F612A8A8}"/>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36</a:t>
              </a:r>
              <a:endParaRPr lang="zh-CN" altLang="en-US" sz="1600" b="1" dirty="0">
                <a:latin typeface="+mn-ea"/>
                <a:ea typeface="+mn-ea"/>
                <a:cs typeface="Times New Roman" panose="02020603050405020304" pitchFamily="18" charset="0"/>
              </a:endParaRPr>
            </a:p>
          </p:txBody>
        </p:sp>
      </p:grpSp>
      <p:sp>
        <p:nvSpPr>
          <p:cNvPr id="48" name="标题 1">
            <a:extLst>
              <a:ext uri="{FF2B5EF4-FFF2-40B4-BE49-F238E27FC236}">
                <a16:creationId xmlns:a16="http://schemas.microsoft.com/office/drawing/2014/main" id="{74242766-049F-4B68-8859-36880FA6B6EE}"/>
              </a:ext>
            </a:extLst>
          </p:cNvPr>
          <p:cNvSpPr txBox="1">
            <a:spLocks/>
          </p:cNvSpPr>
          <p:nvPr/>
        </p:nvSpPr>
        <p:spPr bwMode="auto">
          <a:xfrm>
            <a:off x="575867" y="2727126"/>
            <a:ext cx="45932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ea typeface="黑体" panose="02010609060101010101" pitchFamily="49" charset="-122"/>
                <a:cs typeface="Gisha" panose="020B0604020202020204" pitchFamily="34" charset="-79"/>
              </a:rPr>
              <a:t>二维迂回相位编码“</a:t>
            </a:r>
            <a:r>
              <a:rPr lang="zh-CN" altLang="en-US" sz="1800" b="1" dirty="0">
                <a:solidFill>
                  <a:schemeClr val="accent5">
                    <a:lumMod val="75000"/>
                  </a:schemeClr>
                </a:solidFill>
                <a:ea typeface="黑体" panose="02010609060101010101" pitchFamily="49" charset="-122"/>
                <a:cs typeface="Gisha" panose="020B0604020202020204" pitchFamily="34" charset="-79"/>
              </a:rPr>
              <a:t>打孔出</a:t>
            </a:r>
            <a:r>
              <a:rPr lang="zh-CN" altLang="en-US" sz="1800" b="1" dirty="0">
                <a:ea typeface="黑体" panose="02010609060101010101" pitchFamily="49" charset="-122"/>
                <a:cs typeface="Gisha" panose="020B0604020202020204" pitchFamily="34" charset="-79"/>
              </a:rPr>
              <a:t>”</a:t>
            </a:r>
            <a:r>
              <a:rPr lang="zh-CN" altLang="en-US" sz="1800" b="1" dirty="0">
                <a:solidFill>
                  <a:srgbClr val="FF0000"/>
                </a:solidFill>
                <a:ea typeface="黑体" panose="02010609060101010101" pitchFamily="49" charset="-122"/>
                <a:cs typeface="Gisha" panose="020B0604020202020204" pitchFamily="34" charset="-79"/>
              </a:rPr>
              <a:t>纯相位</a:t>
            </a:r>
            <a:r>
              <a:rPr lang="zh-CN" altLang="en-US" sz="1800" b="1" dirty="0">
                <a:ea typeface="黑体" panose="02010609060101010101" pitchFamily="49" charset="-122"/>
                <a:cs typeface="Gisha" panose="020B0604020202020204" pitchFamily="34" charset="-79"/>
              </a:rPr>
              <a:t>全息图</a:t>
            </a:r>
            <a:endParaRPr lang="en-US" altLang="zh-CN" sz="1800" b="1" dirty="0">
              <a:latin typeface="+mn-lt"/>
              <a:ea typeface="黑体" panose="02010609060101010101" pitchFamily="49" charset="-122"/>
              <a:cs typeface="Gisha" panose="020B0604020202020204" pitchFamily="34" charset="-79"/>
            </a:endParaRPr>
          </a:p>
        </p:txBody>
      </p:sp>
      <p:grpSp>
        <p:nvGrpSpPr>
          <p:cNvPr id="49" name="组合 48">
            <a:extLst>
              <a:ext uri="{FF2B5EF4-FFF2-40B4-BE49-F238E27FC236}">
                <a16:creationId xmlns:a16="http://schemas.microsoft.com/office/drawing/2014/main" id="{66B3B195-7E57-450A-9A1A-EC9CE72EA1A4}"/>
              </a:ext>
            </a:extLst>
          </p:cNvPr>
          <p:cNvGrpSpPr/>
          <p:nvPr/>
        </p:nvGrpSpPr>
        <p:grpSpPr>
          <a:xfrm>
            <a:off x="109882" y="2686517"/>
            <a:ext cx="461716" cy="424579"/>
            <a:chOff x="428565" y="3495003"/>
            <a:chExt cx="461716" cy="424579"/>
          </a:xfrm>
        </p:grpSpPr>
        <p:sp>
          <p:nvSpPr>
            <p:cNvPr id="50" name="椭圆 49">
              <a:extLst>
                <a:ext uri="{FF2B5EF4-FFF2-40B4-BE49-F238E27FC236}">
                  <a16:creationId xmlns:a16="http://schemas.microsoft.com/office/drawing/2014/main" id="{21BD8641-468D-43EE-A56A-51E212FA7762}"/>
                </a:ext>
              </a:extLst>
            </p:cNvPr>
            <p:cNvSpPr/>
            <p:nvPr/>
          </p:nvSpPr>
          <p:spPr>
            <a:xfrm>
              <a:off x="439513" y="3495003"/>
              <a:ext cx="424579" cy="424579"/>
            </a:xfrm>
            <a:prstGeom prst="ellipse">
              <a:avLst/>
            </a:prstGeom>
            <a:solidFill>
              <a:schemeClr val="tx1">
                <a:alpha val="2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标题 1">
              <a:extLst>
                <a:ext uri="{FF2B5EF4-FFF2-40B4-BE49-F238E27FC236}">
                  <a16:creationId xmlns:a16="http://schemas.microsoft.com/office/drawing/2014/main" id="{F1C3B37A-C149-45D0-A680-BC9F9CC55A8F}"/>
                </a:ext>
              </a:extLst>
            </p:cNvPr>
            <p:cNvSpPr txBox="1">
              <a:spLocks/>
            </p:cNvSpPr>
            <p:nvPr/>
          </p:nvSpPr>
          <p:spPr bwMode="auto">
            <a:xfrm>
              <a:off x="428565" y="3570921"/>
              <a:ext cx="461716" cy="32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latin typeface="+mn-lt"/>
                </a:rPr>
                <a:t>2</a:t>
              </a:r>
              <a:endParaRPr lang="zh-CN" altLang="en-US" sz="2000" dirty="0">
                <a:latin typeface="+mn-lt"/>
              </a:endParaRPr>
            </a:p>
          </p:txBody>
        </p:sp>
      </p:grpSp>
      <p:graphicFrame>
        <p:nvGraphicFramePr>
          <p:cNvPr id="3" name="对象 2">
            <a:extLst>
              <a:ext uri="{FF2B5EF4-FFF2-40B4-BE49-F238E27FC236}">
                <a16:creationId xmlns:a16="http://schemas.microsoft.com/office/drawing/2014/main" id="{D945FB48-5370-42CC-AEF1-57583CF74FF8}"/>
              </a:ext>
            </a:extLst>
          </p:cNvPr>
          <p:cNvGraphicFramePr>
            <a:graphicFrameLocks noChangeAspect="1"/>
          </p:cNvGraphicFramePr>
          <p:nvPr>
            <p:extLst>
              <p:ext uri="{D42A27DB-BD31-4B8C-83A1-F6EECF244321}">
                <p14:modId xmlns:p14="http://schemas.microsoft.com/office/powerpoint/2010/main" val="1957967665"/>
              </p:ext>
            </p:extLst>
          </p:nvPr>
        </p:nvGraphicFramePr>
        <p:xfrm>
          <a:off x="4674235" y="3131489"/>
          <a:ext cx="1911350" cy="1057275"/>
        </p:xfrm>
        <a:graphic>
          <a:graphicData uri="http://schemas.openxmlformats.org/presentationml/2006/ole">
            <mc:AlternateContent xmlns:mc="http://schemas.openxmlformats.org/markup-compatibility/2006">
              <mc:Choice xmlns:v="urn:schemas-microsoft-com:vml" Requires="v">
                <p:oleObj name="Equation" r:id="rId8" imgW="1193760" imgH="660240" progId="Equation.DSMT4">
                  <p:embed/>
                </p:oleObj>
              </mc:Choice>
              <mc:Fallback>
                <p:oleObj name="Equation" r:id="rId8" imgW="1193760" imgH="660240" progId="Equation.DSMT4">
                  <p:embed/>
                  <p:pic>
                    <p:nvPicPr>
                      <p:cNvPr id="0" name=""/>
                      <p:cNvPicPr/>
                      <p:nvPr/>
                    </p:nvPicPr>
                    <p:blipFill>
                      <a:blip r:embed="rId9"/>
                      <a:stretch>
                        <a:fillRect/>
                      </a:stretch>
                    </p:blipFill>
                    <p:spPr>
                      <a:xfrm>
                        <a:off x="4674235" y="3131489"/>
                        <a:ext cx="1911350" cy="1057275"/>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3D32CB52-EF2C-4426-A547-F51DC1ABBE98}"/>
              </a:ext>
            </a:extLst>
          </p:cNvPr>
          <p:cNvGraphicFramePr>
            <a:graphicFrameLocks noChangeAspect="1"/>
          </p:cNvGraphicFramePr>
          <p:nvPr>
            <p:extLst>
              <p:ext uri="{D42A27DB-BD31-4B8C-83A1-F6EECF244321}">
                <p14:modId xmlns:p14="http://schemas.microsoft.com/office/powerpoint/2010/main" val="291816829"/>
              </p:ext>
            </p:extLst>
          </p:nvPr>
        </p:nvGraphicFramePr>
        <p:xfrm>
          <a:off x="665329" y="3132974"/>
          <a:ext cx="3312471" cy="1053196"/>
        </p:xfrm>
        <a:graphic>
          <a:graphicData uri="http://schemas.openxmlformats.org/presentationml/2006/ole">
            <mc:AlternateContent xmlns:mc="http://schemas.openxmlformats.org/markup-compatibility/2006">
              <mc:Choice xmlns:v="urn:schemas-microsoft-com:vml" Requires="v">
                <p:oleObj name="Equation" r:id="rId10" imgW="2476440" imgH="787320" progId="Equation.DSMT4">
                  <p:embed/>
                </p:oleObj>
              </mc:Choice>
              <mc:Fallback>
                <p:oleObj name="Equation" r:id="rId10" imgW="2476440" imgH="787320" progId="Equation.DSMT4">
                  <p:embed/>
                  <p:pic>
                    <p:nvPicPr>
                      <p:cNvPr id="0" name=""/>
                      <p:cNvPicPr/>
                      <p:nvPr/>
                    </p:nvPicPr>
                    <p:blipFill>
                      <a:blip r:embed="rId11"/>
                      <a:stretch>
                        <a:fillRect/>
                      </a:stretch>
                    </p:blipFill>
                    <p:spPr>
                      <a:xfrm>
                        <a:off x="665329" y="3132974"/>
                        <a:ext cx="3312471" cy="1053196"/>
                      </a:xfrm>
                      <a:prstGeom prst="rect">
                        <a:avLst/>
                      </a:prstGeom>
                    </p:spPr>
                  </p:pic>
                </p:oleObj>
              </mc:Fallback>
            </mc:AlternateContent>
          </a:graphicData>
        </a:graphic>
      </p:graphicFrame>
      <p:pic>
        <p:nvPicPr>
          <p:cNvPr id="18" name="图片 17" descr="图片包含 游戏机, 钟表&#10;&#10;描述已自动生成">
            <a:extLst>
              <a:ext uri="{FF2B5EF4-FFF2-40B4-BE49-F238E27FC236}">
                <a16:creationId xmlns:a16="http://schemas.microsoft.com/office/drawing/2014/main" id="{78932EA4-FBB7-4C69-B4B4-D54D61FDDFFD}"/>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965" y="2083472"/>
            <a:ext cx="1583686" cy="1841227"/>
          </a:xfrm>
          <a:prstGeom prst="rect">
            <a:avLst/>
          </a:prstGeom>
        </p:spPr>
      </p:pic>
      <p:grpSp>
        <p:nvGrpSpPr>
          <p:cNvPr id="45" name="组合 44">
            <a:extLst>
              <a:ext uri="{FF2B5EF4-FFF2-40B4-BE49-F238E27FC236}">
                <a16:creationId xmlns:a16="http://schemas.microsoft.com/office/drawing/2014/main" id="{04C0E9DF-438A-4CC8-98CD-B9C2EEC0D79C}"/>
              </a:ext>
            </a:extLst>
          </p:cNvPr>
          <p:cNvGrpSpPr/>
          <p:nvPr/>
        </p:nvGrpSpPr>
        <p:grpSpPr>
          <a:xfrm>
            <a:off x="6172549" y="2762187"/>
            <a:ext cx="2095152" cy="545515"/>
            <a:chOff x="6172549" y="2883486"/>
            <a:chExt cx="2095152" cy="545515"/>
          </a:xfrm>
        </p:grpSpPr>
        <p:grpSp>
          <p:nvGrpSpPr>
            <p:cNvPr id="62" name="组合 61">
              <a:extLst>
                <a:ext uri="{FF2B5EF4-FFF2-40B4-BE49-F238E27FC236}">
                  <a16:creationId xmlns:a16="http://schemas.microsoft.com/office/drawing/2014/main" id="{8764259B-F0C7-4A74-B40D-042FDC1B40EB}"/>
                </a:ext>
              </a:extLst>
            </p:cNvPr>
            <p:cNvGrpSpPr/>
            <p:nvPr/>
          </p:nvGrpSpPr>
          <p:grpSpPr>
            <a:xfrm rot="16200000">
              <a:off x="7038178" y="2199478"/>
              <a:ext cx="363894" cy="2095152"/>
              <a:chOff x="4365169" y="3481393"/>
              <a:chExt cx="363894" cy="2095152"/>
            </a:xfrm>
          </p:grpSpPr>
          <p:cxnSp>
            <p:nvCxnSpPr>
              <p:cNvPr id="67" name="直接连接符 66">
                <a:extLst>
                  <a:ext uri="{FF2B5EF4-FFF2-40B4-BE49-F238E27FC236}">
                    <a16:creationId xmlns:a16="http://schemas.microsoft.com/office/drawing/2014/main" id="{C0943F44-5E1E-4D27-805D-B32E30791920}"/>
                  </a:ext>
                </a:extLst>
              </p:cNvPr>
              <p:cNvCxnSpPr/>
              <p:nvPr/>
            </p:nvCxnSpPr>
            <p:spPr>
              <a:xfrm flipH="1">
                <a:off x="4365169" y="3482731"/>
                <a:ext cx="36389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F6EE923-D2A6-4F3C-8A1C-4F45830510F3}"/>
                  </a:ext>
                </a:extLst>
              </p:cNvPr>
              <p:cNvCxnSpPr>
                <a:cxnSpLocks/>
              </p:cNvCxnSpPr>
              <p:nvPr/>
            </p:nvCxnSpPr>
            <p:spPr>
              <a:xfrm rot="5400000" flipH="1">
                <a:off x="3681487" y="4528969"/>
                <a:ext cx="2095152"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70D1FFE8-EBDA-4EC3-B54B-856BA964965F}"/>
                </a:ext>
              </a:extLst>
            </p:cNvPr>
            <p:cNvGrpSpPr/>
            <p:nvPr/>
          </p:nvGrpSpPr>
          <p:grpSpPr>
            <a:xfrm>
              <a:off x="6249113" y="2883486"/>
              <a:ext cx="1233723" cy="366671"/>
              <a:chOff x="5019747" y="2269863"/>
              <a:chExt cx="911081" cy="366671"/>
            </a:xfrm>
          </p:grpSpPr>
          <p:sp>
            <p:nvSpPr>
              <p:cNvPr id="76" name="箭头: 下 75">
                <a:extLst>
                  <a:ext uri="{FF2B5EF4-FFF2-40B4-BE49-F238E27FC236}">
                    <a16:creationId xmlns:a16="http://schemas.microsoft.com/office/drawing/2014/main" id="{0ECC0781-D0AC-4F74-A918-C87B58E52562}"/>
                  </a:ext>
                </a:extLst>
              </p:cNvPr>
              <p:cNvSpPr/>
              <p:nvPr/>
            </p:nvSpPr>
            <p:spPr>
              <a:xfrm rot="16200000">
                <a:off x="5317316" y="2023022"/>
                <a:ext cx="366671" cy="860353"/>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标题 1">
                <a:extLst>
                  <a:ext uri="{FF2B5EF4-FFF2-40B4-BE49-F238E27FC236}">
                    <a16:creationId xmlns:a16="http://schemas.microsoft.com/office/drawing/2014/main" id="{11C00F9C-AA78-467B-B900-C1DE728A0BE8}"/>
                  </a:ext>
                </a:extLst>
              </p:cNvPr>
              <p:cNvSpPr txBox="1">
                <a:spLocks/>
              </p:cNvSpPr>
              <p:nvPr/>
            </p:nvSpPr>
            <p:spPr bwMode="auto">
              <a:xfrm>
                <a:off x="5019747" y="2332860"/>
                <a:ext cx="860353" cy="25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en-US" altLang="zh-CN" sz="1200" dirty="0">
                    <a:solidFill>
                      <a:schemeClr val="bg1"/>
                    </a:solidFill>
                    <a:latin typeface="+mn-lt"/>
                    <a:ea typeface="黑体" panose="02010609060101010101" pitchFamily="49" charset="-122"/>
                    <a:cs typeface="Gisha" panose="020B0604020202020204" pitchFamily="34" charset="-79"/>
                  </a:rPr>
                  <a:t>2-D </a:t>
                </a:r>
                <a:r>
                  <a:rPr lang="zh-CN" altLang="en-US" sz="1200" dirty="0">
                    <a:solidFill>
                      <a:schemeClr val="bg1"/>
                    </a:solidFill>
                    <a:latin typeface="+mn-lt"/>
                    <a:ea typeface="黑体" panose="02010609060101010101" pitchFamily="49" charset="-122"/>
                    <a:cs typeface="Gisha" panose="020B0604020202020204" pitchFamily="34" charset="-79"/>
                  </a:rPr>
                  <a:t>小孔面积</a:t>
                </a:r>
              </a:p>
            </p:txBody>
          </p:sp>
        </p:grpSp>
      </p:grpSp>
      <p:grpSp>
        <p:nvGrpSpPr>
          <p:cNvPr id="85" name="组合 84">
            <a:extLst>
              <a:ext uri="{FF2B5EF4-FFF2-40B4-BE49-F238E27FC236}">
                <a16:creationId xmlns:a16="http://schemas.microsoft.com/office/drawing/2014/main" id="{833DC5C0-ED7A-43A3-91FC-972CC8908A4D}"/>
              </a:ext>
            </a:extLst>
          </p:cNvPr>
          <p:cNvGrpSpPr/>
          <p:nvPr/>
        </p:nvGrpSpPr>
        <p:grpSpPr>
          <a:xfrm>
            <a:off x="6774808" y="4011364"/>
            <a:ext cx="2281820" cy="2590058"/>
            <a:chOff x="5679230" y="2232025"/>
            <a:chExt cx="2281820" cy="2590058"/>
          </a:xfrm>
        </p:grpSpPr>
        <p:grpSp>
          <p:nvGrpSpPr>
            <p:cNvPr id="86" name="组合 85">
              <a:extLst>
                <a:ext uri="{FF2B5EF4-FFF2-40B4-BE49-F238E27FC236}">
                  <a16:creationId xmlns:a16="http://schemas.microsoft.com/office/drawing/2014/main" id="{5D36078F-8243-4BCB-9149-952F3B46BC5A}"/>
                </a:ext>
              </a:extLst>
            </p:cNvPr>
            <p:cNvGrpSpPr/>
            <p:nvPr/>
          </p:nvGrpSpPr>
          <p:grpSpPr>
            <a:xfrm>
              <a:off x="5679230" y="2477752"/>
              <a:ext cx="2179211" cy="2344331"/>
              <a:chOff x="5730885" y="2599614"/>
              <a:chExt cx="2179211" cy="1381348"/>
            </a:xfrm>
          </p:grpSpPr>
          <p:sp>
            <p:nvSpPr>
              <p:cNvPr id="99" name="椭圆 98">
                <a:extLst>
                  <a:ext uri="{FF2B5EF4-FFF2-40B4-BE49-F238E27FC236}">
                    <a16:creationId xmlns:a16="http://schemas.microsoft.com/office/drawing/2014/main" id="{E7667B17-0DB2-488A-8E18-AA4E0DB0F9BF}"/>
                  </a:ext>
                </a:extLst>
              </p:cNvPr>
              <p:cNvSpPr/>
              <p:nvPr/>
            </p:nvSpPr>
            <p:spPr>
              <a:xfrm>
                <a:off x="6406448" y="2601016"/>
                <a:ext cx="833930" cy="141273"/>
              </a:xfrm>
              <a:prstGeom prst="ellipse">
                <a:avLst/>
              </a:prstGeom>
              <a:solidFill>
                <a:srgbClr val="C0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不完整圆 99">
                <a:extLst>
                  <a:ext uri="{FF2B5EF4-FFF2-40B4-BE49-F238E27FC236}">
                    <a16:creationId xmlns:a16="http://schemas.microsoft.com/office/drawing/2014/main" id="{BF0AE06F-50CE-4332-BB5D-FB044B9962A9}"/>
                  </a:ext>
                </a:extLst>
              </p:cNvPr>
              <p:cNvSpPr/>
              <p:nvPr/>
            </p:nvSpPr>
            <p:spPr>
              <a:xfrm rot="16200000">
                <a:off x="6129816" y="2200682"/>
                <a:ext cx="1381348" cy="2179211"/>
              </a:xfrm>
              <a:prstGeom prst="pie">
                <a:avLst>
                  <a:gd name="adj1" fmla="val 20276902"/>
                  <a:gd name="adj2" fmla="val 1330224"/>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87" name="组合 86">
              <a:extLst>
                <a:ext uri="{FF2B5EF4-FFF2-40B4-BE49-F238E27FC236}">
                  <a16:creationId xmlns:a16="http://schemas.microsoft.com/office/drawing/2014/main" id="{5DDA9211-EB6C-499E-BAF6-8769EDD879C8}"/>
                </a:ext>
              </a:extLst>
            </p:cNvPr>
            <p:cNvGrpSpPr/>
            <p:nvPr/>
          </p:nvGrpSpPr>
          <p:grpSpPr>
            <a:xfrm>
              <a:off x="6347596" y="2232025"/>
              <a:ext cx="850560" cy="375356"/>
              <a:chOff x="4474079" y="3394611"/>
              <a:chExt cx="850560" cy="375356"/>
            </a:xfrm>
          </p:grpSpPr>
          <p:grpSp>
            <p:nvGrpSpPr>
              <p:cNvPr id="94" name="组合 93">
                <a:extLst>
                  <a:ext uri="{FF2B5EF4-FFF2-40B4-BE49-F238E27FC236}">
                    <a16:creationId xmlns:a16="http://schemas.microsoft.com/office/drawing/2014/main" id="{D0E1F21C-72EE-4430-8F49-D006A28C971F}"/>
                  </a:ext>
                </a:extLst>
              </p:cNvPr>
              <p:cNvGrpSpPr/>
              <p:nvPr/>
            </p:nvGrpSpPr>
            <p:grpSpPr>
              <a:xfrm>
                <a:off x="4474079" y="3494623"/>
                <a:ext cx="850560" cy="275344"/>
                <a:chOff x="4473915" y="3442433"/>
                <a:chExt cx="850560" cy="275344"/>
              </a:xfrm>
            </p:grpSpPr>
            <p:cxnSp>
              <p:nvCxnSpPr>
                <p:cNvPr id="96" name="直接箭头连接符 95">
                  <a:extLst>
                    <a:ext uri="{FF2B5EF4-FFF2-40B4-BE49-F238E27FC236}">
                      <a16:creationId xmlns:a16="http://schemas.microsoft.com/office/drawing/2014/main" id="{86B3AF39-4A55-4CCC-B756-8AAA8A007960}"/>
                    </a:ext>
                  </a:extLst>
                </p:cNvPr>
                <p:cNvCxnSpPr>
                  <a:cxnSpLocks/>
                </p:cNvCxnSpPr>
                <p:nvPr/>
              </p:nvCxnSpPr>
              <p:spPr>
                <a:xfrm>
                  <a:off x="4488255" y="3536616"/>
                  <a:ext cx="824314"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341ABC6-EE31-4686-8641-FB0E9AE1D058}"/>
                    </a:ext>
                  </a:extLst>
                </p:cNvPr>
                <p:cNvCxnSpPr>
                  <a:cxnSpLocks/>
                </p:cNvCxnSpPr>
                <p:nvPr/>
              </p:nvCxnSpPr>
              <p:spPr>
                <a:xfrm>
                  <a:off x="4473915" y="3442433"/>
                  <a:ext cx="0" cy="272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C73A841-E801-4E45-8129-E27DAE84D8F9}"/>
                    </a:ext>
                  </a:extLst>
                </p:cNvPr>
                <p:cNvCxnSpPr>
                  <a:cxnSpLocks/>
                </p:cNvCxnSpPr>
                <p:nvPr/>
              </p:nvCxnSpPr>
              <p:spPr>
                <a:xfrm>
                  <a:off x="5324475" y="3442433"/>
                  <a:ext cx="0" cy="2753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95" name="对象 94">
                <a:extLst>
                  <a:ext uri="{FF2B5EF4-FFF2-40B4-BE49-F238E27FC236}">
                    <a16:creationId xmlns:a16="http://schemas.microsoft.com/office/drawing/2014/main" id="{6995AF40-6C71-435B-88E6-59D18AB40B25}"/>
                  </a:ext>
                </a:extLst>
              </p:cNvPr>
              <p:cNvGraphicFramePr>
                <a:graphicFrameLocks noChangeAspect="1"/>
              </p:cNvGraphicFramePr>
              <p:nvPr>
                <p:extLst>
                  <p:ext uri="{D42A27DB-BD31-4B8C-83A1-F6EECF244321}">
                    <p14:modId xmlns:p14="http://schemas.microsoft.com/office/powerpoint/2010/main" val="2485537467"/>
                  </p:ext>
                </p:extLst>
              </p:nvPr>
            </p:nvGraphicFramePr>
            <p:xfrm>
              <a:off x="4619358" y="3394611"/>
              <a:ext cx="563563" cy="200025"/>
            </p:xfrm>
            <a:graphic>
              <a:graphicData uri="http://schemas.openxmlformats.org/presentationml/2006/ole">
                <mc:AlternateContent xmlns:mc="http://schemas.openxmlformats.org/markup-compatibility/2006">
                  <mc:Choice xmlns:v="urn:schemas-microsoft-com:vml" Requires="v">
                    <p:oleObj name="Equation" r:id="rId13" imgW="533160" imgH="190440" progId="Equation.DSMT4">
                      <p:embed/>
                    </p:oleObj>
                  </mc:Choice>
                  <mc:Fallback>
                    <p:oleObj name="Equation" r:id="rId13" imgW="533160" imgH="190440" progId="Equation.DSMT4">
                      <p:embed/>
                      <p:pic>
                        <p:nvPicPr>
                          <p:cNvPr id="115" name="对象 114">
                            <a:extLst>
                              <a:ext uri="{FF2B5EF4-FFF2-40B4-BE49-F238E27FC236}">
                                <a16:creationId xmlns:a16="http://schemas.microsoft.com/office/drawing/2014/main" id="{EBB2DEAE-54C1-43A7-A4E8-6ADEF4164C69}"/>
                              </a:ext>
                            </a:extLst>
                          </p:cNvPr>
                          <p:cNvPicPr/>
                          <p:nvPr/>
                        </p:nvPicPr>
                        <p:blipFill>
                          <a:blip r:embed="rId14"/>
                          <a:stretch>
                            <a:fillRect/>
                          </a:stretch>
                        </p:blipFill>
                        <p:spPr>
                          <a:xfrm>
                            <a:off x="4619358" y="3394611"/>
                            <a:ext cx="563563" cy="200025"/>
                          </a:xfrm>
                          <a:prstGeom prst="rect">
                            <a:avLst/>
                          </a:prstGeom>
                        </p:spPr>
                      </p:pic>
                    </p:oleObj>
                  </mc:Fallback>
                </mc:AlternateContent>
              </a:graphicData>
            </a:graphic>
          </p:graphicFrame>
        </p:grpSp>
        <p:grpSp>
          <p:nvGrpSpPr>
            <p:cNvPr id="88" name="组合 87">
              <a:extLst>
                <a:ext uri="{FF2B5EF4-FFF2-40B4-BE49-F238E27FC236}">
                  <a16:creationId xmlns:a16="http://schemas.microsoft.com/office/drawing/2014/main" id="{09DB3CC5-EA93-4BFC-91CE-9371E69F446A}"/>
                </a:ext>
              </a:extLst>
            </p:cNvPr>
            <p:cNvGrpSpPr/>
            <p:nvPr/>
          </p:nvGrpSpPr>
          <p:grpSpPr>
            <a:xfrm>
              <a:off x="6768835" y="2607386"/>
              <a:ext cx="1192215" cy="1033938"/>
              <a:chOff x="6768835" y="2607386"/>
              <a:chExt cx="1192215" cy="1033938"/>
            </a:xfrm>
          </p:grpSpPr>
          <p:grpSp>
            <p:nvGrpSpPr>
              <p:cNvPr id="89" name="组合 88">
                <a:extLst>
                  <a:ext uri="{FF2B5EF4-FFF2-40B4-BE49-F238E27FC236}">
                    <a16:creationId xmlns:a16="http://schemas.microsoft.com/office/drawing/2014/main" id="{22CE3016-7A31-437D-A4D0-AAC7507BDF68}"/>
                  </a:ext>
                </a:extLst>
              </p:cNvPr>
              <p:cNvGrpSpPr/>
              <p:nvPr/>
            </p:nvGrpSpPr>
            <p:grpSpPr>
              <a:xfrm rot="5400000">
                <a:off x="6560768" y="2815453"/>
                <a:ext cx="1033938" cy="617804"/>
                <a:chOff x="4473916" y="3574663"/>
                <a:chExt cx="1033938" cy="617804"/>
              </a:xfrm>
            </p:grpSpPr>
            <p:cxnSp>
              <p:nvCxnSpPr>
                <p:cNvPr id="91" name="直接箭头连接符 90">
                  <a:extLst>
                    <a:ext uri="{FF2B5EF4-FFF2-40B4-BE49-F238E27FC236}">
                      <a16:creationId xmlns:a16="http://schemas.microsoft.com/office/drawing/2014/main" id="{04FD98D7-EF85-4064-8B6A-5BCBB75CC385}"/>
                    </a:ext>
                  </a:extLst>
                </p:cNvPr>
                <p:cNvCxnSpPr>
                  <a:cxnSpLocks/>
                </p:cNvCxnSpPr>
                <p:nvPr/>
              </p:nvCxnSpPr>
              <p:spPr>
                <a:xfrm rot="16200000">
                  <a:off x="4989557" y="3168700"/>
                  <a:ext cx="0" cy="1002539"/>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68508EB-F4F1-4815-9098-A970D4A2FEB7}"/>
                    </a:ext>
                  </a:extLst>
                </p:cNvPr>
                <p:cNvCxnSpPr>
                  <a:cxnSpLocks/>
                </p:cNvCxnSpPr>
                <p:nvPr/>
              </p:nvCxnSpPr>
              <p:spPr>
                <a:xfrm rot="16200000" flipH="1">
                  <a:off x="4377529" y="3671050"/>
                  <a:ext cx="1927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498E2289-87F0-4B3A-8C72-F78222C79BFE}"/>
                    </a:ext>
                  </a:extLst>
                </p:cNvPr>
                <p:cNvCxnSpPr>
                  <a:cxnSpLocks/>
                </p:cNvCxnSpPr>
                <p:nvPr/>
              </p:nvCxnSpPr>
              <p:spPr>
                <a:xfrm rot="16200000" flipH="1">
                  <a:off x="5198952" y="3883565"/>
                  <a:ext cx="6178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90" name="对象 89">
                <a:extLst>
                  <a:ext uri="{FF2B5EF4-FFF2-40B4-BE49-F238E27FC236}">
                    <a16:creationId xmlns:a16="http://schemas.microsoft.com/office/drawing/2014/main" id="{511DA772-F3EB-4078-9460-2D5D7DB07096}"/>
                  </a:ext>
                </a:extLst>
              </p:cNvPr>
              <p:cNvGraphicFramePr>
                <a:graphicFrameLocks noChangeAspect="1"/>
              </p:cNvGraphicFramePr>
              <p:nvPr>
                <p:extLst>
                  <p:ext uri="{D42A27DB-BD31-4B8C-83A1-F6EECF244321}">
                    <p14:modId xmlns:p14="http://schemas.microsoft.com/office/powerpoint/2010/main" val="751962923"/>
                  </p:ext>
                </p:extLst>
              </p:nvPr>
            </p:nvGraphicFramePr>
            <p:xfrm>
              <a:off x="7343513" y="3024340"/>
              <a:ext cx="617537" cy="200025"/>
            </p:xfrm>
            <a:graphic>
              <a:graphicData uri="http://schemas.openxmlformats.org/presentationml/2006/ole">
                <mc:AlternateContent xmlns:mc="http://schemas.openxmlformats.org/markup-compatibility/2006">
                  <mc:Choice xmlns:v="urn:schemas-microsoft-com:vml" Requires="v">
                    <p:oleObj name="Equation" r:id="rId15" imgW="583920" imgH="190440" progId="Equation.DSMT4">
                      <p:embed/>
                    </p:oleObj>
                  </mc:Choice>
                  <mc:Fallback>
                    <p:oleObj name="Equation" r:id="rId15" imgW="583920" imgH="190440" progId="Equation.DSMT4">
                      <p:embed/>
                      <p:pic>
                        <p:nvPicPr>
                          <p:cNvPr id="128" name="对象 127">
                            <a:extLst>
                              <a:ext uri="{FF2B5EF4-FFF2-40B4-BE49-F238E27FC236}">
                                <a16:creationId xmlns:a16="http://schemas.microsoft.com/office/drawing/2014/main" id="{977FECE6-0211-425C-A388-9C017882173B}"/>
                              </a:ext>
                            </a:extLst>
                          </p:cNvPr>
                          <p:cNvPicPr/>
                          <p:nvPr/>
                        </p:nvPicPr>
                        <p:blipFill>
                          <a:blip r:embed="rId16"/>
                          <a:stretch>
                            <a:fillRect/>
                          </a:stretch>
                        </p:blipFill>
                        <p:spPr>
                          <a:xfrm>
                            <a:off x="7343513" y="3024340"/>
                            <a:ext cx="617537" cy="200025"/>
                          </a:xfrm>
                          <a:prstGeom prst="rect">
                            <a:avLst/>
                          </a:prstGeom>
                        </p:spPr>
                      </p:pic>
                    </p:oleObj>
                  </mc:Fallback>
                </mc:AlternateContent>
              </a:graphicData>
            </a:graphic>
          </p:graphicFrame>
        </p:grpSp>
      </p:grpSp>
      <p:grpSp>
        <p:nvGrpSpPr>
          <p:cNvPr id="221" name="组合 220">
            <a:extLst>
              <a:ext uri="{FF2B5EF4-FFF2-40B4-BE49-F238E27FC236}">
                <a16:creationId xmlns:a16="http://schemas.microsoft.com/office/drawing/2014/main" id="{A60D25B8-1FD3-4ADA-ACC2-18A4675A5B55}"/>
              </a:ext>
            </a:extLst>
          </p:cNvPr>
          <p:cNvGrpSpPr/>
          <p:nvPr/>
        </p:nvGrpSpPr>
        <p:grpSpPr>
          <a:xfrm>
            <a:off x="6343772" y="3494992"/>
            <a:ext cx="1524495" cy="1417672"/>
            <a:chOff x="6343772" y="3494992"/>
            <a:chExt cx="1524495" cy="1417672"/>
          </a:xfrm>
        </p:grpSpPr>
        <p:cxnSp>
          <p:nvCxnSpPr>
            <p:cNvPr id="9" name="直接连接符 8">
              <a:extLst>
                <a:ext uri="{FF2B5EF4-FFF2-40B4-BE49-F238E27FC236}">
                  <a16:creationId xmlns:a16="http://schemas.microsoft.com/office/drawing/2014/main" id="{291FC526-FC02-4E38-81E8-82CC98BEEF3D}"/>
                </a:ext>
              </a:extLst>
            </p:cNvPr>
            <p:cNvCxnSpPr/>
            <p:nvPr/>
          </p:nvCxnSpPr>
          <p:spPr>
            <a:xfrm flipH="1">
              <a:off x="6484937" y="3497371"/>
              <a:ext cx="36389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C88AAC2-BD5F-461D-A104-BAD5788DEA60}"/>
                </a:ext>
              </a:extLst>
            </p:cNvPr>
            <p:cNvCxnSpPr>
              <a:cxnSpLocks/>
            </p:cNvCxnSpPr>
            <p:nvPr/>
          </p:nvCxnSpPr>
          <p:spPr>
            <a:xfrm flipV="1">
              <a:off x="6848831" y="3494992"/>
              <a:ext cx="0" cy="141767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FA35681-F70E-4FC9-AEC9-33864B9127D3}"/>
                </a:ext>
              </a:extLst>
            </p:cNvPr>
            <p:cNvGrpSpPr/>
            <p:nvPr/>
          </p:nvGrpSpPr>
          <p:grpSpPr>
            <a:xfrm>
              <a:off x="6343772" y="3604592"/>
              <a:ext cx="1004211" cy="1199082"/>
              <a:chOff x="6927594" y="4277063"/>
              <a:chExt cx="1004211" cy="1199082"/>
            </a:xfrm>
          </p:grpSpPr>
          <p:sp>
            <p:nvSpPr>
              <p:cNvPr id="81" name="箭头: 下 80">
                <a:extLst>
                  <a:ext uri="{FF2B5EF4-FFF2-40B4-BE49-F238E27FC236}">
                    <a16:creationId xmlns:a16="http://schemas.microsoft.com/office/drawing/2014/main" id="{3888B5B2-9D60-4A1F-9EFA-7FC8155ABF62}"/>
                  </a:ext>
                </a:extLst>
              </p:cNvPr>
              <p:cNvSpPr/>
              <p:nvPr/>
            </p:nvSpPr>
            <p:spPr>
              <a:xfrm>
                <a:off x="7194610" y="4277063"/>
                <a:ext cx="471107" cy="1199082"/>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标题 1">
                <a:extLst>
                  <a:ext uri="{FF2B5EF4-FFF2-40B4-BE49-F238E27FC236}">
                    <a16:creationId xmlns:a16="http://schemas.microsoft.com/office/drawing/2014/main" id="{8A7C0AFC-E0C1-434C-93E8-76C1FCF5BFC2}"/>
                  </a:ext>
                </a:extLst>
              </p:cNvPr>
              <p:cNvSpPr txBox="1">
                <a:spLocks/>
              </p:cNvSpPr>
              <p:nvPr/>
            </p:nvSpPr>
            <p:spPr bwMode="auto">
              <a:xfrm>
                <a:off x="6927594" y="4442970"/>
                <a:ext cx="1004211" cy="938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ts val="1300"/>
                  </a:lnSpc>
                </a:pPr>
                <a:r>
                  <a:rPr lang="en-US" altLang="zh-CN" sz="1200" dirty="0">
                    <a:solidFill>
                      <a:schemeClr val="bg1"/>
                    </a:solidFill>
                    <a:latin typeface="+mn-lt"/>
                    <a:ea typeface="黑体" panose="02010609060101010101" pitchFamily="49" charset="-122"/>
                    <a:cs typeface="Gisha" panose="020B0604020202020204" pitchFamily="34" charset="-79"/>
                  </a:rPr>
                  <a:t>3-D</a:t>
                </a: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光</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斑</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侧</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面</a:t>
                </a:r>
                <a:endParaRPr lang="en-US" altLang="zh-CN" sz="1200" dirty="0">
                  <a:solidFill>
                    <a:schemeClr val="bg1"/>
                  </a:solidFill>
                  <a:latin typeface="+mn-lt"/>
                  <a:ea typeface="黑体" panose="02010609060101010101" pitchFamily="49" charset="-122"/>
                  <a:cs typeface="Gisha" panose="020B0604020202020204" pitchFamily="34" charset="-79"/>
                </a:endParaRPr>
              </a:p>
              <a:p>
                <a:pPr defTabSz="914400">
                  <a:lnSpc>
                    <a:spcPts val="1300"/>
                  </a:lnSpc>
                </a:pPr>
                <a:r>
                  <a:rPr lang="zh-CN" altLang="en-US" sz="1200" dirty="0">
                    <a:solidFill>
                      <a:schemeClr val="bg1"/>
                    </a:solidFill>
                    <a:latin typeface="+mn-lt"/>
                    <a:ea typeface="黑体" panose="02010609060101010101" pitchFamily="49" charset="-122"/>
                    <a:cs typeface="Gisha" panose="020B0604020202020204" pitchFamily="34" charset="-79"/>
                  </a:rPr>
                  <a:t>积</a:t>
                </a:r>
                <a:endParaRPr lang="en-US" altLang="zh-CN" sz="1200" dirty="0">
                  <a:solidFill>
                    <a:schemeClr val="bg1"/>
                  </a:solidFill>
                  <a:latin typeface="+mn-lt"/>
                  <a:ea typeface="黑体" panose="02010609060101010101" pitchFamily="49" charset="-122"/>
                  <a:cs typeface="Gisha" panose="020B0604020202020204" pitchFamily="34" charset="-79"/>
                </a:endParaRPr>
              </a:p>
            </p:txBody>
          </p:sp>
        </p:grpSp>
        <p:cxnSp>
          <p:nvCxnSpPr>
            <p:cNvPr id="125" name="直接连接符 124">
              <a:extLst>
                <a:ext uri="{FF2B5EF4-FFF2-40B4-BE49-F238E27FC236}">
                  <a16:creationId xmlns:a16="http://schemas.microsoft.com/office/drawing/2014/main" id="{03B75EE0-22DA-47AD-9EA6-740FDD851B7F}"/>
                </a:ext>
              </a:extLst>
            </p:cNvPr>
            <p:cNvCxnSpPr>
              <a:cxnSpLocks/>
            </p:cNvCxnSpPr>
            <p:nvPr/>
          </p:nvCxnSpPr>
          <p:spPr>
            <a:xfrm flipH="1">
              <a:off x="6845878" y="4912664"/>
              <a:ext cx="102238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A153C975-925A-40D0-93EC-7A9C8D28A715}"/>
              </a:ext>
            </a:extLst>
          </p:cNvPr>
          <p:cNvGrpSpPr/>
          <p:nvPr/>
        </p:nvGrpSpPr>
        <p:grpSpPr>
          <a:xfrm>
            <a:off x="6883119" y="3859644"/>
            <a:ext cx="2317064" cy="2552840"/>
            <a:chOff x="6883567" y="3855463"/>
            <a:chExt cx="2317064" cy="2552840"/>
          </a:xfrm>
        </p:grpSpPr>
        <p:sp>
          <p:nvSpPr>
            <p:cNvPr id="178" name="矩形 177">
              <a:extLst>
                <a:ext uri="{FF2B5EF4-FFF2-40B4-BE49-F238E27FC236}">
                  <a16:creationId xmlns:a16="http://schemas.microsoft.com/office/drawing/2014/main" id="{76494977-9ABC-4F61-93E2-55B6FC13BB2C}"/>
                </a:ext>
              </a:extLst>
            </p:cNvPr>
            <p:cNvSpPr/>
            <p:nvPr/>
          </p:nvSpPr>
          <p:spPr>
            <a:xfrm>
              <a:off x="7011989" y="3855463"/>
              <a:ext cx="2188642" cy="2252666"/>
            </a:xfrm>
            <a:prstGeom prst="rect">
              <a:avLst/>
            </a:prstGeom>
            <a:noFill/>
            <a:ln w="19050" cap="flat" cmpd="sng" algn="ctr">
              <a:solidFill>
                <a:sysClr val="windowText" lastClr="000000"/>
              </a:solid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9" name="矩形 178">
              <a:extLst>
                <a:ext uri="{FF2B5EF4-FFF2-40B4-BE49-F238E27FC236}">
                  <a16:creationId xmlns:a16="http://schemas.microsoft.com/office/drawing/2014/main" id="{C07D4E5B-0731-45F1-9324-3FFAF3F7F58B}"/>
                </a:ext>
              </a:extLst>
            </p:cNvPr>
            <p:cNvSpPr/>
            <p:nvPr/>
          </p:nvSpPr>
          <p:spPr>
            <a:xfrm>
              <a:off x="7441564" y="4177204"/>
              <a:ext cx="821520" cy="1644156"/>
            </a:xfrm>
            <a:prstGeom prst="rect">
              <a:avLst/>
            </a:prstGeom>
            <a:solidFill>
              <a:sysClr val="windowText" lastClr="000000">
                <a:lumMod val="50000"/>
                <a:lumOff val="50000"/>
                <a:alpha val="50000"/>
              </a:sysClr>
            </a:solidFill>
            <a:ln w="12700" cap="flat" cmpd="sng" algn="ctr">
              <a:no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02" name="组合 201">
              <a:extLst>
                <a:ext uri="{FF2B5EF4-FFF2-40B4-BE49-F238E27FC236}">
                  <a16:creationId xmlns:a16="http://schemas.microsoft.com/office/drawing/2014/main" id="{8D2941D9-EDB8-48B5-8508-08ADA47CBB47}"/>
                </a:ext>
              </a:extLst>
            </p:cNvPr>
            <p:cNvGrpSpPr/>
            <p:nvPr/>
          </p:nvGrpSpPr>
          <p:grpSpPr>
            <a:xfrm>
              <a:off x="6883567" y="4970955"/>
              <a:ext cx="1336095" cy="1045670"/>
              <a:chOff x="6883567" y="4970955"/>
              <a:chExt cx="1336095" cy="1045670"/>
            </a:xfrm>
          </p:grpSpPr>
          <p:cxnSp>
            <p:nvCxnSpPr>
              <p:cNvPr id="180" name="直接箭头连接符 179">
                <a:extLst>
                  <a:ext uri="{FF2B5EF4-FFF2-40B4-BE49-F238E27FC236}">
                    <a16:creationId xmlns:a16="http://schemas.microsoft.com/office/drawing/2014/main" id="{4BB80852-271A-4D1D-8B8E-501F1E73BADD}"/>
                  </a:ext>
                </a:extLst>
              </p:cNvPr>
              <p:cNvCxnSpPr>
                <a:cxnSpLocks/>
              </p:cNvCxnSpPr>
              <p:nvPr/>
            </p:nvCxnSpPr>
            <p:spPr>
              <a:xfrm flipV="1">
                <a:off x="7502503" y="5814219"/>
                <a:ext cx="698522" cy="105046"/>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0816807A-284C-4DD5-932E-EAD65DF2CB5B}"/>
                  </a:ext>
                </a:extLst>
              </p:cNvPr>
              <p:cNvCxnSpPr>
                <a:cxnSpLocks/>
              </p:cNvCxnSpPr>
              <p:nvPr/>
            </p:nvCxnSpPr>
            <p:spPr>
              <a:xfrm>
                <a:off x="7483401" y="5866357"/>
                <a:ext cx="0" cy="1502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3F43C312-1776-4A65-A610-038584468CA7}"/>
                  </a:ext>
                </a:extLst>
              </p:cNvPr>
              <p:cNvCxnSpPr>
                <a:cxnSpLocks/>
              </p:cNvCxnSpPr>
              <p:nvPr/>
            </p:nvCxnSpPr>
            <p:spPr>
              <a:xfrm>
                <a:off x="8219662" y="5757645"/>
                <a:ext cx="0" cy="1471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7" name="对象 186">
                <a:extLst>
                  <a:ext uri="{FF2B5EF4-FFF2-40B4-BE49-F238E27FC236}">
                    <a16:creationId xmlns:a16="http://schemas.microsoft.com/office/drawing/2014/main" id="{24FAB0E4-9DC7-46BD-B390-42DAED53057E}"/>
                  </a:ext>
                </a:extLst>
              </p:cNvPr>
              <p:cNvGraphicFramePr>
                <a:graphicFrameLocks noChangeAspect="1"/>
              </p:cNvGraphicFramePr>
              <p:nvPr>
                <p:extLst>
                  <p:ext uri="{D42A27DB-BD31-4B8C-83A1-F6EECF244321}">
                    <p14:modId xmlns:p14="http://schemas.microsoft.com/office/powerpoint/2010/main" val="4277276281"/>
                  </p:ext>
                </p:extLst>
              </p:nvPr>
            </p:nvGraphicFramePr>
            <p:xfrm>
              <a:off x="6883567" y="4970955"/>
              <a:ext cx="884238" cy="228600"/>
            </p:xfrm>
            <a:graphic>
              <a:graphicData uri="http://schemas.openxmlformats.org/presentationml/2006/ole">
                <mc:AlternateContent xmlns:mc="http://schemas.openxmlformats.org/markup-compatibility/2006">
                  <mc:Choice xmlns:v="urn:schemas-microsoft-com:vml" Requires="v">
                    <p:oleObj name="Equation" r:id="rId17" imgW="787320" imgH="203040" progId="Equation.DSMT4">
                      <p:embed/>
                    </p:oleObj>
                  </mc:Choice>
                  <mc:Fallback>
                    <p:oleObj name="Equation" r:id="rId17" imgW="787320" imgH="203040" progId="Equation.DSMT4">
                      <p:embed/>
                      <p:pic>
                        <p:nvPicPr>
                          <p:cNvPr id="0" name=""/>
                          <p:cNvPicPr/>
                          <p:nvPr/>
                        </p:nvPicPr>
                        <p:blipFill>
                          <a:blip r:embed="rId18"/>
                          <a:stretch>
                            <a:fillRect/>
                          </a:stretch>
                        </p:blipFill>
                        <p:spPr>
                          <a:xfrm>
                            <a:off x="6883567" y="4970955"/>
                            <a:ext cx="884238" cy="228600"/>
                          </a:xfrm>
                          <a:prstGeom prst="rect">
                            <a:avLst/>
                          </a:prstGeom>
                        </p:spPr>
                      </p:pic>
                    </p:oleObj>
                  </mc:Fallback>
                </mc:AlternateContent>
              </a:graphicData>
            </a:graphic>
          </p:graphicFrame>
        </p:grpSp>
        <p:grpSp>
          <p:nvGrpSpPr>
            <p:cNvPr id="201" name="组合 200">
              <a:extLst>
                <a:ext uri="{FF2B5EF4-FFF2-40B4-BE49-F238E27FC236}">
                  <a16:creationId xmlns:a16="http://schemas.microsoft.com/office/drawing/2014/main" id="{BF256BFE-EFD2-4613-A91A-7CEBF11C22B6}"/>
                </a:ext>
              </a:extLst>
            </p:cNvPr>
            <p:cNvGrpSpPr/>
            <p:nvPr/>
          </p:nvGrpSpPr>
          <p:grpSpPr>
            <a:xfrm>
              <a:off x="7193274" y="4280096"/>
              <a:ext cx="1254066" cy="1803428"/>
              <a:chOff x="7193274" y="4280096"/>
              <a:chExt cx="1254066" cy="1803428"/>
            </a:xfrm>
          </p:grpSpPr>
          <p:cxnSp>
            <p:nvCxnSpPr>
              <p:cNvPr id="204" name="直接连接符 203">
                <a:extLst>
                  <a:ext uri="{FF2B5EF4-FFF2-40B4-BE49-F238E27FC236}">
                    <a16:creationId xmlns:a16="http://schemas.microsoft.com/office/drawing/2014/main" id="{C5A6D09E-14E8-4353-8E91-62387357D29E}"/>
                  </a:ext>
                </a:extLst>
              </p:cNvPr>
              <p:cNvCxnSpPr>
                <a:cxnSpLocks/>
              </p:cNvCxnSpPr>
              <p:nvPr/>
            </p:nvCxnSpPr>
            <p:spPr>
              <a:xfrm flipH="1">
                <a:off x="7193274" y="5835053"/>
                <a:ext cx="1927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4" name="对象 183">
                <a:extLst>
                  <a:ext uri="{FF2B5EF4-FFF2-40B4-BE49-F238E27FC236}">
                    <a16:creationId xmlns:a16="http://schemas.microsoft.com/office/drawing/2014/main" id="{5889B187-2A00-4886-A86D-DDFC09ABE611}"/>
                  </a:ext>
                </a:extLst>
              </p:cNvPr>
              <p:cNvGraphicFramePr>
                <a:graphicFrameLocks noChangeAspect="1"/>
              </p:cNvGraphicFramePr>
              <p:nvPr>
                <p:extLst>
                  <p:ext uri="{D42A27DB-BD31-4B8C-83A1-F6EECF244321}">
                    <p14:modId xmlns:p14="http://schemas.microsoft.com/office/powerpoint/2010/main" val="1871965778"/>
                  </p:ext>
                </p:extLst>
              </p:nvPr>
            </p:nvGraphicFramePr>
            <p:xfrm>
              <a:off x="7585328" y="5853337"/>
              <a:ext cx="862012" cy="230187"/>
            </p:xfrm>
            <a:graphic>
              <a:graphicData uri="http://schemas.openxmlformats.org/presentationml/2006/ole">
                <mc:AlternateContent xmlns:mc="http://schemas.openxmlformats.org/markup-compatibility/2006">
                  <mc:Choice xmlns:v="urn:schemas-microsoft-com:vml" Requires="v">
                    <p:oleObj name="Equation" r:id="rId19" imgW="761760" imgH="203040" progId="Equation.DSMT4">
                      <p:embed/>
                    </p:oleObj>
                  </mc:Choice>
                  <mc:Fallback>
                    <p:oleObj name="Equation" r:id="rId19" imgW="761760" imgH="203040" progId="Equation.DSMT4">
                      <p:embed/>
                      <p:pic>
                        <p:nvPicPr>
                          <p:cNvPr id="0" name=""/>
                          <p:cNvPicPr/>
                          <p:nvPr/>
                        </p:nvPicPr>
                        <p:blipFill>
                          <a:blip r:embed="rId20"/>
                          <a:stretch>
                            <a:fillRect/>
                          </a:stretch>
                        </p:blipFill>
                        <p:spPr>
                          <a:xfrm>
                            <a:off x="7585328" y="5853337"/>
                            <a:ext cx="862012" cy="230187"/>
                          </a:xfrm>
                          <a:prstGeom prst="rect">
                            <a:avLst/>
                          </a:prstGeom>
                        </p:spPr>
                      </p:pic>
                    </p:oleObj>
                  </mc:Fallback>
                </mc:AlternateContent>
              </a:graphicData>
            </a:graphic>
          </p:graphicFrame>
          <p:cxnSp>
            <p:nvCxnSpPr>
              <p:cNvPr id="198" name="直接箭头连接符 197">
                <a:extLst>
                  <a:ext uri="{FF2B5EF4-FFF2-40B4-BE49-F238E27FC236}">
                    <a16:creationId xmlns:a16="http://schemas.microsoft.com/office/drawing/2014/main" id="{802D0D65-4E6C-49F5-9C9D-AEF6788ADC51}"/>
                  </a:ext>
                </a:extLst>
              </p:cNvPr>
              <p:cNvCxnSpPr>
                <a:cxnSpLocks/>
              </p:cNvCxnSpPr>
              <p:nvPr/>
            </p:nvCxnSpPr>
            <p:spPr>
              <a:xfrm>
                <a:off x="7289661" y="4302922"/>
                <a:ext cx="1081" cy="151130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421ED0DB-0142-4E46-A5BE-56A6B0C5D368}"/>
                  </a:ext>
                </a:extLst>
              </p:cNvPr>
              <p:cNvCxnSpPr>
                <a:cxnSpLocks/>
              </p:cNvCxnSpPr>
              <p:nvPr/>
            </p:nvCxnSpPr>
            <p:spPr>
              <a:xfrm flipH="1">
                <a:off x="7193275" y="4280096"/>
                <a:ext cx="1927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组合 202">
              <a:extLst>
                <a:ext uri="{FF2B5EF4-FFF2-40B4-BE49-F238E27FC236}">
                  <a16:creationId xmlns:a16="http://schemas.microsoft.com/office/drawing/2014/main" id="{8B0EE233-FEBC-421F-BCF1-F6001F297777}"/>
                </a:ext>
              </a:extLst>
            </p:cNvPr>
            <p:cNvGrpSpPr/>
            <p:nvPr/>
          </p:nvGrpSpPr>
          <p:grpSpPr>
            <a:xfrm>
              <a:off x="7117473" y="5943026"/>
              <a:ext cx="1972129" cy="465277"/>
              <a:chOff x="7117473" y="5943026"/>
              <a:chExt cx="1972129" cy="465277"/>
            </a:xfrm>
          </p:grpSpPr>
          <p:cxnSp>
            <p:nvCxnSpPr>
              <p:cNvPr id="209" name="直接箭头连接符 208">
                <a:extLst>
                  <a:ext uri="{FF2B5EF4-FFF2-40B4-BE49-F238E27FC236}">
                    <a16:creationId xmlns:a16="http://schemas.microsoft.com/office/drawing/2014/main" id="{1F6B468E-EACD-43BE-9C96-A243136639B5}"/>
                  </a:ext>
                </a:extLst>
              </p:cNvPr>
              <p:cNvCxnSpPr>
                <a:cxnSpLocks/>
              </p:cNvCxnSpPr>
              <p:nvPr/>
            </p:nvCxnSpPr>
            <p:spPr>
              <a:xfrm flipV="1">
                <a:off x="7159122" y="6017506"/>
                <a:ext cx="1892744" cy="284442"/>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FB7B46BF-6D70-429E-A1D3-C27C368E48F0}"/>
                  </a:ext>
                </a:extLst>
              </p:cNvPr>
              <p:cNvCxnSpPr>
                <a:cxnSpLocks/>
              </p:cNvCxnSpPr>
              <p:nvPr/>
            </p:nvCxnSpPr>
            <p:spPr>
              <a:xfrm>
                <a:off x="7117473" y="6245610"/>
                <a:ext cx="0" cy="1502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5AB24C6B-E06D-46B9-931D-E4151B267359}"/>
                  </a:ext>
                </a:extLst>
              </p:cNvPr>
              <p:cNvCxnSpPr>
                <a:cxnSpLocks/>
              </p:cNvCxnSpPr>
              <p:nvPr/>
            </p:nvCxnSpPr>
            <p:spPr>
              <a:xfrm>
                <a:off x="9089602" y="5943026"/>
                <a:ext cx="0" cy="1471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12" name="对象 211">
                <a:extLst>
                  <a:ext uri="{FF2B5EF4-FFF2-40B4-BE49-F238E27FC236}">
                    <a16:creationId xmlns:a16="http://schemas.microsoft.com/office/drawing/2014/main" id="{EFD168B7-61CD-4E9F-8FE0-B61F2A99CEAA}"/>
                  </a:ext>
                </a:extLst>
              </p:cNvPr>
              <p:cNvGraphicFramePr>
                <a:graphicFrameLocks noChangeAspect="1"/>
              </p:cNvGraphicFramePr>
              <p:nvPr>
                <p:extLst>
                  <p:ext uri="{D42A27DB-BD31-4B8C-83A1-F6EECF244321}">
                    <p14:modId xmlns:p14="http://schemas.microsoft.com/office/powerpoint/2010/main" val="2509525263"/>
                  </p:ext>
                </p:extLst>
              </p:nvPr>
            </p:nvGraphicFramePr>
            <p:xfrm>
              <a:off x="7838485" y="6193991"/>
              <a:ext cx="627062" cy="214312"/>
            </p:xfrm>
            <a:graphic>
              <a:graphicData uri="http://schemas.openxmlformats.org/presentationml/2006/ole">
                <mc:AlternateContent xmlns:mc="http://schemas.openxmlformats.org/markup-compatibility/2006">
                  <mc:Choice xmlns:v="urn:schemas-microsoft-com:vml" Requires="v">
                    <p:oleObj name="Equation" r:id="rId21" imgW="558720" imgH="190440" progId="Equation.DSMT4">
                      <p:embed/>
                    </p:oleObj>
                  </mc:Choice>
                  <mc:Fallback>
                    <p:oleObj name="Equation" r:id="rId21" imgW="558720" imgH="190440" progId="Equation.DSMT4">
                      <p:embed/>
                      <p:pic>
                        <p:nvPicPr>
                          <p:cNvPr id="187" name="对象 186">
                            <a:extLst>
                              <a:ext uri="{FF2B5EF4-FFF2-40B4-BE49-F238E27FC236}">
                                <a16:creationId xmlns:a16="http://schemas.microsoft.com/office/drawing/2014/main" id="{24FAB0E4-9DC7-46BD-B390-42DAED53057E}"/>
                              </a:ext>
                            </a:extLst>
                          </p:cNvPr>
                          <p:cNvPicPr/>
                          <p:nvPr/>
                        </p:nvPicPr>
                        <p:blipFill>
                          <a:blip r:embed="rId22"/>
                          <a:stretch>
                            <a:fillRect/>
                          </a:stretch>
                        </p:blipFill>
                        <p:spPr>
                          <a:xfrm>
                            <a:off x="7838485" y="6193991"/>
                            <a:ext cx="627062" cy="214312"/>
                          </a:xfrm>
                          <a:prstGeom prst="rect">
                            <a:avLst/>
                          </a:prstGeom>
                        </p:spPr>
                      </p:pic>
                    </p:oleObj>
                  </mc:Fallback>
                </mc:AlternateContent>
              </a:graphicData>
            </a:graphic>
          </p:graphicFrame>
        </p:grpSp>
      </p:grpSp>
      <p:grpSp>
        <p:nvGrpSpPr>
          <p:cNvPr id="222" name="组合 221">
            <a:extLst>
              <a:ext uri="{FF2B5EF4-FFF2-40B4-BE49-F238E27FC236}">
                <a16:creationId xmlns:a16="http://schemas.microsoft.com/office/drawing/2014/main" id="{08D9736C-0218-4DB3-A9F0-AE2923613A39}"/>
              </a:ext>
            </a:extLst>
          </p:cNvPr>
          <p:cNvGrpSpPr/>
          <p:nvPr/>
        </p:nvGrpSpPr>
        <p:grpSpPr>
          <a:xfrm>
            <a:off x="7481889" y="4317206"/>
            <a:ext cx="740567" cy="1104900"/>
            <a:chOff x="7481889" y="4317206"/>
            <a:chExt cx="740567" cy="1104900"/>
          </a:xfrm>
        </p:grpSpPr>
        <p:cxnSp>
          <p:nvCxnSpPr>
            <p:cNvPr id="53" name="直接连接符 52">
              <a:extLst>
                <a:ext uri="{FF2B5EF4-FFF2-40B4-BE49-F238E27FC236}">
                  <a16:creationId xmlns:a16="http://schemas.microsoft.com/office/drawing/2014/main" id="{D87B49F0-839A-44DA-8389-29D350E52FD8}"/>
                </a:ext>
              </a:extLst>
            </p:cNvPr>
            <p:cNvCxnSpPr>
              <a:cxnSpLocks/>
            </p:cNvCxnSpPr>
            <p:nvPr/>
          </p:nvCxnSpPr>
          <p:spPr>
            <a:xfrm flipH="1">
              <a:off x="7484269" y="4317206"/>
              <a:ext cx="738187" cy="109538"/>
            </a:xfrm>
            <a:prstGeom prst="line">
              <a:avLst/>
            </a:prstGeom>
            <a:ln w="63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64C3288-0FB4-4CF9-B8E4-8906574CE5F1}"/>
                </a:ext>
              </a:extLst>
            </p:cNvPr>
            <p:cNvCxnSpPr>
              <a:cxnSpLocks/>
            </p:cNvCxnSpPr>
            <p:nvPr/>
          </p:nvCxnSpPr>
          <p:spPr>
            <a:xfrm flipH="1" flipV="1">
              <a:off x="7481889" y="4426745"/>
              <a:ext cx="383380" cy="992980"/>
            </a:xfrm>
            <a:prstGeom prst="line">
              <a:avLst/>
            </a:prstGeom>
            <a:ln w="63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5E3E125-D12B-405D-83FC-64EE3DE0CCE1}"/>
                </a:ext>
              </a:extLst>
            </p:cNvPr>
            <p:cNvCxnSpPr>
              <a:cxnSpLocks/>
            </p:cNvCxnSpPr>
            <p:nvPr/>
          </p:nvCxnSpPr>
          <p:spPr>
            <a:xfrm flipV="1">
              <a:off x="7862888" y="4317208"/>
              <a:ext cx="359568" cy="1104898"/>
            </a:xfrm>
            <a:prstGeom prst="line">
              <a:avLst/>
            </a:prstGeom>
            <a:ln w="635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24" name="组合 223">
            <a:extLst>
              <a:ext uri="{FF2B5EF4-FFF2-40B4-BE49-F238E27FC236}">
                <a16:creationId xmlns:a16="http://schemas.microsoft.com/office/drawing/2014/main" id="{B16AF0A3-5C88-42C5-9E67-8D1171884D6B}"/>
              </a:ext>
            </a:extLst>
          </p:cNvPr>
          <p:cNvGrpSpPr/>
          <p:nvPr/>
        </p:nvGrpSpPr>
        <p:grpSpPr>
          <a:xfrm>
            <a:off x="294217" y="4282158"/>
            <a:ext cx="6055353" cy="2078041"/>
            <a:chOff x="294217" y="4282158"/>
            <a:chExt cx="6055353" cy="2078041"/>
          </a:xfrm>
        </p:grpSpPr>
        <p:sp>
          <p:nvSpPr>
            <p:cNvPr id="284" name="圆角矩形 19">
              <a:extLst>
                <a:ext uri="{FF2B5EF4-FFF2-40B4-BE49-F238E27FC236}">
                  <a16:creationId xmlns:a16="http://schemas.microsoft.com/office/drawing/2014/main" id="{F7C7E1A7-5841-4185-864D-D19C911AE526}"/>
                </a:ext>
              </a:extLst>
            </p:cNvPr>
            <p:cNvSpPr/>
            <p:nvPr/>
          </p:nvSpPr>
          <p:spPr>
            <a:xfrm>
              <a:off x="294217" y="4282158"/>
              <a:ext cx="6055353" cy="2078041"/>
            </a:xfrm>
            <a:prstGeom prst="roundRect">
              <a:avLst/>
            </a:prstGeom>
            <a:solidFill>
              <a:sysClr val="window" lastClr="FFFFFF">
                <a:lumMod val="95000"/>
              </a:sysClr>
            </a:solid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5" name="矩形 284">
              <a:extLst>
                <a:ext uri="{FF2B5EF4-FFF2-40B4-BE49-F238E27FC236}">
                  <a16:creationId xmlns:a16="http://schemas.microsoft.com/office/drawing/2014/main" id="{367A32EA-5E67-47E8-960D-88E38A5F8D11}"/>
                </a:ext>
              </a:extLst>
            </p:cNvPr>
            <p:cNvSpPr/>
            <p:nvPr/>
          </p:nvSpPr>
          <p:spPr>
            <a:xfrm>
              <a:off x="2385894" y="5099295"/>
              <a:ext cx="936000" cy="936000"/>
            </a:xfrm>
            <a:prstGeom prst="rect">
              <a:avLst/>
            </a:prstGeom>
            <a:solidFill>
              <a:srgbClr val="5B9BD5">
                <a:lumMod val="60000"/>
                <a:lumOff val="40000"/>
              </a:srgbClr>
            </a:solidFill>
            <a:ln w="19050" cap="flat" cmpd="sng" algn="ctr">
              <a:noFill/>
              <a:prstDash val="solid"/>
              <a:miter lim="800000"/>
            </a:ln>
            <a:effectLst/>
            <a:scene3d>
              <a:camera prst="isometricOffAxis1Right"/>
              <a:lightRig rig="threePt" dir="t"/>
            </a:scene3d>
            <a:sp3d extrusionH="95250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6" name="矩形 285">
              <a:extLst>
                <a:ext uri="{FF2B5EF4-FFF2-40B4-BE49-F238E27FC236}">
                  <a16:creationId xmlns:a16="http://schemas.microsoft.com/office/drawing/2014/main" id="{B0C57B9A-CD32-4F96-941D-84CBE0389797}"/>
                </a:ext>
              </a:extLst>
            </p:cNvPr>
            <p:cNvSpPr/>
            <p:nvPr/>
          </p:nvSpPr>
          <p:spPr>
            <a:xfrm>
              <a:off x="998072" y="5310329"/>
              <a:ext cx="936000" cy="936000"/>
            </a:xfrm>
            <a:prstGeom prst="rect">
              <a:avLst/>
            </a:prstGeom>
            <a:solidFill>
              <a:srgbClr val="5B9BD5">
                <a:lumMod val="60000"/>
                <a:lumOff val="40000"/>
              </a:srgbClr>
            </a:solidFill>
            <a:ln w="19050" cap="flat" cmpd="sng" algn="ctr">
              <a:noFill/>
              <a:prstDash val="solid"/>
              <a:miter lim="800000"/>
            </a:ln>
            <a:effectLst/>
            <a:scene3d>
              <a:camera prst="isometricOffAxis1Right"/>
              <a:lightRig rig="threePt" dir="t">
                <a:rot lat="0" lon="0" rev="0"/>
              </a:lightRig>
            </a:scene3d>
            <a:sp3d extrusionH="95250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7" name="矩形 286">
              <a:extLst>
                <a:ext uri="{FF2B5EF4-FFF2-40B4-BE49-F238E27FC236}">
                  <a16:creationId xmlns:a16="http://schemas.microsoft.com/office/drawing/2014/main" id="{536CFFC4-99AF-45DA-9348-4765A6EC0250}"/>
                </a:ext>
              </a:extLst>
            </p:cNvPr>
            <p:cNvSpPr/>
            <p:nvPr/>
          </p:nvSpPr>
          <p:spPr>
            <a:xfrm>
              <a:off x="3745141" y="4887189"/>
              <a:ext cx="936000" cy="936000"/>
            </a:xfrm>
            <a:prstGeom prst="rect">
              <a:avLst/>
            </a:prstGeom>
            <a:solidFill>
              <a:srgbClr val="5B9BD5">
                <a:lumMod val="60000"/>
                <a:lumOff val="40000"/>
              </a:srgbClr>
            </a:solidFill>
            <a:ln w="19050" cap="flat" cmpd="sng" algn="ctr">
              <a:noFill/>
              <a:prstDash val="solid"/>
              <a:miter lim="800000"/>
            </a:ln>
            <a:effectLst/>
            <a:scene3d>
              <a:camera prst="isometricOffAxis1Right"/>
              <a:lightRig rig="threePt" dir="t"/>
            </a:scene3d>
            <a:sp3d extrusionH="95250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9" name="矩形 288">
              <a:extLst>
                <a:ext uri="{FF2B5EF4-FFF2-40B4-BE49-F238E27FC236}">
                  <a16:creationId xmlns:a16="http://schemas.microsoft.com/office/drawing/2014/main" id="{5044B2B9-1DF0-4664-B971-9B9ED1B49F7B}"/>
                </a:ext>
              </a:extLst>
            </p:cNvPr>
            <p:cNvSpPr/>
            <p:nvPr/>
          </p:nvSpPr>
          <p:spPr>
            <a:xfrm>
              <a:off x="5085338" y="4692138"/>
              <a:ext cx="936000" cy="936000"/>
            </a:xfrm>
            <a:prstGeom prst="rect">
              <a:avLst/>
            </a:prstGeom>
            <a:solidFill>
              <a:srgbClr val="5B9BD5">
                <a:lumMod val="60000"/>
                <a:lumOff val="40000"/>
              </a:srgbClr>
            </a:solidFill>
            <a:ln w="19050" cap="flat" cmpd="sng" algn="ctr">
              <a:noFill/>
              <a:prstDash val="solid"/>
              <a:miter lim="800000"/>
            </a:ln>
            <a:effectLst/>
            <a:scene3d>
              <a:camera prst="isometricOffAxis1Right"/>
              <a:lightRig rig="threePt" dir="t"/>
            </a:scene3d>
            <a:sp3d extrusionH="95250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90" name="文本框 289">
                  <a:extLst>
                    <a:ext uri="{FF2B5EF4-FFF2-40B4-BE49-F238E27FC236}">
                      <a16:creationId xmlns:a16="http://schemas.microsoft.com/office/drawing/2014/main" id="{F356808C-5358-499C-923C-CB3DD3735DA4}"/>
                    </a:ext>
                  </a:extLst>
                </p:cNvPr>
                <p:cNvSpPr txBox="1"/>
                <p:nvPr/>
              </p:nvSpPr>
              <p:spPr>
                <a:xfrm>
                  <a:off x="1029442" y="5948013"/>
                  <a:ext cx="375423" cy="369332"/>
                </a:xfrm>
                <a:prstGeom prst="rect">
                  <a:avLst/>
                </a:prstGeom>
                <a:noFill/>
                <a:scene3d>
                  <a:camera prst="isometricOffAxis1Right"/>
                  <a:lightRig rig="threePt" dir="t"/>
                </a:scene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rPr>
                          <m:t>0</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90" name="文本框 289">
                  <a:extLst>
                    <a:ext uri="{FF2B5EF4-FFF2-40B4-BE49-F238E27FC236}">
                      <a16:creationId xmlns:a16="http://schemas.microsoft.com/office/drawing/2014/main" id="{F356808C-5358-499C-923C-CB3DD3735DA4}"/>
                    </a:ext>
                  </a:extLst>
                </p:cNvPr>
                <p:cNvSpPr txBox="1">
                  <a:spLocks noRot="1" noChangeAspect="1" noMove="1" noResize="1" noEditPoints="1" noAdjustHandles="1" noChangeArrowheads="1" noChangeShapeType="1" noTextEdit="1"/>
                </p:cNvSpPr>
                <p:nvPr/>
              </p:nvSpPr>
              <p:spPr>
                <a:xfrm>
                  <a:off x="1029442" y="5948013"/>
                  <a:ext cx="375423"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1" name="文本框 290">
                  <a:extLst>
                    <a:ext uri="{FF2B5EF4-FFF2-40B4-BE49-F238E27FC236}">
                      <a16:creationId xmlns:a16="http://schemas.microsoft.com/office/drawing/2014/main" id="{D5CBA7D7-E742-42FB-A6BE-5516AB846545}"/>
                    </a:ext>
                  </a:extLst>
                </p:cNvPr>
                <p:cNvSpPr txBox="1"/>
                <p:nvPr/>
              </p:nvSpPr>
              <p:spPr>
                <a:xfrm>
                  <a:off x="2399818" y="5712591"/>
                  <a:ext cx="692947" cy="369332"/>
                </a:xfrm>
                <a:prstGeom prst="rect">
                  <a:avLst/>
                </a:prstGeom>
                <a:noFill/>
                <a:scene3d>
                  <a:camera prst="isometricOffAxis1Right"/>
                  <a:lightRig rig="threePt" dir="t"/>
                </a:scene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rPr>
                          <m:t>0.5</m:t>
                        </m:r>
                        <m:r>
                          <a:rPr kumimoji="0" lang="zh-CN" altLang="en-US" sz="1800" b="0" i="1" u="none" strike="noStrike" kern="0" cap="none" spc="0" normalizeH="0" baseline="0" noProof="0" smtClean="0">
                            <a:ln>
                              <a:noFill/>
                            </a:ln>
                            <a:solidFill>
                              <a:prstClr val="black"/>
                            </a:solidFill>
                            <a:effectLst/>
                            <a:uLnTx/>
                            <a:uFillTx/>
                            <a:latin typeface="Cambria Math" panose="02040503050406030204" pitchFamily="18" charset="0"/>
                          </a:rPr>
                          <m:t>𝜋</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91" name="文本框 290">
                  <a:extLst>
                    <a:ext uri="{FF2B5EF4-FFF2-40B4-BE49-F238E27FC236}">
                      <a16:creationId xmlns:a16="http://schemas.microsoft.com/office/drawing/2014/main" id="{D5CBA7D7-E742-42FB-A6BE-5516AB846545}"/>
                    </a:ext>
                  </a:extLst>
                </p:cNvPr>
                <p:cNvSpPr txBox="1">
                  <a:spLocks noRot="1" noChangeAspect="1" noMove="1" noResize="1" noEditPoints="1" noAdjustHandles="1" noChangeArrowheads="1" noChangeShapeType="1" noTextEdit="1"/>
                </p:cNvSpPr>
                <p:nvPr/>
              </p:nvSpPr>
              <p:spPr>
                <a:xfrm>
                  <a:off x="2399818" y="5712591"/>
                  <a:ext cx="692947"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2" name="文本框 291">
                  <a:extLst>
                    <a:ext uri="{FF2B5EF4-FFF2-40B4-BE49-F238E27FC236}">
                      <a16:creationId xmlns:a16="http://schemas.microsoft.com/office/drawing/2014/main" id="{A2729A93-1EDD-4CFF-AFBC-7FDD260E2437}"/>
                    </a:ext>
                  </a:extLst>
                </p:cNvPr>
                <p:cNvSpPr txBox="1"/>
                <p:nvPr/>
              </p:nvSpPr>
              <p:spPr>
                <a:xfrm>
                  <a:off x="4110055" y="5469647"/>
                  <a:ext cx="388376" cy="369332"/>
                </a:xfrm>
                <a:prstGeom prst="rect">
                  <a:avLst/>
                </a:prstGeom>
                <a:noFill/>
                <a:scene3d>
                  <a:camera prst="isometricOffAxis1Right"/>
                  <a:lightRig rig="threePt" dir="t"/>
                </a:scene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1" u="none" strike="noStrike" kern="0" cap="none" spc="0" normalizeH="0" baseline="0" noProof="0" smtClean="0">
                            <a:ln>
                              <a:noFill/>
                            </a:ln>
                            <a:solidFill>
                              <a:prstClr val="black"/>
                            </a:solidFill>
                            <a:effectLst/>
                            <a:uLnTx/>
                            <a:uFillTx/>
                            <a:latin typeface="Cambria Math" panose="02040503050406030204" pitchFamily="18" charset="0"/>
                          </a:rPr>
                          <m:t>𝜋</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92" name="文本框 291">
                  <a:extLst>
                    <a:ext uri="{FF2B5EF4-FFF2-40B4-BE49-F238E27FC236}">
                      <a16:creationId xmlns:a16="http://schemas.microsoft.com/office/drawing/2014/main" id="{A2729A93-1EDD-4CFF-AFBC-7FDD260E2437}"/>
                    </a:ext>
                  </a:extLst>
                </p:cNvPr>
                <p:cNvSpPr txBox="1">
                  <a:spLocks noRot="1" noChangeAspect="1" noMove="1" noResize="1" noEditPoints="1" noAdjustHandles="1" noChangeArrowheads="1" noChangeShapeType="1" noTextEdit="1"/>
                </p:cNvSpPr>
                <p:nvPr/>
              </p:nvSpPr>
              <p:spPr>
                <a:xfrm>
                  <a:off x="4110055" y="5469647"/>
                  <a:ext cx="388376"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3" name="文本框 292">
                  <a:extLst>
                    <a:ext uri="{FF2B5EF4-FFF2-40B4-BE49-F238E27FC236}">
                      <a16:creationId xmlns:a16="http://schemas.microsoft.com/office/drawing/2014/main" id="{8C2FFEE2-363B-4D48-8E9E-157E81BA0909}"/>
                    </a:ext>
                  </a:extLst>
                </p:cNvPr>
                <p:cNvSpPr txBox="1"/>
                <p:nvPr/>
              </p:nvSpPr>
              <p:spPr>
                <a:xfrm>
                  <a:off x="5417380" y="5256611"/>
                  <a:ext cx="692947" cy="369332"/>
                </a:xfrm>
                <a:prstGeom prst="rect">
                  <a:avLst/>
                </a:prstGeom>
                <a:noFill/>
                <a:scene3d>
                  <a:camera prst="isometricOffAxis1Right"/>
                  <a:lightRig rig="threePt" dir="t"/>
                </a:scene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rPr>
                          <m:t>1.5</m:t>
                        </m:r>
                        <m:r>
                          <a:rPr kumimoji="0" lang="zh-CN" altLang="en-US" sz="1800" b="0" i="1" u="none" strike="noStrike" kern="0" cap="none" spc="0" normalizeH="0" baseline="0" noProof="0" smtClean="0">
                            <a:ln>
                              <a:noFill/>
                            </a:ln>
                            <a:solidFill>
                              <a:prstClr val="black"/>
                            </a:solidFill>
                            <a:effectLst/>
                            <a:uLnTx/>
                            <a:uFillTx/>
                            <a:latin typeface="Cambria Math" panose="02040503050406030204" pitchFamily="18" charset="0"/>
                          </a:rPr>
                          <m:t>𝜋</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93" name="文本框 292">
                  <a:extLst>
                    <a:ext uri="{FF2B5EF4-FFF2-40B4-BE49-F238E27FC236}">
                      <a16:creationId xmlns:a16="http://schemas.microsoft.com/office/drawing/2014/main" id="{8C2FFEE2-363B-4D48-8E9E-157E81BA0909}"/>
                    </a:ext>
                  </a:extLst>
                </p:cNvPr>
                <p:cNvSpPr txBox="1">
                  <a:spLocks noRot="1" noChangeAspect="1" noMove="1" noResize="1" noEditPoints="1" noAdjustHandles="1" noChangeArrowheads="1" noChangeShapeType="1" noTextEdit="1"/>
                </p:cNvSpPr>
                <p:nvPr/>
              </p:nvSpPr>
              <p:spPr>
                <a:xfrm>
                  <a:off x="5417380" y="5256611"/>
                  <a:ext cx="692947" cy="369332"/>
                </a:xfrm>
                <a:prstGeom prst="rect">
                  <a:avLst/>
                </a:prstGeom>
                <a:blipFill>
                  <a:blip r:embed="rId26"/>
                  <a:stretch>
                    <a:fillRect/>
                  </a:stretch>
                </a:blipFill>
              </p:spPr>
              <p:txBody>
                <a:bodyPr/>
                <a:lstStyle/>
                <a:p>
                  <a:r>
                    <a:rPr lang="zh-CN" altLang="en-US">
                      <a:noFill/>
                    </a:rPr>
                    <a:t> </a:t>
                  </a:r>
                </a:p>
              </p:txBody>
            </p:sp>
          </mc:Fallback>
        </mc:AlternateContent>
        <p:sp>
          <p:nvSpPr>
            <p:cNvPr id="294" name="文本框 293">
              <a:extLst>
                <a:ext uri="{FF2B5EF4-FFF2-40B4-BE49-F238E27FC236}">
                  <a16:creationId xmlns:a16="http://schemas.microsoft.com/office/drawing/2014/main" id="{74EBEF21-7DBA-4C0E-9290-0DBC90C53363}"/>
                </a:ext>
              </a:extLst>
            </p:cNvPr>
            <p:cNvSpPr txBox="1"/>
            <p:nvPr/>
          </p:nvSpPr>
          <p:spPr>
            <a:xfrm>
              <a:off x="473639" y="4344249"/>
              <a:ext cx="22365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三维迂回相位编码</a:t>
              </a:r>
            </a:p>
          </p:txBody>
        </p:sp>
        <p:sp>
          <p:nvSpPr>
            <p:cNvPr id="295" name="矩形 294">
              <a:extLst>
                <a:ext uri="{FF2B5EF4-FFF2-40B4-BE49-F238E27FC236}">
                  <a16:creationId xmlns:a16="http://schemas.microsoft.com/office/drawing/2014/main" id="{4BF10D01-DC10-41FE-8A0B-544404DE98B8}"/>
                </a:ext>
              </a:extLst>
            </p:cNvPr>
            <p:cNvSpPr/>
            <p:nvPr/>
          </p:nvSpPr>
          <p:spPr>
            <a:xfrm>
              <a:off x="872845" y="5510710"/>
              <a:ext cx="288000" cy="369332"/>
            </a:xfrm>
            <a:prstGeom prst="rect">
              <a:avLst/>
            </a:prstGeom>
            <a:solidFill>
              <a:sysClr val="windowText" lastClr="000000">
                <a:lumMod val="50000"/>
                <a:lumOff val="50000"/>
              </a:sysClr>
            </a:solidFill>
            <a:ln w="12700" cap="flat" cmpd="sng" algn="ctr">
              <a:noFill/>
              <a:prstDash val="dash"/>
              <a:miter lim="800000"/>
            </a:ln>
            <a:effectLst/>
            <a:scene3d>
              <a:camera prst="isometricOffAxis1Right"/>
              <a:lightRig rig="threePt" dir="t">
                <a:rot lat="0" lon="0" rev="0"/>
              </a:lightRig>
            </a:scene3d>
            <a:sp3d extrusionH="476250" contourW="6350" prstMaterial="clear">
              <a:contourClr>
                <a:sysClr val="windowText" lastClr="000000"/>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6" name="矩形 295">
              <a:extLst>
                <a:ext uri="{FF2B5EF4-FFF2-40B4-BE49-F238E27FC236}">
                  <a16:creationId xmlns:a16="http://schemas.microsoft.com/office/drawing/2014/main" id="{4A6280D3-2F5F-481C-8AB8-AF6DA76F1C1C}"/>
                </a:ext>
              </a:extLst>
            </p:cNvPr>
            <p:cNvSpPr/>
            <p:nvPr/>
          </p:nvSpPr>
          <p:spPr>
            <a:xfrm>
              <a:off x="2391874" y="5286738"/>
              <a:ext cx="288000" cy="369332"/>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a:sp3d extrusionH="47625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7" name="矩形 296">
              <a:extLst>
                <a:ext uri="{FF2B5EF4-FFF2-40B4-BE49-F238E27FC236}">
                  <a16:creationId xmlns:a16="http://schemas.microsoft.com/office/drawing/2014/main" id="{DD7DEF1B-6985-4E1F-8BE2-6E5EDBEFE3A9}"/>
                </a:ext>
              </a:extLst>
            </p:cNvPr>
            <p:cNvSpPr/>
            <p:nvPr/>
          </p:nvSpPr>
          <p:spPr>
            <a:xfrm>
              <a:off x="3963056" y="5042248"/>
              <a:ext cx="288000" cy="369332"/>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a:sp3d extrusionH="47625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98" name="矩形 297">
              <a:extLst>
                <a:ext uri="{FF2B5EF4-FFF2-40B4-BE49-F238E27FC236}">
                  <a16:creationId xmlns:a16="http://schemas.microsoft.com/office/drawing/2014/main" id="{5BC6382B-204F-469B-B2FE-C4759785D0C7}"/>
                </a:ext>
              </a:extLst>
            </p:cNvPr>
            <p:cNvSpPr/>
            <p:nvPr/>
          </p:nvSpPr>
          <p:spPr>
            <a:xfrm>
              <a:off x="5447486" y="4815354"/>
              <a:ext cx="288000" cy="369332"/>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a:sp3d extrusionH="47625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9" name="矩形 298">
              <a:extLst>
                <a:ext uri="{FF2B5EF4-FFF2-40B4-BE49-F238E27FC236}">
                  <a16:creationId xmlns:a16="http://schemas.microsoft.com/office/drawing/2014/main" id="{C892A849-A252-42DE-90B6-F5B156F2479A}"/>
                </a:ext>
              </a:extLst>
            </p:cNvPr>
            <p:cNvSpPr/>
            <p:nvPr/>
          </p:nvSpPr>
          <p:spPr>
            <a:xfrm>
              <a:off x="994165" y="5312504"/>
              <a:ext cx="936000" cy="936000"/>
            </a:xfrm>
            <a:prstGeom prst="rect">
              <a:avLst/>
            </a:prstGeom>
            <a:noFill/>
            <a:ln w="19050" cap="flat" cmpd="sng" algn="ctr">
              <a:solidFill>
                <a:sysClr val="windowText" lastClr="000000"/>
              </a:solid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0" name="矩形 299">
              <a:extLst>
                <a:ext uri="{FF2B5EF4-FFF2-40B4-BE49-F238E27FC236}">
                  <a16:creationId xmlns:a16="http://schemas.microsoft.com/office/drawing/2014/main" id="{4BE20282-A838-4899-AC9E-B73655DAB230}"/>
                </a:ext>
              </a:extLst>
            </p:cNvPr>
            <p:cNvSpPr/>
            <p:nvPr/>
          </p:nvSpPr>
          <p:spPr>
            <a:xfrm>
              <a:off x="1073154" y="5595839"/>
              <a:ext cx="288000" cy="369332"/>
            </a:xfrm>
            <a:prstGeom prst="rect">
              <a:avLst/>
            </a:prstGeom>
            <a:solidFill>
              <a:sysClr val="windowText" lastClr="000000">
                <a:lumMod val="50000"/>
                <a:lumOff val="50000"/>
                <a:alpha val="50000"/>
              </a:sysClr>
            </a:solidFill>
            <a:ln w="12700" cap="flat" cmpd="sng" algn="ctr">
              <a:no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1" name="矩形 300">
              <a:extLst>
                <a:ext uri="{FF2B5EF4-FFF2-40B4-BE49-F238E27FC236}">
                  <a16:creationId xmlns:a16="http://schemas.microsoft.com/office/drawing/2014/main" id="{078C106B-50A0-4014-B196-26105AC07D71}"/>
                </a:ext>
              </a:extLst>
            </p:cNvPr>
            <p:cNvSpPr/>
            <p:nvPr/>
          </p:nvSpPr>
          <p:spPr>
            <a:xfrm>
              <a:off x="2380773" y="5102933"/>
              <a:ext cx="936000" cy="936000"/>
            </a:xfrm>
            <a:prstGeom prst="rect">
              <a:avLst/>
            </a:prstGeom>
            <a:noFill/>
            <a:ln w="19050" cap="flat" cmpd="sng" algn="ctr">
              <a:solidFill>
                <a:sysClr val="windowText" lastClr="000000"/>
              </a:solid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2" name="矩形 301">
              <a:extLst>
                <a:ext uri="{FF2B5EF4-FFF2-40B4-BE49-F238E27FC236}">
                  <a16:creationId xmlns:a16="http://schemas.microsoft.com/office/drawing/2014/main" id="{B3612B1B-81FC-4137-9FCF-036ED752A08D}"/>
                </a:ext>
              </a:extLst>
            </p:cNvPr>
            <p:cNvSpPr/>
            <p:nvPr/>
          </p:nvSpPr>
          <p:spPr>
            <a:xfrm>
              <a:off x="2597847" y="5386267"/>
              <a:ext cx="288000" cy="369332"/>
            </a:xfrm>
            <a:prstGeom prst="rect">
              <a:avLst/>
            </a:prstGeom>
            <a:solidFill>
              <a:sysClr val="windowText" lastClr="000000">
                <a:lumMod val="50000"/>
                <a:lumOff val="50000"/>
                <a:alpha val="50000"/>
              </a:sysClr>
            </a:solidFill>
            <a:ln w="12700" cap="flat" cmpd="sng" algn="ctr">
              <a:no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3" name="矩形 302">
              <a:extLst>
                <a:ext uri="{FF2B5EF4-FFF2-40B4-BE49-F238E27FC236}">
                  <a16:creationId xmlns:a16="http://schemas.microsoft.com/office/drawing/2014/main" id="{C419BFC0-F7EC-41D8-A727-94ACE4CEEA39}"/>
                </a:ext>
              </a:extLst>
            </p:cNvPr>
            <p:cNvSpPr/>
            <p:nvPr/>
          </p:nvSpPr>
          <p:spPr>
            <a:xfrm>
              <a:off x="3739917" y="4889605"/>
              <a:ext cx="936000" cy="936000"/>
            </a:xfrm>
            <a:prstGeom prst="rect">
              <a:avLst/>
            </a:prstGeom>
            <a:noFill/>
            <a:ln w="19050" cap="flat" cmpd="sng" algn="ctr">
              <a:solidFill>
                <a:sysClr val="windowText" lastClr="000000"/>
              </a:solid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4" name="矩形 303">
              <a:extLst>
                <a:ext uri="{FF2B5EF4-FFF2-40B4-BE49-F238E27FC236}">
                  <a16:creationId xmlns:a16="http://schemas.microsoft.com/office/drawing/2014/main" id="{71C87573-39B3-4CC6-877D-3B8E06758D4F}"/>
                </a:ext>
              </a:extLst>
            </p:cNvPr>
            <p:cNvSpPr/>
            <p:nvPr/>
          </p:nvSpPr>
          <p:spPr>
            <a:xfrm>
              <a:off x="4155019" y="5172939"/>
              <a:ext cx="288000" cy="369332"/>
            </a:xfrm>
            <a:prstGeom prst="rect">
              <a:avLst/>
            </a:prstGeom>
            <a:solidFill>
              <a:sysClr val="windowText" lastClr="000000">
                <a:lumMod val="50000"/>
                <a:lumOff val="50000"/>
                <a:alpha val="50000"/>
              </a:sysClr>
            </a:solidFill>
            <a:ln w="12700" cap="flat" cmpd="sng" algn="ctr">
              <a:no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5" name="矩形 304">
              <a:extLst>
                <a:ext uri="{FF2B5EF4-FFF2-40B4-BE49-F238E27FC236}">
                  <a16:creationId xmlns:a16="http://schemas.microsoft.com/office/drawing/2014/main" id="{11E0A1C0-38B1-4AD1-BE95-9009BA03819B}"/>
                </a:ext>
              </a:extLst>
            </p:cNvPr>
            <p:cNvSpPr/>
            <p:nvPr/>
          </p:nvSpPr>
          <p:spPr>
            <a:xfrm>
              <a:off x="5085651" y="4694249"/>
              <a:ext cx="936000" cy="936000"/>
            </a:xfrm>
            <a:prstGeom prst="rect">
              <a:avLst/>
            </a:prstGeom>
            <a:noFill/>
            <a:ln w="19050" cap="flat" cmpd="sng" algn="ctr">
              <a:solidFill>
                <a:sysClr val="windowText" lastClr="000000"/>
              </a:solid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6" name="矩形 305">
              <a:extLst>
                <a:ext uri="{FF2B5EF4-FFF2-40B4-BE49-F238E27FC236}">
                  <a16:creationId xmlns:a16="http://schemas.microsoft.com/office/drawing/2014/main" id="{20283317-2302-4343-B3E9-1778B0D35060}"/>
                </a:ext>
              </a:extLst>
            </p:cNvPr>
            <p:cNvSpPr/>
            <p:nvPr/>
          </p:nvSpPr>
          <p:spPr>
            <a:xfrm>
              <a:off x="5656375" y="4968349"/>
              <a:ext cx="288000" cy="369332"/>
            </a:xfrm>
            <a:prstGeom prst="rect">
              <a:avLst/>
            </a:prstGeom>
            <a:solidFill>
              <a:sysClr val="windowText" lastClr="000000">
                <a:lumMod val="50000"/>
                <a:lumOff val="50000"/>
                <a:alpha val="50000"/>
              </a:sysClr>
            </a:solidFill>
            <a:ln w="12700" cap="flat" cmpd="sng" algn="ctr">
              <a:no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7" name="文本框 306">
              <a:extLst>
                <a:ext uri="{FF2B5EF4-FFF2-40B4-BE49-F238E27FC236}">
                  <a16:creationId xmlns:a16="http://schemas.microsoft.com/office/drawing/2014/main" id="{5DD6AA0F-C867-49C1-92C0-995313936625}"/>
                </a:ext>
              </a:extLst>
            </p:cNvPr>
            <p:cNvSpPr txBox="1"/>
            <p:nvPr/>
          </p:nvSpPr>
          <p:spPr>
            <a:xfrm>
              <a:off x="3136436" y="5942802"/>
              <a:ext cx="297389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b="1" kern="0" dirty="0">
                  <a:solidFill>
                    <a:prstClr val="black"/>
                  </a:solidFill>
                  <a:latin typeface="黑体" panose="02010609060101010101" pitchFamily="49" charset="-122"/>
                  <a:ea typeface="黑体" panose="02010609060101010101" pitchFamily="49" charset="-122"/>
                </a:rPr>
                <a:t>“</a:t>
              </a:r>
              <a:r>
                <a:rPr lang="zh-CN" altLang="en-US" b="1" kern="0" dirty="0">
                  <a:solidFill>
                    <a:schemeClr val="accent5">
                      <a:lumMod val="75000"/>
                    </a:schemeClr>
                  </a:solidFill>
                  <a:latin typeface="黑体" panose="02010609060101010101" pitchFamily="49" charset="-122"/>
                  <a:ea typeface="黑体" panose="02010609060101010101" pitchFamily="49" charset="-122"/>
                </a:rPr>
                <a:t>激光烧出</a:t>
              </a:r>
              <a:r>
                <a:rPr lang="zh-CN" altLang="en-US" b="1" kern="0" dirty="0">
                  <a:solidFill>
                    <a:prstClr val="black"/>
                  </a:solidFill>
                  <a:latin typeface="黑体" panose="02010609060101010101" pitchFamily="49" charset="-122"/>
                  <a:ea typeface="黑体" panose="02010609060101010101" pitchFamily="49" charset="-122"/>
                </a:rPr>
                <a:t>”</a:t>
              </a:r>
              <a:r>
                <a:rPr lang="zh-CN" altLang="en-US" b="1" kern="0" dirty="0">
                  <a:solidFill>
                    <a:srgbClr val="FF0000"/>
                  </a:solidFill>
                  <a:latin typeface="黑体" panose="02010609060101010101" pitchFamily="49" charset="-122"/>
                  <a:ea typeface="黑体" panose="02010609060101010101" pitchFamily="49" charset="-122"/>
                </a:rPr>
                <a:t>纯相位</a:t>
              </a:r>
              <a:r>
                <a:rPr lang="zh-CN" altLang="en-US" b="1" kern="0" dirty="0">
                  <a:solidFill>
                    <a:prstClr val="black"/>
                  </a:solidFill>
                  <a:latin typeface="黑体" panose="02010609060101010101" pitchFamily="49" charset="-122"/>
                  <a:ea typeface="黑体" panose="02010609060101010101" pitchFamily="49" charset="-122"/>
                </a:rPr>
                <a:t>全息图</a:t>
              </a:r>
              <a:endParaRPr kumimoji="0" lang="zh-CN" altLang="en-US"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600905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par>
                                <p:cTn id="12" presetID="22" presetClass="entr" presetSubtype="1" fill="hold" nodeType="withEffect">
                                  <p:stCondLst>
                                    <p:cond delay="0"/>
                                  </p:stCondLst>
                                  <p:childTnLst>
                                    <p:set>
                                      <p:cBhvr>
                                        <p:cTn id="13" dur="1" fill="hold">
                                          <p:stCondLst>
                                            <p:cond delay="0"/>
                                          </p:stCondLst>
                                        </p:cTn>
                                        <p:tgtEl>
                                          <p:spTgt spid="221"/>
                                        </p:tgtEl>
                                        <p:attrNameLst>
                                          <p:attrName>style.visibility</p:attrName>
                                        </p:attrNameLst>
                                      </p:cBhvr>
                                      <p:to>
                                        <p:strVal val="visible"/>
                                      </p:to>
                                    </p:set>
                                    <p:animEffect transition="in" filter="wipe(up)">
                                      <p:cBhvr>
                                        <p:cTn id="14" dur="500"/>
                                        <p:tgtEl>
                                          <p:spTgt spid="221"/>
                                        </p:tgtEl>
                                      </p:cBhvr>
                                    </p:animEffect>
                                  </p:childTnLst>
                                </p:cTn>
                              </p:par>
                            </p:childTnLst>
                          </p:cTn>
                        </p:par>
                        <p:par>
                          <p:cTn id="15" fill="hold">
                            <p:stCondLst>
                              <p:cond delay="1000"/>
                            </p:stCondLst>
                            <p:childTnLst>
                              <p:par>
                                <p:cTn id="16" presetID="6" presetClass="entr" presetSubtype="32"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ircle(out)">
                                      <p:cBhvr>
                                        <p:cTn id="18" dur="500"/>
                                        <p:tgtEl>
                                          <p:spTgt spid="18"/>
                                        </p:tgtEl>
                                      </p:cBhvr>
                                    </p:animEffect>
                                  </p:childTnLst>
                                </p:cTn>
                              </p:par>
                              <p:par>
                                <p:cTn id="19" presetID="6" presetClass="entr" presetSubtype="32"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circle(out)">
                                      <p:cBhvr>
                                        <p:cTn id="21" dur="500"/>
                                        <p:tgtEl>
                                          <p:spTgt spid="85"/>
                                        </p:tgtEl>
                                      </p:cBhvr>
                                    </p:animEffect>
                                  </p:childTnLst>
                                </p:cTn>
                              </p:par>
                              <p:par>
                                <p:cTn id="22" presetID="22" presetClass="entr" presetSubtype="1" fill="hold" nodeType="withEffect">
                                  <p:stCondLst>
                                    <p:cond delay="0"/>
                                  </p:stCondLst>
                                  <p:childTnLst>
                                    <p:set>
                                      <p:cBhvr>
                                        <p:cTn id="23" dur="1" fill="hold">
                                          <p:stCondLst>
                                            <p:cond delay="0"/>
                                          </p:stCondLst>
                                        </p:cTn>
                                        <p:tgtEl>
                                          <p:spTgt spid="222"/>
                                        </p:tgtEl>
                                        <p:attrNameLst>
                                          <p:attrName>style.visibility</p:attrName>
                                        </p:attrNameLst>
                                      </p:cBhvr>
                                      <p:to>
                                        <p:strVal val="visible"/>
                                      </p:to>
                                    </p:set>
                                    <p:animEffect transition="in" filter="wipe(up)">
                                      <p:cBhvr>
                                        <p:cTn id="24" dur="500"/>
                                        <p:tgtEl>
                                          <p:spTgt spid="2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2" fill="hold" nodeType="clickEffect">
                                  <p:stCondLst>
                                    <p:cond delay="0"/>
                                  </p:stCondLst>
                                  <p:childTnLst>
                                    <p:animEffect transition="out" filter="wipe(right)">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311"/>
                                        </p:tgtEl>
                                        <p:attrNameLst>
                                          <p:attrName>style.visibility</p:attrName>
                                        </p:attrNameLst>
                                      </p:cBhvr>
                                      <p:to>
                                        <p:strVal val="visible"/>
                                      </p:to>
                                    </p:set>
                                    <p:animEffect transition="in" filter="wipe(right)">
                                      <p:cBhvr>
                                        <p:cTn id="32" dur="500"/>
                                        <p:tgtEl>
                                          <p:spTgt spid="3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6"/>
                                        </p:tgtEl>
                                        <p:attrNameLst>
                                          <p:attrName>style.visibility</p:attrName>
                                        </p:attrNameLst>
                                      </p:cBhvr>
                                      <p:to>
                                        <p:strVal val="visible"/>
                                      </p:to>
                                    </p:set>
                                    <p:animEffect transition="in" filter="wipe(up)">
                                      <p:cBhvr>
                                        <p:cTn id="37" dur="500"/>
                                        <p:tgtEl>
                                          <p:spTgt spid="206"/>
                                        </p:tgtEl>
                                      </p:cBhvr>
                                    </p:animEffect>
                                  </p:childTnLst>
                                </p:cTn>
                              </p:par>
                              <p:par>
                                <p:cTn id="38" presetID="22" presetClass="entr" presetSubtype="2" fill="hold" nodeType="withEffect">
                                  <p:stCondLst>
                                    <p:cond delay="0"/>
                                  </p:stCondLst>
                                  <p:childTnLst>
                                    <p:set>
                                      <p:cBhvr>
                                        <p:cTn id="39" dur="1" fill="hold">
                                          <p:stCondLst>
                                            <p:cond delay="0"/>
                                          </p:stCondLst>
                                        </p:cTn>
                                        <p:tgtEl>
                                          <p:spTgt spid="224"/>
                                        </p:tgtEl>
                                        <p:attrNameLst>
                                          <p:attrName>style.visibility</p:attrName>
                                        </p:attrNameLst>
                                      </p:cBhvr>
                                      <p:to>
                                        <p:strVal val="visible"/>
                                      </p:to>
                                    </p:set>
                                    <p:animEffect transition="in" filter="wipe(right)">
                                      <p:cBhvr>
                                        <p:cTn id="40"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9329" y="2123975"/>
            <a:ext cx="421249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grpSp>
        <p:nvGrpSpPr>
          <p:cNvPr id="4" name="组合 3">
            <a:extLst>
              <a:ext uri="{FF2B5EF4-FFF2-40B4-BE49-F238E27FC236}">
                <a16:creationId xmlns:a16="http://schemas.microsoft.com/office/drawing/2014/main" id="{A1B7F646-A972-4FA0-AA3E-DD47A8EA0DFC}"/>
              </a:ext>
            </a:extLst>
          </p:cNvPr>
          <p:cNvGrpSpPr/>
          <p:nvPr/>
        </p:nvGrpSpPr>
        <p:grpSpPr>
          <a:xfrm>
            <a:off x="5413594" y="2515095"/>
            <a:ext cx="3747681" cy="2440084"/>
            <a:chOff x="5413594" y="2576055"/>
            <a:chExt cx="3747681" cy="2440084"/>
          </a:xfrm>
        </p:grpSpPr>
        <p:grpSp>
          <p:nvGrpSpPr>
            <p:cNvPr id="27" name="组合 26">
              <a:extLst>
                <a:ext uri="{FF2B5EF4-FFF2-40B4-BE49-F238E27FC236}">
                  <a16:creationId xmlns:a16="http://schemas.microsoft.com/office/drawing/2014/main" id="{1E75AB9C-4581-4747-B792-A85ABCDE2B37}"/>
                </a:ext>
              </a:extLst>
            </p:cNvPr>
            <p:cNvGrpSpPr/>
            <p:nvPr/>
          </p:nvGrpSpPr>
          <p:grpSpPr>
            <a:xfrm>
              <a:off x="5413594" y="2576055"/>
              <a:ext cx="3261261" cy="2440084"/>
              <a:chOff x="4811614" y="2576055"/>
              <a:chExt cx="3261261" cy="2440084"/>
            </a:xfrm>
          </p:grpSpPr>
          <p:pic>
            <p:nvPicPr>
              <p:cNvPr id="233" name="图片 232" descr="图片包含 游戏机, 建筑, 瓷砖, 人&#10;&#10;描述已自动生成">
                <a:extLst>
                  <a:ext uri="{FF2B5EF4-FFF2-40B4-BE49-F238E27FC236}">
                    <a16:creationId xmlns:a16="http://schemas.microsoft.com/office/drawing/2014/main" id="{F5C8B9C7-4C7D-4971-B603-ABBD0C44B2CC}"/>
                  </a:ext>
                </a:extLst>
              </p:cNvPr>
              <p:cNvPicPr>
                <a:picLocks noChangeAspect="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tretch>
                <a:fillRect/>
              </a:stretch>
            </p:blipFill>
            <p:spPr>
              <a:xfrm>
                <a:off x="5608336" y="2576055"/>
                <a:ext cx="1869996" cy="1876037"/>
              </a:xfrm>
              <a:prstGeom prst="rect">
                <a:avLst/>
              </a:prstGeom>
            </p:spPr>
          </p:pic>
          <p:sp>
            <p:nvSpPr>
              <p:cNvPr id="236" name="左大括号 235">
                <a:extLst>
                  <a:ext uri="{FF2B5EF4-FFF2-40B4-BE49-F238E27FC236}">
                    <a16:creationId xmlns:a16="http://schemas.microsoft.com/office/drawing/2014/main" id="{C591F1B8-4358-41E8-8B13-57E7B5D38CB7}"/>
                  </a:ext>
                </a:extLst>
              </p:cNvPr>
              <p:cNvSpPr/>
              <p:nvPr/>
            </p:nvSpPr>
            <p:spPr>
              <a:xfrm>
                <a:off x="5406315" y="3085547"/>
                <a:ext cx="126828" cy="134432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7" name="左大括号 236">
                <a:extLst>
                  <a:ext uri="{FF2B5EF4-FFF2-40B4-BE49-F238E27FC236}">
                    <a16:creationId xmlns:a16="http://schemas.microsoft.com/office/drawing/2014/main" id="{74E9CCA4-94E8-4907-B329-648087D22505}"/>
                  </a:ext>
                </a:extLst>
              </p:cNvPr>
              <p:cNvSpPr/>
              <p:nvPr/>
            </p:nvSpPr>
            <p:spPr>
              <a:xfrm rot="16200000">
                <a:off x="6235662" y="3903036"/>
                <a:ext cx="126828" cy="135025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左大括号 237">
                <a:extLst>
                  <a:ext uri="{FF2B5EF4-FFF2-40B4-BE49-F238E27FC236}">
                    <a16:creationId xmlns:a16="http://schemas.microsoft.com/office/drawing/2014/main" id="{7F92ADC1-D97A-47EE-B1CF-C8AAF9020662}"/>
                  </a:ext>
                </a:extLst>
              </p:cNvPr>
              <p:cNvSpPr/>
              <p:nvPr/>
            </p:nvSpPr>
            <p:spPr>
              <a:xfrm rot="13500000">
                <a:off x="7258489" y="3940221"/>
                <a:ext cx="115468" cy="69275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标题 1">
                <a:extLst>
                  <a:ext uri="{FF2B5EF4-FFF2-40B4-BE49-F238E27FC236}">
                    <a16:creationId xmlns:a16="http://schemas.microsoft.com/office/drawing/2014/main" id="{F106F2D4-21B8-46DF-A8A7-B8812B74362A}"/>
                  </a:ext>
                </a:extLst>
              </p:cNvPr>
              <p:cNvSpPr txBox="1">
                <a:spLocks/>
              </p:cNvSpPr>
              <p:nvPr/>
            </p:nvSpPr>
            <p:spPr bwMode="auto">
              <a:xfrm>
                <a:off x="5904956" y="4666135"/>
                <a:ext cx="78823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latin typeface="+mn-lt"/>
                    <a:ea typeface="黑体" panose="02010609060101010101" pitchFamily="49" charset="-122"/>
                    <a:cs typeface="Gisha" panose="020B0604020202020204" pitchFamily="34" charset="-79"/>
                  </a:rPr>
                  <a:t>480</a:t>
                </a:r>
                <a:r>
                  <a:rPr lang="zh-CN" altLang="en-US" sz="1800" dirty="0">
                    <a:latin typeface="+mn-lt"/>
                    <a:ea typeface="黑体" panose="02010609060101010101" pitchFamily="49" charset="-122"/>
                    <a:cs typeface="Gisha" panose="020B0604020202020204" pitchFamily="34" charset="-79"/>
                  </a:rPr>
                  <a:t>层</a:t>
                </a:r>
                <a:endParaRPr lang="en-US" altLang="zh-CN" sz="2000" dirty="0">
                  <a:latin typeface="+mn-lt"/>
                  <a:ea typeface="黑体" panose="02010609060101010101" pitchFamily="49" charset="-122"/>
                  <a:cs typeface="Gisha" panose="020B0604020202020204" pitchFamily="34" charset="-79"/>
                </a:endParaRPr>
              </a:p>
            </p:txBody>
          </p:sp>
          <p:sp>
            <p:nvSpPr>
              <p:cNvPr id="240" name="标题 1">
                <a:extLst>
                  <a:ext uri="{FF2B5EF4-FFF2-40B4-BE49-F238E27FC236}">
                    <a16:creationId xmlns:a16="http://schemas.microsoft.com/office/drawing/2014/main" id="{35748B4F-C25C-4980-BA9B-9D30EC6DFF7D}"/>
                  </a:ext>
                </a:extLst>
              </p:cNvPr>
              <p:cNvSpPr txBox="1">
                <a:spLocks/>
              </p:cNvSpPr>
              <p:nvPr/>
            </p:nvSpPr>
            <p:spPr bwMode="auto">
              <a:xfrm>
                <a:off x="7303523" y="4309808"/>
                <a:ext cx="76935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latin typeface="+mn-lt"/>
                    <a:ea typeface="黑体" panose="02010609060101010101" pitchFamily="49" charset="-122"/>
                    <a:cs typeface="Gisha" panose="020B0604020202020204" pitchFamily="34" charset="-79"/>
                  </a:rPr>
                  <a:t>960</a:t>
                </a:r>
                <a:r>
                  <a:rPr lang="zh-CN" altLang="en-US" sz="1800" dirty="0">
                    <a:latin typeface="+mn-lt"/>
                    <a:ea typeface="黑体" panose="02010609060101010101" pitchFamily="49" charset="-122"/>
                    <a:cs typeface="Gisha" panose="020B0604020202020204" pitchFamily="34" charset="-79"/>
                  </a:rPr>
                  <a:t>层</a:t>
                </a:r>
                <a:endParaRPr lang="en-US" altLang="zh-CN" sz="2000" dirty="0">
                  <a:latin typeface="+mn-lt"/>
                  <a:ea typeface="黑体" panose="02010609060101010101" pitchFamily="49" charset="-122"/>
                  <a:cs typeface="Gisha" panose="020B0604020202020204" pitchFamily="34" charset="-79"/>
                </a:endParaRPr>
              </a:p>
            </p:txBody>
          </p:sp>
          <p:sp>
            <p:nvSpPr>
              <p:cNvPr id="241" name="标题 1">
                <a:extLst>
                  <a:ext uri="{FF2B5EF4-FFF2-40B4-BE49-F238E27FC236}">
                    <a16:creationId xmlns:a16="http://schemas.microsoft.com/office/drawing/2014/main" id="{9AE6F5D1-3C16-4DF4-BA9E-E8FC6C71BCBA}"/>
                  </a:ext>
                </a:extLst>
              </p:cNvPr>
              <p:cNvSpPr txBox="1">
                <a:spLocks/>
              </p:cNvSpPr>
              <p:nvPr/>
            </p:nvSpPr>
            <p:spPr bwMode="auto">
              <a:xfrm>
                <a:off x="4811614" y="3369908"/>
                <a:ext cx="662156" cy="71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00000"/>
                  </a:lnSpc>
                </a:pPr>
                <a:r>
                  <a:rPr lang="en-US" altLang="zh-CN" sz="1800" dirty="0">
                    <a:latin typeface="+mn-lt"/>
                    <a:ea typeface="黑体" panose="02010609060101010101" pitchFamily="49" charset="-122"/>
                    <a:cs typeface="Gisha" panose="020B0604020202020204" pitchFamily="34" charset="-79"/>
                  </a:rPr>
                  <a:t>960</a:t>
                </a:r>
              </a:p>
              <a:p>
                <a:pPr defTabSz="914400">
                  <a:lnSpc>
                    <a:spcPct val="100000"/>
                  </a:lnSpc>
                </a:pPr>
                <a:r>
                  <a:rPr lang="zh-CN" altLang="en-US" sz="1800" dirty="0">
                    <a:latin typeface="+mn-lt"/>
                    <a:ea typeface="黑体" panose="02010609060101010101" pitchFamily="49" charset="-122"/>
                    <a:cs typeface="Gisha" panose="020B0604020202020204" pitchFamily="34" charset="-79"/>
                  </a:rPr>
                  <a:t>层</a:t>
                </a:r>
                <a:endParaRPr lang="en-US" altLang="zh-CN" sz="2000" dirty="0">
                  <a:latin typeface="+mn-lt"/>
                  <a:ea typeface="黑体" panose="02010609060101010101" pitchFamily="49" charset="-122"/>
                  <a:cs typeface="Gisha" panose="020B0604020202020204" pitchFamily="34" charset="-79"/>
                </a:endParaRPr>
              </a:p>
            </p:txBody>
          </p:sp>
        </p:grpSp>
        <p:grpSp>
          <p:nvGrpSpPr>
            <p:cNvPr id="26" name="组合 25">
              <a:extLst>
                <a:ext uri="{FF2B5EF4-FFF2-40B4-BE49-F238E27FC236}">
                  <a16:creationId xmlns:a16="http://schemas.microsoft.com/office/drawing/2014/main" id="{67E99754-09FC-44C8-B92D-EC9C19C43988}"/>
                </a:ext>
              </a:extLst>
            </p:cNvPr>
            <p:cNvGrpSpPr/>
            <p:nvPr/>
          </p:nvGrpSpPr>
          <p:grpSpPr>
            <a:xfrm>
              <a:off x="8286894" y="3284887"/>
              <a:ext cx="874381" cy="925512"/>
              <a:chOff x="7579057" y="3144838"/>
              <a:chExt cx="874381" cy="925512"/>
            </a:xfrm>
          </p:grpSpPr>
          <p:pic>
            <p:nvPicPr>
              <p:cNvPr id="234" name="图片 233" descr="图片包含 游戏机, 建筑, 瓷砖, 人&#10;&#10;描述已自动生成">
                <a:extLst>
                  <a:ext uri="{FF2B5EF4-FFF2-40B4-BE49-F238E27FC236}">
                    <a16:creationId xmlns:a16="http://schemas.microsoft.com/office/drawing/2014/main" id="{28F6657C-4A07-4CF7-9CDF-E2DD1A5BC77B}"/>
                  </a:ext>
                </a:extLst>
              </p:cNvPr>
              <p:cNvPicPr>
                <a:picLocks noChangeAspect="1"/>
              </p:cNvPicPr>
              <p:nvPr/>
            </p:nvPicPr>
            <p:blipFill>
              <a:blip r:embed="rId5" cstate="print">
                <a:duotone>
                  <a:prstClr val="black"/>
                  <a:srgbClr val="A5A5A5">
                    <a:tint val="45000"/>
                    <a:satMod val="400000"/>
                  </a:srgbClr>
                </a:duotone>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val="0"/>
                  </a:ext>
                </a:extLst>
              </a:blip>
              <a:srcRect l="62534" t="21077" r="21548" b="62930"/>
              <a:stretch>
                <a:fillRect/>
              </a:stretch>
            </p:blipFill>
            <p:spPr>
              <a:xfrm>
                <a:off x="7579057" y="3513247"/>
                <a:ext cx="297658" cy="300038"/>
              </a:xfrm>
              <a:custGeom>
                <a:avLst/>
                <a:gdLst>
                  <a:gd name="connsiteX0" fmla="*/ 92869 w 297658"/>
                  <a:gd name="connsiteY0" fmla="*/ 0 h 300038"/>
                  <a:gd name="connsiteX1" fmla="*/ 297658 w 297658"/>
                  <a:gd name="connsiteY1" fmla="*/ 2381 h 300038"/>
                  <a:gd name="connsiteX2" fmla="*/ 297657 w 297658"/>
                  <a:gd name="connsiteY2" fmla="*/ 200026 h 300038"/>
                  <a:gd name="connsiteX3" fmla="*/ 200025 w 297658"/>
                  <a:gd name="connsiteY3" fmla="*/ 297657 h 300038"/>
                  <a:gd name="connsiteX4" fmla="*/ 2381 w 297658"/>
                  <a:gd name="connsiteY4" fmla="*/ 300038 h 300038"/>
                  <a:gd name="connsiteX5" fmla="*/ 0 w 297658"/>
                  <a:gd name="connsiteY5" fmla="*/ 102394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658" h="300038">
                    <a:moveTo>
                      <a:pt x="92869" y="0"/>
                    </a:moveTo>
                    <a:lnTo>
                      <a:pt x="297658" y="2381"/>
                    </a:lnTo>
                    <a:cubicBezTo>
                      <a:pt x="297658" y="64294"/>
                      <a:pt x="297657" y="138113"/>
                      <a:pt x="297657" y="200026"/>
                    </a:cubicBezTo>
                    <a:lnTo>
                      <a:pt x="200025" y="297657"/>
                    </a:lnTo>
                    <a:lnTo>
                      <a:pt x="2381" y="300038"/>
                    </a:lnTo>
                    <a:cubicBezTo>
                      <a:pt x="1587" y="234157"/>
                      <a:pt x="794" y="168275"/>
                      <a:pt x="0" y="102394"/>
                    </a:cubicBezTo>
                    <a:close/>
                  </a:path>
                </a:pathLst>
              </a:custGeom>
            </p:spPr>
          </p:pic>
          <p:grpSp>
            <p:nvGrpSpPr>
              <p:cNvPr id="235" name="组合 234">
                <a:extLst>
                  <a:ext uri="{FF2B5EF4-FFF2-40B4-BE49-F238E27FC236}">
                    <a16:creationId xmlns:a16="http://schemas.microsoft.com/office/drawing/2014/main" id="{69E71705-A532-4EB8-B81C-F76C281D27D9}"/>
                  </a:ext>
                </a:extLst>
              </p:cNvPr>
              <p:cNvGrpSpPr/>
              <p:nvPr/>
            </p:nvGrpSpPr>
            <p:grpSpPr>
              <a:xfrm>
                <a:off x="7915593" y="3513138"/>
                <a:ext cx="537845" cy="214312"/>
                <a:chOff x="3543371" y="3662251"/>
                <a:chExt cx="537845" cy="214312"/>
              </a:xfrm>
            </p:grpSpPr>
            <p:grpSp>
              <p:nvGrpSpPr>
                <p:cNvPr id="259" name="组合 258">
                  <a:extLst>
                    <a:ext uri="{FF2B5EF4-FFF2-40B4-BE49-F238E27FC236}">
                      <a16:creationId xmlns:a16="http://schemas.microsoft.com/office/drawing/2014/main" id="{3F62EE30-01B1-4412-8B72-3797B85A2240}"/>
                    </a:ext>
                  </a:extLst>
                </p:cNvPr>
                <p:cNvGrpSpPr/>
                <p:nvPr/>
              </p:nvGrpSpPr>
              <p:grpSpPr>
                <a:xfrm rot="5400000">
                  <a:off x="3511520" y="3701567"/>
                  <a:ext cx="187749" cy="124047"/>
                  <a:chOff x="4910648" y="3589681"/>
                  <a:chExt cx="187749" cy="124047"/>
                </a:xfrm>
              </p:grpSpPr>
              <p:cxnSp>
                <p:nvCxnSpPr>
                  <p:cNvPr id="263" name="直接箭头连接符 262">
                    <a:extLst>
                      <a:ext uri="{FF2B5EF4-FFF2-40B4-BE49-F238E27FC236}">
                        <a16:creationId xmlns:a16="http://schemas.microsoft.com/office/drawing/2014/main" id="{2C0F01E4-6434-43A0-A359-620C9DD465C7}"/>
                      </a:ext>
                    </a:extLst>
                  </p:cNvPr>
                  <p:cNvCxnSpPr>
                    <a:cxnSpLocks/>
                  </p:cNvCxnSpPr>
                  <p:nvPr/>
                </p:nvCxnSpPr>
                <p:spPr>
                  <a:xfrm rot="16200000">
                    <a:off x="5005927" y="3541942"/>
                    <a:ext cx="0" cy="176276"/>
                  </a:xfrm>
                  <a:prstGeom prst="straightConnector1">
                    <a:avLst/>
                  </a:prstGeom>
                  <a:ln w="19050">
                    <a:solidFill>
                      <a:schemeClr val="tx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EF63B9BE-5DF8-43CE-B2A6-4A7A027391BF}"/>
                      </a:ext>
                    </a:extLst>
                  </p:cNvPr>
                  <p:cNvCxnSpPr>
                    <a:cxnSpLocks/>
                  </p:cNvCxnSpPr>
                  <p:nvPr/>
                </p:nvCxnSpPr>
                <p:spPr>
                  <a:xfrm rot="16200000" flipH="1">
                    <a:off x="4848624" y="3651705"/>
                    <a:ext cx="1240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779F86E4-9287-490A-908F-69CFF4ABCC94}"/>
                      </a:ext>
                    </a:extLst>
                  </p:cNvPr>
                  <p:cNvCxnSpPr>
                    <a:cxnSpLocks/>
                  </p:cNvCxnSpPr>
                  <p:nvPr/>
                </p:nvCxnSpPr>
                <p:spPr>
                  <a:xfrm rot="16200000" flipH="1">
                    <a:off x="5036374" y="3651704"/>
                    <a:ext cx="1240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60" name="对象 259">
                  <a:extLst>
                    <a:ext uri="{FF2B5EF4-FFF2-40B4-BE49-F238E27FC236}">
                      <a16:creationId xmlns:a16="http://schemas.microsoft.com/office/drawing/2014/main" id="{127A9ECC-06FE-4F93-9314-3FCC2CCD383C}"/>
                    </a:ext>
                  </a:extLst>
                </p:cNvPr>
                <p:cNvGraphicFramePr>
                  <a:graphicFrameLocks noChangeAspect="1"/>
                </p:cNvGraphicFramePr>
                <p:nvPr>
                  <p:extLst>
                    <p:ext uri="{D42A27DB-BD31-4B8C-83A1-F6EECF244321}">
                      <p14:modId xmlns:p14="http://schemas.microsoft.com/office/powerpoint/2010/main" val="751897813"/>
                    </p:ext>
                  </p:extLst>
                </p:nvPr>
              </p:nvGraphicFramePr>
              <p:xfrm>
                <a:off x="3717678" y="3662251"/>
                <a:ext cx="363538" cy="214312"/>
              </p:xfrm>
              <a:graphic>
                <a:graphicData uri="http://schemas.openxmlformats.org/presentationml/2006/ole">
                  <mc:AlternateContent xmlns:mc="http://schemas.openxmlformats.org/markup-compatibility/2006">
                    <mc:Choice xmlns:v="urn:schemas-microsoft-com:vml" Requires="v">
                      <p:oleObj name="Equation" r:id="rId7" imgW="342720" imgH="203040" progId="Equation.DSMT4">
                        <p:embed/>
                      </p:oleObj>
                    </mc:Choice>
                    <mc:Fallback>
                      <p:oleObj name="Equation" r:id="rId7" imgW="342720" imgH="203040" progId="Equation.DSMT4">
                        <p:embed/>
                        <p:pic>
                          <p:nvPicPr>
                            <p:cNvPr id="190" name="对象 189">
                              <a:extLst>
                                <a:ext uri="{FF2B5EF4-FFF2-40B4-BE49-F238E27FC236}">
                                  <a16:creationId xmlns:a16="http://schemas.microsoft.com/office/drawing/2014/main" id="{A32260B0-00AC-4781-AB98-808C458E9EFB}"/>
                                </a:ext>
                              </a:extLst>
                            </p:cNvPr>
                            <p:cNvPicPr/>
                            <p:nvPr/>
                          </p:nvPicPr>
                          <p:blipFill>
                            <a:blip r:embed="rId8"/>
                            <a:stretch>
                              <a:fillRect/>
                            </a:stretch>
                          </p:blipFill>
                          <p:spPr>
                            <a:xfrm>
                              <a:off x="3717678" y="3662251"/>
                              <a:ext cx="363538" cy="214312"/>
                            </a:xfrm>
                            <a:prstGeom prst="rect">
                              <a:avLst/>
                            </a:prstGeom>
                          </p:spPr>
                        </p:pic>
                      </p:oleObj>
                    </mc:Fallback>
                  </mc:AlternateContent>
                </a:graphicData>
              </a:graphic>
            </p:graphicFrame>
          </p:grpSp>
          <p:grpSp>
            <p:nvGrpSpPr>
              <p:cNvPr id="24" name="组合 23">
                <a:extLst>
                  <a:ext uri="{FF2B5EF4-FFF2-40B4-BE49-F238E27FC236}">
                    <a16:creationId xmlns:a16="http://schemas.microsoft.com/office/drawing/2014/main" id="{3D281B86-5B3D-4E8C-93D2-927D8B07D482}"/>
                  </a:ext>
                </a:extLst>
              </p:cNvPr>
              <p:cNvGrpSpPr/>
              <p:nvPr/>
            </p:nvGrpSpPr>
            <p:grpSpPr>
              <a:xfrm>
                <a:off x="7829834" y="3764413"/>
                <a:ext cx="491841" cy="305937"/>
                <a:chOff x="7829834" y="3764413"/>
                <a:chExt cx="491841" cy="305937"/>
              </a:xfrm>
            </p:grpSpPr>
            <p:grpSp>
              <p:nvGrpSpPr>
                <p:cNvPr id="244" name="组合 243">
                  <a:extLst>
                    <a:ext uri="{FF2B5EF4-FFF2-40B4-BE49-F238E27FC236}">
                      <a16:creationId xmlns:a16="http://schemas.microsoft.com/office/drawing/2014/main" id="{7B9DA15C-FA5B-4518-B8F9-F96ED264AA67}"/>
                    </a:ext>
                  </a:extLst>
                </p:cNvPr>
                <p:cNvGrpSpPr/>
                <p:nvPr/>
              </p:nvGrpSpPr>
              <p:grpSpPr>
                <a:xfrm rot="8100000">
                  <a:off x="7829834" y="3764413"/>
                  <a:ext cx="138356" cy="128745"/>
                  <a:chOff x="4910648" y="3584983"/>
                  <a:chExt cx="138356" cy="128745"/>
                </a:xfrm>
              </p:grpSpPr>
              <p:cxnSp>
                <p:nvCxnSpPr>
                  <p:cNvPr id="253" name="直接箭头连接符 252">
                    <a:extLst>
                      <a:ext uri="{FF2B5EF4-FFF2-40B4-BE49-F238E27FC236}">
                        <a16:creationId xmlns:a16="http://schemas.microsoft.com/office/drawing/2014/main" id="{DAB44B56-083D-4B64-A0EE-8E406CF0DCEF}"/>
                      </a:ext>
                    </a:extLst>
                  </p:cNvPr>
                  <p:cNvCxnSpPr>
                    <a:cxnSpLocks/>
                  </p:cNvCxnSpPr>
                  <p:nvPr/>
                </p:nvCxnSpPr>
                <p:spPr>
                  <a:xfrm rot="13500000" flipH="1">
                    <a:off x="4936469" y="3584983"/>
                    <a:ext cx="90192" cy="90192"/>
                  </a:xfrm>
                  <a:prstGeom prst="straightConnector1">
                    <a:avLst/>
                  </a:prstGeom>
                  <a:ln w="19050">
                    <a:solidFill>
                      <a:schemeClr val="tx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EFF4A705-A10F-4E8C-9EFC-57D8F496EA5F}"/>
                      </a:ext>
                    </a:extLst>
                  </p:cNvPr>
                  <p:cNvCxnSpPr>
                    <a:cxnSpLocks/>
                  </p:cNvCxnSpPr>
                  <p:nvPr/>
                </p:nvCxnSpPr>
                <p:spPr>
                  <a:xfrm rot="16200000" flipH="1">
                    <a:off x="4848624" y="3651705"/>
                    <a:ext cx="1240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53D6C498-45F8-47E6-8FE9-F7508B08A655}"/>
                      </a:ext>
                    </a:extLst>
                  </p:cNvPr>
                  <p:cNvCxnSpPr>
                    <a:cxnSpLocks/>
                  </p:cNvCxnSpPr>
                  <p:nvPr/>
                </p:nvCxnSpPr>
                <p:spPr>
                  <a:xfrm rot="16200000" flipH="1">
                    <a:off x="4986981" y="3651704"/>
                    <a:ext cx="1240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45" name="对象 244">
                  <a:extLst>
                    <a:ext uri="{FF2B5EF4-FFF2-40B4-BE49-F238E27FC236}">
                      <a16:creationId xmlns:a16="http://schemas.microsoft.com/office/drawing/2014/main" id="{2B6FA4FD-C75F-478F-9AA9-935A06AFBF9A}"/>
                    </a:ext>
                  </a:extLst>
                </p:cNvPr>
                <p:cNvGraphicFramePr>
                  <a:graphicFrameLocks noChangeAspect="1"/>
                </p:cNvGraphicFramePr>
                <p:nvPr>
                  <p:extLst>
                    <p:ext uri="{D42A27DB-BD31-4B8C-83A1-F6EECF244321}">
                      <p14:modId xmlns:p14="http://schemas.microsoft.com/office/powerpoint/2010/main" val="1357917901"/>
                    </p:ext>
                  </p:extLst>
                </p:nvPr>
              </p:nvGraphicFramePr>
              <p:xfrm>
                <a:off x="7958138" y="3856038"/>
                <a:ext cx="363537" cy="214312"/>
              </p:xfrm>
              <a:graphic>
                <a:graphicData uri="http://schemas.openxmlformats.org/presentationml/2006/ole">
                  <mc:AlternateContent xmlns:mc="http://schemas.openxmlformats.org/markup-compatibility/2006">
                    <mc:Choice xmlns:v="urn:schemas-microsoft-com:vml" Requires="v">
                      <p:oleObj name="Equation" r:id="rId9" imgW="342720" imgH="203040" progId="Equation.DSMT4">
                        <p:embed/>
                      </p:oleObj>
                    </mc:Choice>
                    <mc:Fallback>
                      <p:oleObj name="Equation" r:id="rId9" imgW="342720" imgH="203040" progId="Equation.DSMT4">
                        <p:embed/>
                        <p:pic>
                          <p:nvPicPr>
                            <p:cNvPr id="219" name="对象 218">
                              <a:extLst>
                                <a:ext uri="{FF2B5EF4-FFF2-40B4-BE49-F238E27FC236}">
                                  <a16:creationId xmlns:a16="http://schemas.microsoft.com/office/drawing/2014/main" id="{CA5507A7-A33A-41F1-A9AF-BFBE7A6EF8EC}"/>
                                </a:ext>
                              </a:extLst>
                            </p:cNvPr>
                            <p:cNvPicPr/>
                            <p:nvPr/>
                          </p:nvPicPr>
                          <p:blipFill>
                            <a:blip r:embed="rId10"/>
                            <a:stretch>
                              <a:fillRect/>
                            </a:stretch>
                          </p:blipFill>
                          <p:spPr>
                            <a:xfrm>
                              <a:off x="7958138" y="3856038"/>
                              <a:ext cx="363537" cy="214312"/>
                            </a:xfrm>
                            <a:prstGeom prst="rect">
                              <a:avLst/>
                            </a:prstGeom>
                          </p:spPr>
                        </p:pic>
                      </p:oleObj>
                    </mc:Fallback>
                  </mc:AlternateContent>
                </a:graphicData>
              </a:graphic>
            </p:graphicFrame>
          </p:grpSp>
          <p:grpSp>
            <p:nvGrpSpPr>
              <p:cNvPr id="246" name="组合 245">
                <a:extLst>
                  <a:ext uri="{FF2B5EF4-FFF2-40B4-BE49-F238E27FC236}">
                    <a16:creationId xmlns:a16="http://schemas.microsoft.com/office/drawing/2014/main" id="{7321A579-DEF0-4B23-BFD5-FE3FB3F74863}"/>
                  </a:ext>
                </a:extLst>
              </p:cNvPr>
              <p:cNvGrpSpPr/>
              <p:nvPr/>
            </p:nvGrpSpPr>
            <p:grpSpPr>
              <a:xfrm>
                <a:off x="7609205" y="3144838"/>
                <a:ext cx="342900" cy="334217"/>
                <a:chOff x="5449182" y="4864176"/>
                <a:chExt cx="342900" cy="334217"/>
              </a:xfrm>
            </p:grpSpPr>
            <p:graphicFrame>
              <p:nvGraphicFramePr>
                <p:cNvPr id="247" name="对象 246">
                  <a:extLst>
                    <a:ext uri="{FF2B5EF4-FFF2-40B4-BE49-F238E27FC236}">
                      <a16:creationId xmlns:a16="http://schemas.microsoft.com/office/drawing/2014/main" id="{FB4BCE15-6C11-46E6-A73F-FD9653EDC5F3}"/>
                    </a:ext>
                  </a:extLst>
                </p:cNvPr>
                <p:cNvGraphicFramePr>
                  <a:graphicFrameLocks noChangeAspect="1"/>
                </p:cNvGraphicFramePr>
                <p:nvPr>
                  <p:extLst>
                    <p:ext uri="{D42A27DB-BD31-4B8C-83A1-F6EECF244321}">
                      <p14:modId xmlns:p14="http://schemas.microsoft.com/office/powerpoint/2010/main" val="3628508468"/>
                    </p:ext>
                  </p:extLst>
                </p:nvPr>
              </p:nvGraphicFramePr>
              <p:xfrm>
                <a:off x="5449182" y="4864176"/>
                <a:ext cx="342900" cy="203200"/>
              </p:xfrm>
              <a:graphic>
                <a:graphicData uri="http://schemas.openxmlformats.org/presentationml/2006/ole">
                  <mc:AlternateContent xmlns:mc="http://schemas.openxmlformats.org/markup-compatibility/2006">
                    <mc:Choice xmlns:v="urn:schemas-microsoft-com:vml" Requires="v">
                      <p:oleObj name="Equation" r:id="rId11" imgW="342720" imgH="203040" progId="Equation.DSMT4">
                        <p:embed/>
                      </p:oleObj>
                    </mc:Choice>
                    <mc:Fallback>
                      <p:oleObj name="Equation" r:id="rId11" imgW="342720" imgH="203040" progId="Equation.DSMT4">
                        <p:embed/>
                        <p:pic>
                          <p:nvPicPr>
                            <p:cNvPr id="19" name="对象 18">
                              <a:extLst>
                                <a:ext uri="{FF2B5EF4-FFF2-40B4-BE49-F238E27FC236}">
                                  <a16:creationId xmlns:a16="http://schemas.microsoft.com/office/drawing/2014/main" id="{98C73C91-B2F1-4A6F-A790-BF2B23EEB360}"/>
                                </a:ext>
                              </a:extLst>
                            </p:cNvPr>
                            <p:cNvPicPr/>
                            <p:nvPr/>
                          </p:nvPicPr>
                          <p:blipFill>
                            <a:blip r:embed="rId12"/>
                            <a:stretch>
                              <a:fillRect/>
                            </a:stretch>
                          </p:blipFill>
                          <p:spPr>
                            <a:xfrm>
                              <a:off x="5449182" y="4864176"/>
                              <a:ext cx="342900" cy="203200"/>
                            </a:xfrm>
                            <a:prstGeom prst="rect">
                              <a:avLst/>
                            </a:prstGeom>
                          </p:spPr>
                        </p:pic>
                      </p:oleObj>
                    </mc:Fallback>
                  </mc:AlternateContent>
                </a:graphicData>
              </a:graphic>
            </p:graphicFrame>
            <p:grpSp>
              <p:nvGrpSpPr>
                <p:cNvPr id="248" name="组合 247">
                  <a:extLst>
                    <a:ext uri="{FF2B5EF4-FFF2-40B4-BE49-F238E27FC236}">
                      <a16:creationId xmlns:a16="http://schemas.microsoft.com/office/drawing/2014/main" id="{53A3BB67-F6C5-4B05-8F17-0ED6464500A3}"/>
                    </a:ext>
                  </a:extLst>
                </p:cNvPr>
                <p:cNvGrpSpPr/>
                <p:nvPr/>
              </p:nvGrpSpPr>
              <p:grpSpPr>
                <a:xfrm rot="16200000">
                  <a:off x="5551413" y="5042495"/>
                  <a:ext cx="124047" cy="187749"/>
                  <a:chOff x="5907970" y="5370911"/>
                  <a:chExt cx="124047" cy="187749"/>
                </a:xfrm>
              </p:grpSpPr>
              <p:cxnSp>
                <p:nvCxnSpPr>
                  <p:cNvPr id="249" name="直接箭头连接符 248">
                    <a:extLst>
                      <a:ext uri="{FF2B5EF4-FFF2-40B4-BE49-F238E27FC236}">
                        <a16:creationId xmlns:a16="http://schemas.microsoft.com/office/drawing/2014/main" id="{E50D7ED3-081C-4A59-8E55-923C240EC93E}"/>
                      </a:ext>
                    </a:extLst>
                  </p:cNvPr>
                  <p:cNvCxnSpPr>
                    <a:cxnSpLocks/>
                  </p:cNvCxnSpPr>
                  <p:nvPr/>
                </p:nvCxnSpPr>
                <p:spPr>
                  <a:xfrm>
                    <a:off x="5991618" y="5378052"/>
                    <a:ext cx="0" cy="176276"/>
                  </a:xfrm>
                  <a:prstGeom prst="straightConnector1">
                    <a:avLst/>
                  </a:prstGeom>
                  <a:ln w="19050">
                    <a:solidFill>
                      <a:schemeClr val="tx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90866B3C-410E-4F29-9351-BDEA08ACA850}"/>
                      </a:ext>
                    </a:extLst>
                  </p:cNvPr>
                  <p:cNvCxnSpPr>
                    <a:cxnSpLocks/>
                  </p:cNvCxnSpPr>
                  <p:nvPr/>
                </p:nvCxnSpPr>
                <p:spPr>
                  <a:xfrm flipH="1">
                    <a:off x="5907970" y="5370911"/>
                    <a:ext cx="1240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FE20F96D-5FF1-4763-B17C-8A4131DFD85B}"/>
                      </a:ext>
                    </a:extLst>
                  </p:cNvPr>
                  <p:cNvCxnSpPr>
                    <a:cxnSpLocks/>
                  </p:cNvCxnSpPr>
                  <p:nvPr/>
                </p:nvCxnSpPr>
                <p:spPr>
                  <a:xfrm flipH="1">
                    <a:off x="5907971" y="5558660"/>
                    <a:ext cx="1240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2" name="组合 1">
            <a:extLst>
              <a:ext uri="{FF2B5EF4-FFF2-40B4-BE49-F238E27FC236}">
                <a16:creationId xmlns:a16="http://schemas.microsoft.com/office/drawing/2014/main" id="{F437703F-A4E7-4502-A982-C2B36B5C7856}"/>
              </a:ext>
            </a:extLst>
          </p:cNvPr>
          <p:cNvGrpSpPr/>
          <p:nvPr/>
        </p:nvGrpSpPr>
        <p:grpSpPr>
          <a:xfrm>
            <a:off x="1606742" y="2515095"/>
            <a:ext cx="3952414" cy="2440084"/>
            <a:chOff x="2117282" y="2576055"/>
            <a:chExt cx="3952414" cy="2440084"/>
          </a:xfrm>
        </p:grpSpPr>
        <p:grpSp>
          <p:nvGrpSpPr>
            <p:cNvPr id="28" name="组合 27">
              <a:extLst>
                <a:ext uri="{FF2B5EF4-FFF2-40B4-BE49-F238E27FC236}">
                  <a16:creationId xmlns:a16="http://schemas.microsoft.com/office/drawing/2014/main" id="{49E6EA5B-B8BE-408F-BCB0-BFBE1F3EB0DE}"/>
                </a:ext>
              </a:extLst>
            </p:cNvPr>
            <p:cNvGrpSpPr/>
            <p:nvPr/>
          </p:nvGrpSpPr>
          <p:grpSpPr>
            <a:xfrm>
              <a:off x="2117282" y="2576055"/>
              <a:ext cx="3321641" cy="2440084"/>
              <a:chOff x="768542" y="2576055"/>
              <a:chExt cx="3321641" cy="2440084"/>
            </a:xfrm>
          </p:grpSpPr>
          <p:pic>
            <p:nvPicPr>
              <p:cNvPr id="187" name="图片 186" descr="图片包含 游戏机, 建筑, 瓷砖, 人&#10;&#10;描述已自动生成">
                <a:extLst>
                  <a:ext uri="{FF2B5EF4-FFF2-40B4-BE49-F238E27FC236}">
                    <a16:creationId xmlns:a16="http://schemas.microsoft.com/office/drawing/2014/main" id="{CF3B69EF-E66A-4799-99A7-7FE782E7D663}"/>
                  </a:ext>
                </a:extLst>
              </p:cNvPr>
              <p:cNvPicPr>
                <a:picLocks noChangeAspect="1"/>
              </p:cNvPicPr>
              <p:nvPr/>
            </p:nvPicPr>
            <p:blipFill>
              <a:blip r:embed="rId13" cstate="print">
                <a:duotone>
                  <a:prstClr val="black"/>
                  <a:schemeClr val="accent3">
                    <a:tint val="45000"/>
                    <a:satMod val="400000"/>
                  </a:schemeClr>
                </a:duotone>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tretch>
                <a:fillRect/>
              </a:stretch>
            </p:blipFill>
            <p:spPr>
              <a:xfrm>
                <a:off x="1504304" y="2576055"/>
                <a:ext cx="1869996" cy="1876037"/>
              </a:xfrm>
              <a:prstGeom prst="rect">
                <a:avLst/>
              </a:prstGeom>
            </p:spPr>
          </p:pic>
          <p:pic>
            <p:nvPicPr>
              <p:cNvPr id="204" name="图片 203" descr="图片包含 游戏机, 建筑, 瓷砖, 人&#10;&#10;描述已自动生成">
                <a:extLst>
                  <a:ext uri="{FF2B5EF4-FFF2-40B4-BE49-F238E27FC236}">
                    <a16:creationId xmlns:a16="http://schemas.microsoft.com/office/drawing/2014/main" id="{37DD0321-7D55-4834-81EC-0A9ED7137C47}"/>
                  </a:ext>
                </a:extLst>
              </p:cNvPr>
              <p:cNvPicPr>
                <a:picLocks noChangeAspect="1"/>
              </p:cNvPicPr>
              <p:nvPr/>
            </p:nvPicPr>
            <p:blipFill>
              <a:blip r:embed="rId14" cstate="print">
                <a:duotone>
                  <a:prstClr val="black"/>
                  <a:srgbClr val="A5A5A5">
                    <a:tint val="45000"/>
                    <a:satMod val="400000"/>
                  </a:srgbClr>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l="62534" t="21077" r="21548" b="62930"/>
              <a:stretch>
                <a:fillRect/>
              </a:stretch>
            </p:blipFill>
            <p:spPr>
              <a:xfrm>
                <a:off x="3792525" y="4331127"/>
                <a:ext cx="297658" cy="300038"/>
              </a:xfrm>
              <a:custGeom>
                <a:avLst/>
                <a:gdLst>
                  <a:gd name="connsiteX0" fmla="*/ 92869 w 297658"/>
                  <a:gd name="connsiteY0" fmla="*/ 0 h 300038"/>
                  <a:gd name="connsiteX1" fmla="*/ 297658 w 297658"/>
                  <a:gd name="connsiteY1" fmla="*/ 2381 h 300038"/>
                  <a:gd name="connsiteX2" fmla="*/ 297657 w 297658"/>
                  <a:gd name="connsiteY2" fmla="*/ 200026 h 300038"/>
                  <a:gd name="connsiteX3" fmla="*/ 200025 w 297658"/>
                  <a:gd name="connsiteY3" fmla="*/ 297657 h 300038"/>
                  <a:gd name="connsiteX4" fmla="*/ 2381 w 297658"/>
                  <a:gd name="connsiteY4" fmla="*/ 300038 h 300038"/>
                  <a:gd name="connsiteX5" fmla="*/ 0 w 297658"/>
                  <a:gd name="connsiteY5" fmla="*/ 102394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658" h="300038">
                    <a:moveTo>
                      <a:pt x="92869" y="0"/>
                    </a:moveTo>
                    <a:lnTo>
                      <a:pt x="297658" y="2381"/>
                    </a:lnTo>
                    <a:cubicBezTo>
                      <a:pt x="297658" y="64294"/>
                      <a:pt x="297657" y="138113"/>
                      <a:pt x="297657" y="200026"/>
                    </a:cubicBezTo>
                    <a:lnTo>
                      <a:pt x="200025" y="297657"/>
                    </a:lnTo>
                    <a:lnTo>
                      <a:pt x="2381" y="300038"/>
                    </a:lnTo>
                    <a:cubicBezTo>
                      <a:pt x="1587" y="234157"/>
                      <a:pt x="794" y="168275"/>
                      <a:pt x="0" y="102394"/>
                    </a:cubicBezTo>
                    <a:close/>
                  </a:path>
                </a:pathLst>
              </a:custGeom>
            </p:spPr>
          </p:pic>
          <p:sp>
            <p:nvSpPr>
              <p:cNvPr id="6" name="左大括号 5">
                <a:extLst>
                  <a:ext uri="{FF2B5EF4-FFF2-40B4-BE49-F238E27FC236}">
                    <a16:creationId xmlns:a16="http://schemas.microsoft.com/office/drawing/2014/main" id="{DAB87C04-F0B0-4C8E-AC65-BF2C2ED5FC46}"/>
                  </a:ext>
                </a:extLst>
              </p:cNvPr>
              <p:cNvSpPr/>
              <p:nvPr/>
            </p:nvSpPr>
            <p:spPr>
              <a:xfrm>
                <a:off x="1302283" y="3085547"/>
                <a:ext cx="126828" cy="134432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5" name="左大括号 194">
                <a:extLst>
                  <a:ext uri="{FF2B5EF4-FFF2-40B4-BE49-F238E27FC236}">
                    <a16:creationId xmlns:a16="http://schemas.microsoft.com/office/drawing/2014/main" id="{7F57FEA8-99A7-4B0A-B459-635FABFD3462}"/>
                  </a:ext>
                </a:extLst>
              </p:cNvPr>
              <p:cNvSpPr/>
              <p:nvPr/>
            </p:nvSpPr>
            <p:spPr>
              <a:xfrm rot="16200000">
                <a:off x="2131630" y="3903036"/>
                <a:ext cx="126828" cy="135025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左大括号 195">
                <a:extLst>
                  <a:ext uri="{FF2B5EF4-FFF2-40B4-BE49-F238E27FC236}">
                    <a16:creationId xmlns:a16="http://schemas.microsoft.com/office/drawing/2014/main" id="{407DE005-1217-4A9E-9EA0-1DE5F0F87D66}"/>
                  </a:ext>
                </a:extLst>
              </p:cNvPr>
              <p:cNvSpPr/>
              <p:nvPr/>
            </p:nvSpPr>
            <p:spPr>
              <a:xfrm rot="13500000">
                <a:off x="3154457" y="3940221"/>
                <a:ext cx="115468" cy="69275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标题 1">
                <a:extLst>
                  <a:ext uri="{FF2B5EF4-FFF2-40B4-BE49-F238E27FC236}">
                    <a16:creationId xmlns:a16="http://schemas.microsoft.com/office/drawing/2014/main" id="{8DE2D1E7-2DD8-46C5-8E84-72556EAF55B9}"/>
                  </a:ext>
                </a:extLst>
              </p:cNvPr>
              <p:cNvSpPr txBox="1">
                <a:spLocks/>
              </p:cNvSpPr>
              <p:nvPr/>
            </p:nvSpPr>
            <p:spPr bwMode="auto">
              <a:xfrm>
                <a:off x="1857616" y="4666135"/>
                <a:ext cx="66215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latin typeface="+mn-lt"/>
                    <a:ea typeface="黑体" panose="02010609060101010101" pitchFamily="49" charset="-122"/>
                    <a:cs typeface="Gisha" panose="020B0604020202020204" pitchFamily="34" charset="-79"/>
                  </a:rPr>
                  <a:t>16</a:t>
                </a:r>
                <a:r>
                  <a:rPr lang="zh-CN" altLang="en-US" sz="1800" dirty="0">
                    <a:latin typeface="+mn-lt"/>
                    <a:ea typeface="黑体" panose="02010609060101010101" pitchFamily="49" charset="-122"/>
                    <a:cs typeface="Gisha" panose="020B0604020202020204" pitchFamily="34" charset="-79"/>
                  </a:rPr>
                  <a:t>个</a:t>
                </a:r>
                <a:endParaRPr lang="en-US" altLang="zh-CN" sz="2000" dirty="0">
                  <a:latin typeface="+mn-lt"/>
                  <a:ea typeface="黑体" panose="02010609060101010101" pitchFamily="49" charset="-122"/>
                  <a:cs typeface="Gisha" panose="020B0604020202020204" pitchFamily="34" charset="-79"/>
                </a:endParaRPr>
              </a:p>
            </p:txBody>
          </p:sp>
          <p:sp>
            <p:nvSpPr>
              <p:cNvPr id="198" name="标题 1">
                <a:extLst>
                  <a:ext uri="{FF2B5EF4-FFF2-40B4-BE49-F238E27FC236}">
                    <a16:creationId xmlns:a16="http://schemas.microsoft.com/office/drawing/2014/main" id="{B278E186-D739-4196-B25A-937710871DA3}"/>
                  </a:ext>
                </a:extLst>
              </p:cNvPr>
              <p:cNvSpPr txBox="1">
                <a:spLocks/>
              </p:cNvSpPr>
              <p:nvPr/>
            </p:nvSpPr>
            <p:spPr bwMode="auto">
              <a:xfrm>
                <a:off x="3199491" y="4309808"/>
                <a:ext cx="66215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latin typeface="+mn-lt"/>
                    <a:ea typeface="黑体" panose="02010609060101010101" pitchFamily="49" charset="-122"/>
                    <a:cs typeface="Gisha" panose="020B0604020202020204" pitchFamily="34" charset="-79"/>
                  </a:rPr>
                  <a:t>16</a:t>
                </a:r>
                <a:r>
                  <a:rPr lang="zh-CN" altLang="en-US" sz="1800" dirty="0">
                    <a:latin typeface="+mn-lt"/>
                    <a:ea typeface="黑体" panose="02010609060101010101" pitchFamily="49" charset="-122"/>
                    <a:cs typeface="Gisha" panose="020B0604020202020204" pitchFamily="34" charset="-79"/>
                  </a:rPr>
                  <a:t>个</a:t>
                </a:r>
                <a:endParaRPr lang="en-US" altLang="zh-CN" sz="2000" dirty="0">
                  <a:latin typeface="+mn-lt"/>
                  <a:ea typeface="黑体" panose="02010609060101010101" pitchFamily="49" charset="-122"/>
                  <a:cs typeface="Gisha" panose="020B0604020202020204" pitchFamily="34" charset="-79"/>
                </a:endParaRPr>
              </a:p>
            </p:txBody>
          </p:sp>
          <p:sp>
            <p:nvSpPr>
              <p:cNvPr id="199" name="标题 1">
                <a:extLst>
                  <a:ext uri="{FF2B5EF4-FFF2-40B4-BE49-F238E27FC236}">
                    <a16:creationId xmlns:a16="http://schemas.microsoft.com/office/drawing/2014/main" id="{16D0F672-97BA-48B3-838A-1795F18B194E}"/>
                  </a:ext>
                </a:extLst>
              </p:cNvPr>
              <p:cNvSpPr txBox="1">
                <a:spLocks/>
              </p:cNvSpPr>
              <p:nvPr/>
            </p:nvSpPr>
            <p:spPr bwMode="auto">
              <a:xfrm>
                <a:off x="768542" y="3232748"/>
                <a:ext cx="662156" cy="71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00000"/>
                  </a:lnSpc>
                </a:pPr>
                <a:r>
                  <a:rPr lang="en-US" altLang="zh-CN" sz="1800" dirty="0">
                    <a:latin typeface="+mn-lt"/>
                    <a:ea typeface="黑体" panose="02010609060101010101" pitchFamily="49" charset="-122"/>
                    <a:cs typeface="Gisha" panose="020B0604020202020204" pitchFamily="34" charset="-79"/>
                  </a:rPr>
                  <a:t>16</a:t>
                </a:r>
              </a:p>
              <a:p>
                <a:pPr defTabSz="914400">
                  <a:lnSpc>
                    <a:spcPct val="100000"/>
                  </a:lnSpc>
                </a:pPr>
                <a:r>
                  <a:rPr lang="zh-CN" altLang="en-US" sz="1800" dirty="0">
                    <a:latin typeface="+mn-lt"/>
                    <a:ea typeface="黑体" panose="02010609060101010101" pitchFamily="49" charset="-122"/>
                    <a:cs typeface="Gisha" panose="020B0604020202020204" pitchFamily="34" charset="-79"/>
                  </a:rPr>
                  <a:t>个</a:t>
                </a:r>
                <a:endParaRPr lang="en-US" altLang="zh-CN" sz="2000" dirty="0">
                  <a:latin typeface="+mn-lt"/>
                  <a:ea typeface="黑体" panose="02010609060101010101" pitchFamily="49" charset="-122"/>
                  <a:cs typeface="Gisha" panose="020B0604020202020204" pitchFamily="34" charset="-79"/>
                </a:endParaRPr>
              </a:p>
            </p:txBody>
          </p:sp>
          <p:pic>
            <p:nvPicPr>
              <p:cNvPr id="205" name="图片 204" descr="图片包含 游戏机, 建筑, 瓷砖, 人&#10;&#10;描述已自动生成">
                <a:extLst>
                  <a:ext uri="{FF2B5EF4-FFF2-40B4-BE49-F238E27FC236}">
                    <a16:creationId xmlns:a16="http://schemas.microsoft.com/office/drawing/2014/main" id="{96FFEE0B-06D9-4C92-B51E-57CAC7FC2729}"/>
                  </a:ext>
                </a:extLst>
              </p:cNvPr>
              <p:cNvPicPr>
                <a:picLocks noChangeAspect="1"/>
              </p:cNvPicPr>
              <p:nvPr/>
            </p:nvPicPr>
            <p:blipFill>
              <a:blip r:embed="rId14" cstate="print">
                <a:duotone>
                  <a:prstClr val="black"/>
                  <a:srgbClr val="A5A5A5">
                    <a:tint val="45000"/>
                    <a:satMod val="400000"/>
                  </a:srgbClr>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l="62534" t="21077" r="21548" b="62930"/>
              <a:stretch>
                <a:fillRect/>
              </a:stretch>
            </p:blipFill>
            <p:spPr>
              <a:xfrm>
                <a:off x="2444898" y="4685183"/>
                <a:ext cx="297658" cy="300038"/>
              </a:xfrm>
              <a:custGeom>
                <a:avLst/>
                <a:gdLst>
                  <a:gd name="connsiteX0" fmla="*/ 92869 w 297658"/>
                  <a:gd name="connsiteY0" fmla="*/ 0 h 300038"/>
                  <a:gd name="connsiteX1" fmla="*/ 297658 w 297658"/>
                  <a:gd name="connsiteY1" fmla="*/ 2381 h 300038"/>
                  <a:gd name="connsiteX2" fmla="*/ 297657 w 297658"/>
                  <a:gd name="connsiteY2" fmla="*/ 200026 h 300038"/>
                  <a:gd name="connsiteX3" fmla="*/ 200025 w 297658"/>
                  <a:gd name="connsiteY3" fmla="*/ 297657 h 300038"/>
                  <a:gd name="connsiteX4" fmla="*/ 2381 w 297658"/>
                  <a:gd name="connsiteY4" fmla="*/ 300038 h 300038"/>
                  <a:gd name="connsiteX5" fmla="*/ 0 w 297658"/>
                  <a:gd name="connsiteY5" fmla="*/ 102394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658" h="300038">
                    <a:moveTo>
                      <a:pt x="92869" y="0"/>
                    </a:moveTo>
                    <a:lnTo>
                      <a:pt x="297658" y="2381"/>
                    </a:lnTo>
                    <a:cubicBezTo>
                      <a:pt x="297658" y="64294"/>
                      <a:pt x="297657" y="138113"/>
                      <a:pt x="297657" y="200026"/>
                    </a:cubicBezTo>
                    <a:lnTo>
                      <a:pt x="200025" y="297657"/>
                    </a:lnTo>
                    <a:lnTo>
                      <a:pt x="2381" y="300038"/>
                    </a:lnTo>
                    <a:cubicBezTo>
                      <a:pt x="1587" y="234157"/>
                      <a:pt x="794" y="168275"/>
                      <a:pt x="0" y="102394"/>
                    </a:cubicBezTo>
                    <a:close/>
                  </a:path>
                </a:pathLst>
              </a:custGeom>
            </p:spPr>
          </p:pic>
          <p:pic>
            <p:nvPicPr>
              <p:cNvPr id="206" name="图片 205" descr="图片包含 游戏机, 建筑, 瓷砖, 人&#10;&#10;描述已自动生成">
                <a:extLst>
                  <a:ext uri="{FF2B5EF4-FFF2-40B4-BE49-F238E27FC236}">
                    <a16:creationId xmlns:a16="http://schemas.microsoft.com/office/drawing/2014/main" id="{2548EBEA-083F-44D1-B096-1321F097BBD4}"/>
                  </a:ext>
                </a:extLst>
              </p:cNvPr>
              <p:cNvPicPr>
                <a:picLocks noChangeAspect="1"/>
              </p:cNvPicPr>
              <p:nvPr/>
            </p:nvPicPr>
            <p:blipFill>
              <a:blip r:embed="rId14" cstate="print">
                <a:duotone>
                  <a:prstClr val="black"/>
                  <a:srgbClr val="A5A5A5">
                    <a:tint val="45000"/>
                    <a:satMod val="400000"/>
                  </a:srgbClr>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l="62534" t="21077" r="21548" b="62930"/>
              <a:stretch>
                <a:fillRect/>
              </a:stretch>
            </p:blipFill>
            <p:spPr>
              <a:xfrm>
                <a:off x="950067" y="3914400"/>
                <a:ext cx="297658" cy="300038"/>
              </a:xfrm>
              <a:custGeom>
                <a:avLst/>
                <a:gdLst>
                  <a:gd name="connsiteX0" fmla="*/ 92869 w 297658"/>
                  <a:gd name="connsiteY0" fmla="*/ 0 h 300038"/>
                  <a:gd name="connsiteX1" fmla="*/ 297658 w 297658"/>
                  <a:gd name="connsiteY1" fmla="*/ 2381 h 300038"/>
                  <a:gd name="connsiteX2" fmla="*/ 297657 w 297658"/>
                  <a:gd name="connsiteY2" fmla="*/ 200026 h 300038"/>
                  <a:gd name="connsiteX3" fmla="*/ 200025 w 297658"/>
                  <a:gd name="connsiteY3" fmla="*/ 297657 h 300038"/>
                  <a:gd name="connsiteX4" fmla="*/ 2381 w 297658"/>
                  <a:gd name="connsiteY4" fmla="*/ 300038 h 300038"/>
                  <a:gd name="connsiteX5" fmla="*/ 0 w 297658"/>
                  <a:gd name="connsiteY5" fmla="*/ 102394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658" h="300038">
                    <a:moveTo>
                      <a:pt x="92869" y="0"/>
                    </a:moveTo>
                    <a:lnTo>
                      <a:pt x="297658" y="2381"/>
                    </a:lnTo>
                    <a:cubicBezTo>
                      <a:pt x="297658" y="64294"/>
                      <a:pt x="297657" y="138113"/>
                      <a:pt x="297657" y="200026"/>
                    </a:cubicBezTo>
                    <a:lnTo>
                      <a:pt x="200025" y="297657"/>
                    </a:lnTo>
                    <a:lnTo>
                      <a:pt x="2381" y="300038"/>
                    </a:lnTo>
                    <a:cubicBezTo>
                      <a:pt x="1587" y="234157"/>
                      <a:pt x="794" y="168275"/>
                      <a:pt x="0" y="102394"/>
                    </a:cubicBezTo>
                    <a:close/>
                  </a:path>
                </a:pathLst>
              </a:custGeom>
            </p:spPr>
          </p:pic>
        </p:grpSp>
        <p:grpSp>
          <p:nvGrpSpPr>
            <p:cNvPr id="25" name="组合 24">
              <a:extLst>
                <a:ext uri="{FF2B5EF4-FFF2-40B4-BE49-F238E27FC236}">
                  <a16:creationId xmlns:a16="http://schemas.microsoft.com/office/drawing/2014/main" id="{BE578E38-6F98-4E38-8E81-C505B0F2DBFF}"/>
                </a:ext>
              </a:extLst>
            </p:cNvPr>
            <p:cNvGrpSpPr/>
            <p:nvPr/>
          </p:nvGrpSpPr>
          <p:grpSpPr>
            <a:xfrm>
              <a:off x="4917738" y="3282933"/>
              <a:ext cx="1151958" cy="890479"/>
              <a:chOff x="3944925" y="2413242"/>
              <a:chExt cx="1151958" cy="890479"/>
            </a:xfrm>
          </p:grpSpPr>
          <p:pic>
            <p:nvPicPr>
              <p:cNvPr id="284" name="图片 283" descr="图片包含 游戏机, 建筑, 瓷砖, 人&#10;&#10;描述已自动生成">
                <a:extLst>
                  <a:ext uri="{FF2B5EF4-FFF2-40B4-BE49-F238E27FC236}">
                    <a16:creationId xmlns:a16="http://schemas.microsoft.com/office/drawing/2014/main" id="{8A2D1A79-4F7C-43D8-BCE3-9070FB2B9B7A}"/>
                  </a:ext>
                </a:extLst>
              </p:cNvPr>
              <p:cNvPicPr>
                <a:picLocks noChangeAspect="1"/>
              </p:cNvPicPr>
              <p:nvPr/>
            </p:nvPicPr>
            <p:blipFill>
              <a:blip r:embed="rId14" cstate="print">
                <a:duotone>
                  <a:prstClr val="black"/>
                  <a:srgbClr val="A5A5A5">
                    <a:tint val="45000"/>
                    <a:satMod val="400000"/>
                  </a:srgbClr>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l="62534" t="21077" r="21548" b="62930"/>
              <a:stretch>
                <a:fillRect/>
              </a:stretch>
            </p:blipFill>
            <p:spPr>
              <a:xfrm>
                <a:off x="3944925" y="2794427"/>
                <a:ext cx="297658" cy="300038"/>
              </a:xfrm>
              <a:custGeom>
                <a:avLst/>
                <a:gdLst>
                  <a:gd name="connsiteX0" fmla="*/ 92869 w 297658"/>
                  <a:gd name="connsiteY0" fmla="*/ 0 h 300038"/>
                  <a:gd name="connsiteX1" fmla="*/ 297658 w 297658"/>
                  <a:gd name="connsiteY1" fmla="*/ 2381 h 300038"/>
                  <a:gd name="connsiteX2" fmla="*/ 297657 w 297658"/>
                  <a:gd name="connsiteY2" fmla="*/ 200026 h 300038"/>
                  <a:gd name="connsiteX3" fmla="*/ 200025 w 297658"/>
                  <a:gd name="connsiteY3" fmla="*/ 297657 h 300038"/>
                  <a:gd name="connsiteX4" fmla="*/ 2381 w 297658"/>
                  <a:gd name="connsiteY4" fmla="*/ 300038 h 300038"/>
                  <a:gd name="connsiteX5" fmla="*/ 0 w 297658"/>
                  <a:gd name="connsiteY5" fmla="*/ 102394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658" h="300038">
                    <a:moveTo>
                      <a:pt x="92869" y="0"/>
                    </a:moveTo>
                    <a:lnTo>
                      <a:pt x="297658" y="2381"/>
                    </a:lnTo>
                    <a:cubicBezTo>
                      <a:pt x="297658" y="64294"/>
                      <a:pt x="297657" y="138113"/>
                      <a:pt x="297657" y="200026"/>
                    </a:cubicBezTo>
                    <a:lnTo>
                      <a:pt x="200025" y="297657"/>
                    </a:lnTo>
                    <a:lnTo>
                      <a:pt x="2381" y="300038"/>
                    </a:lnTo>
                    <a:cubicBezTo>
                      <a:pt x="1587" y="234157"/>
                      <a:pt x="794" y="168275"/>
                      <a:pt x="0" y="102394"/>
                    </a:cubicBezTo>
                    <a:close/>
                  </a:path>
                </a:pathLst>
              </a:custGeom>
            </p:spPr>
          </p:pic>
          <p:grpSp>
            <p:nvGrpSpPr>
              <p:cNvPr id="285" name="组合 284">
                <a:extLst>
                  <a:ext uri="{FF2B5EF4-FFF2-40B4-BE49-F238E27FC236}">
                    <a16:creationId xmlns:a16="http://schemas.microsoft.com/office/drawing/2014/main" id="{DF63BB58-E821-452E-BFEC-F7DB6F2F210F}"/>
                  </a:ext>
                </a:extLst>
              </p:cNvPr>
              <p:cNvGrpSpPr/>
              <p:nvPr/>
            </p:nvGrpSpPr>
            <p:grpSpPr>
              <a:xfrm>
                <a:off x="4281461" y="2787988"/>
                <a:ext cx="815422" cy="214313"/>
                <a:chOff x="3543371" y="3655921"/>
                <a:chExt cx="815422" cy="214313"/>
              </a:xfrm>
            </p:grpSpPr>
            <p:grpSp>
              <p:nvGrpSpPr>
                <p:cNvPr id="286" name="组合 285">
                  <a:extLst>
                    <a:ext uri="{FF2B5EF4-FFF2-40B4-BE49-F238E27FC236}">
                      <a16:creationId xmlns:a16="http://schemas.microsoft.com/office/drawing/2014/main" id="{49F75EEE-9F7A-47F9-A1A2-BF59A8B5919E}"/>
                    </a:ext>
                  </a:extLst>
                </p:cNvPr>
                <p:cNvGrpSpPr/>
                <p:nvPr/>
              </p:nvGrpSpPr>
              <p:grpSpPr>
                <a:xfrm rot="5400000">
                  <a:off x="3511520" y="3701567"/>
                  <a:ext cx="187749" cy="124047"/>
                  <a:chOff x="4910648" y="3589681"/>
                  <a:chExt cx="187749" cy="124047"/>
                </a:xfrm>
              </p:grpSpPr>
              <p:cxnSp>
                <p:nvCxnSpPr>
                  <p:cNvPr id="289" name="直接箭头连接符 288">
                    <a:extLst>
                      <a:ext uri="{FF2B5EF4-FFF2-40B4-BE49-F238E27FC236}">
                        <a16:creationId xmlns:a16="http://schemas.microsoft.com/office/drawing/2014/main" id="{81E07687-BED6-46F8-90DB-B220CB70F264}"/>
                      </a:ext>
                    </a:extLst>
                  </p:cNvPr>
                  <p:cNvCxnSpPr>
                    <a:cxnSpLocks/>
                  </p:cNvCxnSpPr>
                  <p:nvPr/>
                </p:nvCxnSpPr>
                <p:spPr>
                  <a:xfrm rot="16200000">
                    <a:off x="5005927" y="3541942"/>
                    <a:ext cx="0" cy="176276"/>
                  </a:xfrm>
                  <a:prstGeom prst="straightConnector1">
                    <a:avLst/>
                  </a:prstGeom>
                  <a:ln w="19050">
                    <a:solidFill>
                      <a:schemeClr val="tx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575781C0-7C0D-4639-91C7-DEBD4FDDC3F3}"/>
                      </a:ext>
                    </a:extLst>
                  </p:cNvPr>
                  <p:cNvCxnSpPr>
                    <a:cxnSpLocks/>
                  </p:cNvCxnSpPr>
                  <p:nvPr/>
                </p:nvCxnSpPr>
                <p:spPr>
                  <a:xfrm rot="16200000" flipH="1">
                    <a:off x="4848624" y="3651705"/>
                    <a:ext cx="1240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0F7FC5B6-5AA5-471F-B7CA-A1BDF93462A1}"/>
                      </a:ext>
                    </a:extLst>
                  </p:cNvPr>
                  <p:cNvCxnSpPr>
                    <a:cxnSpLocks/>
                  </p:cNvCxnSpPr>
                  <p:nvPr/>
                </p:nvCxnSpPr>
                <p:spPr>
                  <a:xfrm rot="16200000" flipH="1">
                    <a:off x="5036374" y="3651704"/>
                    <a:ext cx="1240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87" name="对象 286">
                  <a:extLst>
                    <a:ext uri="{FF2B5EF4-FFF2-40B4-BE49-F238E27FC236}">
                      <a16:creationId xmlns:a16="http://schemas.microsoft.com/office/drawing/2014/main" id="{148B2998-7DF0-4476-BD2F-9A960F057951}"/>
                    </a:ext>
                  </a:extLst>
                </p:cNvPr>
                <p:cNvGraphicFramePr>
                  <a:graphicFrameLocks noChangeAspect="1"/>
                </p:cNvGraphicFramePr>
                <p:nvPr>
                  <p:extLst>
                    <p:ext uri="{D42A27DB-BD31-4B8C-83A1-F6EECF244321}">
                      <p14:modId xmlns:p14="http://schemas.microsoft.com/office/powerpoint/2010/main" val="3573604705"/>
                    </p:ext>
                  </p:extLst>
                </p:nvPr>
              </p:nvGraphicFramePr>
              <p:xfrm>
                <a:off x="3701568" y="3655921"/>
                <a:ext cx="657225" cy="214313"/>
              </p:xfrm>
              <a:graphic>
                <a:graphicData uri="http://schemas.openxmlformats.org/presentationml/2006/ole">
                  <mc:AlternateContent xmlns:mc="http://schemas.openxmlformats.org/markup-compatibility/2006">
                    <mc:Choice xmlns:v="urn:schemas-microsoft-com:vml" Requires="v">
                      <p:oleObj name="Equation" r:id="rId15" imgW="622080" imgH="203040" progId="Equation.DSMT4">
                        <p:embed/>
                      </p:oleObj>
                    </mc:Choice>
                    <mc:Fallback>
                      <p:oleObj name="Equation" r:id="rId15" imgW="622080" imgH="203040" progId="Equation.DSMT4">
                        <p:embed/>
                        <p:pic>
                          <p:nvPicPr>
                            <p:cNvPr id="190" name="对象 189">
                              <a:extLst>
                                <a:ext uri="{FF2B5EF4-FFF2-40B4-BE49-F238E27FC236}">
                                  <a16:creationId xmlns:a16="http://schemas.microsoft.com/office/drawing/2014/main" id="{A32260B0-00AC-4781-AB98-808C458E9EFB}"/>
                                </a:ext>
                              </a:extLst>
                            </p:cNvPr>
                            <p:cNvPicPr/>
                            <p:nvPr/>
                          </p:nvPicPr>
                          <p:blipFill>
                            <a:blip r:embed="rId16"/>
                            <a:stretch>
                              <a:fillRect/>
                            </a:stretch>
                          </p:blipFill>
                          <p:spPr>
                            <a:xfrm>
                              <a:off x="3701568" y="3655921"/>
                              <a:ext cx="657225" cy="214313"/>
                            </a:xfrm>
                            <a:prstGeom prst="rect">
                              <a:avLst/>
                            </a:prstGeom>
                          </p:spPr>
                        </p:pic>
                      </p:oleObj>
                    </mc:Fallback>
                  </mc:AlternateContent>
                </a:graphicData>
              </a:graphic>
            </p:graphicFrame>
          </p:grpSp>
          <p:grpSp>
            <p:nvGrpSpPr>
              <p:cNvPr id="23" name="组合 22">
                <a:extLst>
                  <a:ext uri="{FF2B5EF4-FFF2-40B4-BE49-F238E27FC236}">
                    <a16:creationId xmlns:a16="http://schemas.microsoft.com/office/drawing/2014/main" id="{EA812586-F9E3-4978-8944-691A28A04FCB}"/>
                  </a:ext>
                </a:extLst>
              </p:cNvPr>
              <p:cNvGrpSpPr/>
              <p:nvPr/>
            </p:nvGrpSpPr>
            <p:grpSpPr>
              <a:xfrm>
                <a:off x="4195702" y="3045593"/>
                <a:ext cx="762983" cy="258128"/>
                <a:chOff x="4195702" y="3045593"/>
                <a:chExt cx="762983" cy="258128"/>
              </a:xfrm>
            </p:grpSpPr>
            <p:grpSp>
              <p:nvGrpSpPr>
                <p:cNvPr id="292" name="组合 291">
                  <a:extLst>
                    <a:ext uri="{FF2B5EF4-FFF2-40B4-BE49-F238E27FC236}">
                      <a16:creationId xmlns:a16="http://schemas.microsoft.com/office/drawing/2014/main" id="{C67EA51A-9230-40AC-A597-AB01551DD1EB}"/>
                    </a:ext>
                  </a:extLst>
                </p:cNvPr>
                <p:cNvGrpSpPr/>
                <p:nvPr/>
              </p:nvGrpSpPr>
              <p:grpSpPr>
                <a:xfrm rot="8100000">
                  <a:off x="4195702" y="3045593"/>
                  <a:ext cx="138356" cy="128745"/>
                  <a:chOff x="4910648" y="3584983"/>
                  <a:chExt cx="138356" cy="128745"/>
                </a:xfrm>
              </p:grpSpPr>
              <p:cxnSp>
                <p:nvCxnSpPr>
                  <p:cNvPr id="293" name="直接箭头连接符 292">
                    <a:extLst>
                      <a:ext uri="{FF2B5EF4-FFF2-40B4-BE49-F238E27FC236}">
                        <a16:creationId xmlns:a16="http://schemas.microsoft.com/office/drawing/2014/main" id="{A2B86001-9AB1-488F-865D-82FBF7906610}"/>
                      </a:ext>
                    </a:extLst>
                  </p:cNvPr>
                  <p:cNvCxnSpPr>
                    <a:cxnSpLocks/>
                  </p:cNvCxnSpPr>
                  <p:nvPr/>
                </p:nvCxnSpPr>
                <p:spPr>
                  <a:xfrm rot="13500000" flipH="1">
                    <a:off x="4936469" y="3584983"/>
                    <a:ext cx="90192" cy="90192"/>
                  </a:xfrm>
                  <a:prstGeom prst="straightConnector1">
                    <a:avLst/>
                  </a:prstGeom>
                  <a:ln w="19050">
                    <a:solidFill>
                      <a:schemeClr val="tx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FB6FE1CC-8257-400E-8A8A-E063AC8409B8}"/>
                      </a:ext>
                    </a:extLst>
                  </p:cNvPr>
                  <p:cNvCxnSpPr>
                    <a:cxnSpLocks/>
                  </p:cNvCxnSpPr>
                  <p:nvPr/>
                </p:nvCxnSpPr>
                <p:spPr>
                  <a:xfrm rot="16200000" flipH="1">
                    <a:off x="4848624" y="3651705"/>
                    <a:ext cx="1240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0987616A-BB45-4DFC-8FC2-48A009C53E6B}"/>
                      </a:ext>
                    </a:extLst>
                  </p:cNvPr>
                  <p:cNvCxnSpPr>
                    <a:cxnSpLocks/>
                  </p:cNvCxnSpPr>
                  <p:nvPr/>
                </p:nvCxnSpPr>
                <p:spPr>
                  <a:xfrm rot="16200000" flipH="1">
                    <a:off x="4986981" y="3651704"/>
                    <a:ext cx="1240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96" name="对象 295">
                  <a:extLst>
                    <a:ext uri="{FF2B5EF4-FFF2-40B4-BE49-F238E27FC236}">
                      <a16:creationId xmlns:a16="http://schemas.microsoft.com/office/drawing/2014/main" id="{F2C964BF-5953-421A-B057-5089F36501AA}"/>
                    </a:ext>
                  </a:extLst>
                </p:cNvPr>
                <p:cNvGraphicFramePr>
                  <a:graphicFrameLocks noChangeAspect="1"/>
                </p:cNvGraphicFramePr>
                <p:nvPr>
                  <p:extLst>
                    <p:ext uri="{D42A27DB-BD31-4B8C-83A1-F6EECF244321}">
                      <p14:modId xmlns:p14="http://schemas.microsoft.com/office/powerpoint/2010/main" val="3578115602"/>
                    </p:ext>
                  </p:extLst>
                </p:nvPr>
              </p:nvGraphicFramePr>
              <p:xfrm>
                <a:off x="4301460" y="3089408"/>
                <a:ext cx="657225" cy="214313"/>
              </p:xfrm>
              <a:graphic>
                <a:graphicData uri="http://schemas.openxmlformats.org/presentationml/2006/ole">
                  <mc:AlternateContent xmlns:mc="http://schemas.openxmlformats.org/markup-compatibility/2006">
                    <mc:Choice xmlns:v="urn:schemas-microsoft-com:vml" Requires="v">
                      <p:oleObj name="Equation" r:id="rId17" imgW="622080" imgH="203040" progId="Equation.DSMT4">
                        <p:embed/>
                      </p:oleObj>
                    </mc:Choice>
                    <mc:Fallback>
                      <p:oleObj name="Equation" r:id="rId17" imgW="622080" imgH="203040" progId="Equation.DSMT4">
                        <p:embed/>
                        <p:pic>
                          <p:nvPicPr>
                            <p:cNvPr id="219" name="对象 218">
                              <a:extLst>
                                <a:ext uri="{FF2B5EF4-FFF2-40B4-BE49-F238E27FC236}">
                                  <a16:creationId xmlns:a16="http://schemas.microsoft.com/office/drawing/2014/main" id="{CA5507A7-A33A-41F1-A9AF-BFBE7A6EF8EC}"/>
                                </a:ext>
                              </a:extLst>
                            </p:cNvPr>
                            <p:cNvPicPr/>
                            <p:nvPr/>
                          </p:nvPicPr>
                          <p:blipFill>
                            <a:blip r:embed="rId18"/>
                            <a:stretch>
                              <a:fillRect/>
                            </a:stretch>
                          </p:blipFill>
                          <p:spPr>
                            <a:xfrm>
                              <a:off x="4301460" y="3089408"/>
                              <a:ext cx="657225" cy="214313"/>
                            </a:xfrm>
                            <a:prstGeom prst="rect">
                              <a:avLst/>
                            </a:prstGeom>
                          </p:spPr>
                        </p:pic>
                      </p:oleObj>
                    </mc:Fallback>
                  </mc:AlternateContent>
                </a:graphicData>
              </a:graphic>
            </p:graphicFrame>
          </p:grpSp>
          <p:grpSp>
            <p:nvGrpSpPr>
              <p:cNvPr id="413" name="组合 412">
                <a:extLst>
                  <a:ext uri="{FF2B5EF4-FFF2-40B4-BE49-F238E27FC236}">
                    <a16:creationId xmlns:a16="http://schemas.microsoft.com/office/drawing/2014/main" id="{29C8F07D-6117-452E-845C-D56B23E14BF1}"/>
                  </a:ext>
                </a:extLst>
              </p:cNvPr>
              <p:cNvGrpSpPr/>
              <p:nvPr/>
            </p:nvGrpSpPr>
            <p:grpSpPr>
              <a:xfrm>
                <a:off x="4045453" y="2413242"/>
                <a:ext cx="647876" cy="346993"/>
                <a:chOff x="5519562" y="4851400"/>
                <a:chExt cx="647876" cy="346993"/>
              </a:xfrm>
            </p:grpSpPr>
            <p:graphicFrame>
              <p:nvGraphicFramePr>
                <p:cNvPr id="414" name="对象 413">
                  <a:extLst>
                    <a:ext uri="{FF2B5EF4-FFF2-40B4-BE49-F238E27FC236}">
                      <a16:creationId xmlns:a16="http://schemas.microsoft.com/office/drawing/2014/main" id="{84DBD979-147E-4F69-B5E4-B4F7DCFD0171}"/>
                    </a:ext>
                  </a:extLst>
                </p:cNvPr>
                <p:cNvGraphicFramePr>
                  <a:graphicFrameLocks noChangeAspect="1"/>
                </p:cNvGraphicFramePr>
                <p:nvPr>
                  <p:extLst>
                    <p:ext uri="{D42A27DB-BD31-4B8C-83A1-F6EECF244321}">
                      <p14:modId xmlns:p14="http://schemas.microsoft.com/office/powerpoint/2010/main" val="3274546712"/>
                    </p:ext>
                  </p:extLst>
                </p:nvPr>
              </p:nvGraphicFramePr>
              <p:xfrm>
                <a:off x="5545138" y="4851400"/>
                <a:ext cx="622300" cy="228600"/>
              </p:xfrm>
              <a:graphic>
                <a:graphicData uri="http://schemas.openxmlformats.org/presentationml/2006/ole">
                  <mc:AlternateContent xmlns:mc="http://schemas.openxmlformats.org/markup-compatibility/2006">
                    <mc:Choice xmlns:v="urn:schemas-microsoft-com:vml" Requires="v">
                      <p:oleObj name="Equation" r:id="rId19" imgW="622080" imgH="228600" progId="Equation.DSMT4">
                        <p:embed/>
                      </p:oleObj>
                    </mc:Choice>
                    <mc:Fallback>
                      <p:oleObj name="Equation" r:id="rId19" imgW="622080" imgH="228600" progId="Equation.DSMT4">
                        <p:embed/>
                        <p:pic>
                          <p:nvPicPr>
                            <p:cNvPr id="19" name="对象 18">
                              <a:extLst>
                                <a:ext uri="{FF2B5EF4-FFF2-40B4-BE49-F238E27FC236}">
                                  <a16:creationId xmlns:a16="http://schemas.microsoft.com/office/drawing/2014/main" id="{98C73C91-B2F1-4A6F-A790-BF2B23EEB360}"/>
                                </a:ext>
                              </a:extLst>
                            </p:cNvPr>
                            <p:cNvPicPr/>
                            <p:nvPr/>
                          </p:nvPicPr>
                          <p:blipFill>
                            <a:blip r:embed="rId20"/>
                            <a:stretch>
                              <a:fillRect/>
                            </a:stretch>
                          </p:blipFill>
                          <p:spPr>
                            <a:xfrm>
                              <a:off x="5545138" y="4851400"/>
                              <a:ext cx="622300" cy="228600"/>
                            </a:xfrm>
                            <a:prstGeom prst="rect">
                              <a:avLst/>
                            </a:prstGeom>
                          </p:spPr>
                        </p:pic>
                      </p:oleObj>
                    </mc:Fallback>
                  </mc:AlternateContent>
                </a:graphicData>
              </a:graphic>
            </p:graphicFrame>
            <p:grpSp>
              <p:nvGrpSpPr>
                <p:cNvPr id="423" name="组合 422">
                  <a:extLst>
                    <a:ext uri="{FF2B5EF4-FFF2-40B4-BE49-F238E27FC236}">
                      <a16:creationId xmlns:a16="http://schemas.microsoft.com/office/drawing/2014/main" id="{3F90F334-6154-4BC4-91FA-6E3EE9ABD58D}"/>
                    </a:ext>
                  </a:extLst>
                </p:cNvPr>
                <p:cNvGrpSpPr/>
                <p:nvPr/>
              </p:nvGrpSpPr>
              <p:grpSpPr>
                <a:xfrm rot="16200000">
                  <a:off x="5551413" y="5042495"/>
                  <a:ext cx="124047" cy="187749"/>
                  <a:chOff x="5907970" y="5370911"/>
                  <a:chExt cx="124047" cy="187749"/>
                </a:xfrm>
              </p:grpSpPr>
              <p:cxnSp>
                <p:nvCxnSpPr>
                  <p:cNvPr id="424" name="直接箭头连接符 423">
                    <a:extLst>
                      <a:ext uri="{FF2B5EF4-FFF2-40B4-BE49-F238E27FC236}">
                        <a16:creationId xmlns:a16="http://schemas.microsoft.com/office/drawing/2014/main" id="{0BE7A167-C0EE-4166-BE99-1344355E3A2F}"/>
                      </a:ext>
                    </a:extLst>
                  </p:cNvPr>
                  <p:cNvCxnSpPr>
                    <a:cxnSpLocks/>
                  </p:cNvCxnSpPr>
                  <p:nvPr/>
                </p:nvCxnSpPr>
                <p:spPr>
                  <a:xfrm>
                    <a:off x="5991618" y="5378052"/>
                    <a:ext cx="0" cy="176276"/>
                  </a:xfrm>
                  <a:prstGeom prst="straightConnector1">
                    <a:avLst/>
                  </a:prstGeom>
                  <a:ln w="19050">
                    <a:solidFill>
                      <a:schemeClr val="tx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425" name="直接连接符 424">
                    <a:extLst>
                      <a:ext uri="{FF2B5EF4-FFF2-40B4-BE49-F238E27FC236}">
                        <a16:creationId xmlns:a16="http://schemas.microsoft.com/office/drawing/2014/main" id="{926BDBAC-6185-43F4-9C1F-63EAE4C30E17}"/>
                      </a:ext>
                    </a:extLst>
                  </p:cNvPr>
                  <p:cNvCxnSpPr>
                    <a:cxnSpLocks/>
                  </p:cNvCxnSpPr>
                  <p:nvPr/>
                </p:nvCxnSpPr>
                <p:spPr>
                  <a:xfrm flipH="1">
                    <a:off x="5907970" y="5370911"/>
                    <a:ext cx="1240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直接连接符 425">
                    <a:extLst>
                      <a:ext uri="{FF2B5EF4-FFF2-40B4-BE49-F238E27FC236}">
                        <a16:creationId xmlns:a16="http://schemas.microsoft.com/office/drawing/2014/main" id="{8C06EEA6-35FD-42A6-977F-B04A6ACC78FC}"/>
                      </a:ext>
                    </a:extLst>
                  </p:cNvPr>
                  <p:cNvCxnSpPr>
                    <a:cxnSpLocks/>
                  </p:cNvCxnSpPr>
                  <p:nvPr/>
                </p:nvCxnSpPr>
                <p:spPr>
                  <a:xfrm flipH="1">
                    <a:off x="5907971" y="5558660"/>
                    <a:ext cx="1240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461" name="组合 460">
            <a:extLst>
              <a:ext uri="{FF2B5EF4-FFF2-40B4-BE49-F238E27FC236}">
                <a16:creationId xmlns:a16="http://schemas.microsoft.com/office/drawing/2014/main" id="{FD14D74A-CB71-4423-8D43-36BD4BD1195A}"/>
              </a:ext>
            </a:extLst>
          </p:cNvPr>
          <p:cNvGrpSpPr/>
          <p:nvPr/>
        </p:nvGrpSpPr>
        <p:grpSpPr>
          <a:xfrm>
            <a:off x="31809" y="6491415"/>
            <a:ext cx="437891" cy="299556"/>
            <a:chOff x="8539422" y="6009541"/>
            <a:chExt cx="437891" cy="299556"/>
          </a:xfrm>
        </p:grpSpPr>
        <p:sp>
          <p:nvSpPr>
            <p:cNvPr id="462" name="卷形: 垂直 461">
              <a:extLst>
                <a:ext uri="{FF2B5EF4-FFF2-40B4-BE49-F238E27FC236}">
                  <a16:creationId xmlns:a16="http://schemas.microsoft.com/office/drawing/2014/main" id="{DDF31FA9-4157-4570-BF07-AC61D45F3D39}"/>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3" name="标题 1">
              <a:extLst>
                <a:ext uri="{FF2B5EF4-FFF2-40B4-BE49-F238E27FC236}">
                  <a16:creationId xmlns:a16="http://schemas.microsoft.com/office/drawing/2014/main" id="{BFBFEC4B-D6F8-4AA0-A131-F44B01F8F76B}"/>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37</a:t>
              </a:r>
              <a:endParaRPr lang="zh-CN" altLang="en-US" sz="1600" b="1" dirty="0">
                <a:latin typeface="+mn-ea"/>
                <a:ea typeface="+mn-ea"/>
                <a:cs typeface="Times New Roman" panose="02020603050405020304" pitchFamily="18" charset="0"/>
              </a:endParaRPr>
            </a:p>
          </p:txBody>
        </p:sp>
      </p:grpSp>
      <p:grpSp>
        <p:nvGrpSpPr>
          <p:cNvPr id="79" name="组合 78">
            <a:extLst>
              <a:ext uri="{FF2B5EF4-FFF2-40B4-BE49-F238E27FC236}">
                <a16:creationId xmlns:a16="http://schemas.microsoft.com/office/drawing/2014/main" id="{EC20F892-752C-46B2-8D2E-EDC5D7798D8C}"/>
              </a:ext>
            </a:extLst>
          </p:cNvPr>
          <p:cNvGrpSpPr/>
          <p:nvPr/>
        </p:nvGrpSpPr>
        <p:grpSpPr>
          <a:xfrm>
            <a:off x="4501547" y="1995419"/>
            <a:ext cx="1527537" cy="1268970"/>
            <a:chOff x="2310456" y="5200674"/>
            <a:chExt cx="1527537" cy="1268970"/>
          </a:xfrm>
        </p:grpSpPr>
        <p:grpSp>
          <p:nvGrpSpPr>
            <p:cNvPr id="80" name="组合 79">
              <a:extLst>
                <a:ext uri="{FF2B5EF4-FFF2-40B4-BE49-F238E27FC236}">
                  <a16:creationId xmlns:a16="http://schemas.microsoft.com/office/drawing/2014/main" id="{B0D2D1DF-070D-484E-84B5-58C9EEA62120}"/>
                </a:ext>
              </a:extLst>
            </p:cNvPr>
            <p:cNvGrpSpPr/>
            <p:nvPr/>
          </p:nvGrpSpPr>
          <p:grpSpPr>
            <a:xfrm>
              <a:off x="2665276" y="5494473"/>
              <a:ext cx="781050" cy="763988"/>
              <a:chOff x="2775230" y="5367139"/>
              <a:chExt cx="781050" cy="763988"/>
            </a:xfrm>
          </p:grpSpPr>
          <p:cxnSp>
            <p:nvCxnSpPr>
              <p:cNvPr id="84" name="直接连接符 83">
                <a:extLst>
                  <a:ext uri="{FF2B5EF4-FFF2-40B4-BE49-F238E27FC236}">
                    <a16:creationId xmlns:a16="http://schemas.microsoft.com/office/drawing/2014/main" id="{17368706-6329-4B1F-B686-D1D5DA89EBD8}"/>
                  </a:ext>
                </a:extLst>
              </p:cNvPr>
              <p:cNvCxnSpPr>
                <a:cxnSpLocks/>
              </p:cNvCxnSpPr>
              <p:nvPr/>
            </p:nvCxnSpPr>
            <p:spPr>
              <a:xfrm>
                <a:off x="3027870" y="5367139"/>
                <a:ext cx="0" cy="514734"/>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DF60C1A-AE98-44F5-85C9-806B371E18AC}"/>
                  </a:ext>
                </a:extLst>
              </p:cNvPr>
              <p:cNvCxnSpPr>
                <a:cxnSpLocks/>
              </p:cNvCxnSpPr>
              <p:nvPr/>
            </p:nvCxnSpPr>
            <p:spPr>
              <a:xfrm flipV="1">
                <a:off x="2775230" y="5872349"/>
                <a:ext cx="256300" cy="258778"/>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8F60948-C3B1-4889-883C-85B0EBF67F10}"/>
                  </a:ext>
                </a:extLst>
              </p:cNvPr>
              <p:cNvCxnSpPr>
                <a:cxnSpLocks/>
              </p:cNvCxnSpPr>
              <p:nvPr/>
            </p:nvCxnSpPr>
            <p:spPr>
              <a:xfrm flipH="1">
                <a:off x="3025489" y="5881876"/>
                <a:ext cx="530791" cy="0"/>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grpSp>
        <p:sp>
          <p:nvSpPr>
            <p:cNvPr id="81" name="标题 1">
              <a:extLst>
                <a:ext uri="{FF2B5EF4-FFF2-40B4-BE49-F238E27FC236}">
                  <a16:creationId xmlns:a16="http://schemas.microsoft.com/office/drawing/2014/main" id="{B76D5030-FC62-41CA-A4FC-FA8802A6F87D}"/>
                </a:ext>
              </a:extLst>
            </p:cNvPr>
            <p:cNvSpPr txBox="1">
              <a:spLocks/>
            </p:cNvSpPr>
            <p:nvPr/>
          </p:nvSpPr>
          <p:spPr bwMode="auto">
            <a:xfrm>
              <a:off x="2310456" y="6119640"/>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2" name="标题 1">
              <a:extLst>
                <a:ext uri="{FF2B5EF4-FFF2-40B4-BE49-F238E27FC236}">
                  <a16:creationId xmlns:a16="http://schemas.microsoft.com/office/drawing/2014/main" id="{CDF2426C-3540-4B22-8C24-89E285294C23}"/>
                </a:ext>
              </a:extLst>
            </p:cNvPr>
            <p:cNvSpPr txBox="1">
              <a:spLocks/>
            </p:cNvSpPr>
            <p:nvPr/>
          </p:nvSpPr>
          <p:spPr bwMode="auto">
            <a:xfrm>
              <a:off x="2624880" y="5200674"/>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z</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3" name="标题 1">
              <a:extLst>
                <a:ext uri="{FF2B5EF4-FFF2-40B4-BE49-F238E27FC236}">
                  <a16:creationId xmlns:a16="http://schemas.microsoft.com/office/drawing/2014/main" id="{8716E6EB-F0AB-4F92-9095-862AA6724CFF}"/>
                </a:ext>
              </a:extLst>
            </p:cNvPr>
            <p:cNvSpPr txBox="1">
              <a:spLocks/>
            </p:cNvSpPr>
            <p:nvPr/>
          </p:nvSpPr>
          <p:spPr bwMode="auto">
            <a:xfrm>
              <a:off x="3244601" y="5796488"/>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y</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88" name="图片 87" descr="图片包含 游戏机, 钟表&#10;&#10;描述已自动生成">
            <a:extLst>
              <a:ext uri="{FF2B5EF4-FFF2-40B4-BE49-F238E27FC236}">
                <a16:creationId xmlns:a16="http://schemas.microsoft.com/office/drawing/2014/main" id="{F1C54FA7-5238-4635-9B5D-210DFD37EBC1}"/>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7" y="2749286"/>
            <a:ext cx="1753103" cy="1685451"/>
          </a:xfrm>
          <a:prstGeom prst="rect">
            <a:avLst/>
          </a:prstGeom>
        </p:spPr>
      </p:pic>
      <p:grpSp>
        <p:nvGrpSpPr>
          <p:cNvPr id="13" name="组合 12">
            <a:extLst>
              <a:ext uri="{FF2B5EF4-FFF2-40B4-BE49-F238E27FC236}">
                <a16:creationId xmlns:a16="http://schemas.microsoft.com/office/drawing/2014/main" id="{170C01EE-AD53-4745-B57C-739DB177DE0D}"/>
              </a:ext>
            </a:extLst>
          </p:cNvPr>
          <p:cNvGrpSpPr/>
          <p:nvPr/>
        </p:nvGrpSpPr>
        <p:grpSpPr>
          <a:xfrm>
            <a:off x="3636778" y="4646934"/>
            <a:ext cx="5445125" cy="914259"/>
            <a:chOff x="3636778" y="4646934"/>
            <a:chExt cx="5445125" cy="914259"/>
          </a:xfrm>
        </p:grpSpPr>
        <p:sp>
          <p:nvSpPr>
            <p:cNvPr id="185" name="标题 1">
              <a:extLst>
                <a:ext uri="{FF2B5EF4-FFF2-40B4-BE49-F238E27FC236}">
                  <a16:creationId xmlns:a16="http://schemas.microsoft.com/office/drawing/2014/main" id="{E227E23E-F9B4-4040-B660-659A93952111}"/>
                </a:ext>
              </a:extLst>
            </p:cNvPr>
            <p:cNvSpPr txBox="1">
              <a:spLocks/>
            </p:cNvSpPr>
            <p:nvPr/>
          </p:nvSpPr>
          <p:spPr bwMode="auto">
            <a:xfrm>
              <a:off x="3664256" y="4646934"/>
              <a:ext cx="285617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solidFill>
                    <a:srgbClr val="FF0000"/>
                  </a:solidFill>
                  <a:latin typeface="+mn-lt"/>
                  <a:ea typeface="黑体" panose="02010609060101010101" pitchFamily="49" charset="-122"/>
                  <a:cs typeface="Gisha" panose="020B0604020202020204" pitchFamily="34" charset="-79"/>
                </a:rPr>
                <a:t>正空间</a:t>
              </a:r>
              <a:r>
                <a:rPr lang="zh-CN" altLang="en-US" sz="1800" b="1" dirty="0">
                  <a:solidFill>
                    <a:schemeClr val="accent5">
                      <a:lumMod val="75000"/>
                    </a:schemeClr>
                  </a:solidFill>
                  <a:latin typeface="+mn-lt"/>
                  <a:ea typeface="黑体" panose="02010609060101010101" pitchFamily="49" charset="-122"/>
                  <a:cs typeface="Gisha" panose="020B0604020202020204" pitchFamily="34" charset="-79"/>
                </a:rPr>
                <a:t>结构</a:t>
              </a:r>
              <a:r>
                <a:rPr lang="zh-CN" altLang="en-US" sz="1800" b="1" dirty="0">
                  <a:solidFill>
                    <a:srgbClr val="FF0000"/>
                  </a:solidFill>
                  <a:latin typeface="+mn-lt"/>
                  <a:ea typeface="黑体" panose="02010609060101010101" pitchFamily="49" charset="-122"/>
                  <a:cs typeface="Gisha" panose="020B0604020202020204" pitchFamily="34" charset="-79"/>
                </a:rPr>
                <a:t>三维</a:t>
              </a:r>
              <a:r>
                <a:rPr lang="zh-CN" altLang="en-US" sz="1800" b="1" dirty="0">
                  <a:latin typeface="+mn-lt"/>
                  <a:ea typeface="黑体" panose="02010609060101010101" pitchFamily="49" charset="-122"/>
                  <a:cs typeface="Gisha" panose="020B0604020202020204" pitchFamily="34" charset="-79"/>
                </a:rPr>
                <a:t>调制函数</a:t>
              </a:r>
              <a:endParaRPr lang="en-US" altLang="zh-CN" sz="1800" b="1" dirty="0">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43F130BE-AC48-410A-9D82-1E753C16B81A}"/>
                </a:ext>
              </a:extLst>
            </p:cNvPr>
            <p:cNvGraphicFramePr>
              <a:graphicFrameLocks noChangeAspect="1"/>
            </p:cNvGraphicFramePr>
            <p:nvPr>
              <p:extLst>
                <p:ext uri="{D42A27DB-BD31-4B8C-83A1-F6EECF244321}">
                  <p14:modId xmlns:p14="http://schemas.microsoft.com/office/powerpoint/2010/main" val="3787492822"/>
                </p:ext>
              </p:extLst>
            </p:nvPr>
          </p:nvGraphicFramePr>
          <p:xfrm>
            <a:off x="3636778" y="4937305"/>
            <a:ext cx="5445125" cy="623888"/>
          </p:xfrm>
          <a:graphic>
            <a:graphicData uri="http://schemas.openxmlformats.org/presentationml/2006/ole">
              <mc:AlternateContent xmlns:mc="http://schemas.openxmlformats.org/markup-compatibility/2006">
                <mc:Choice xmlns:v="urn:schemas-microsoft-com:vml" Requires="v">
                  <p:oleObj name="Equation" r:id="rId22" imgW="4101840" imgH="469800" progId="Equation.DSMT4">
                    <p:embed/>
                  </p:oleObj>
                </mc:Choice>
                <mc:Fallback>
                  <p:oleObj name="Equation" r:id="rId22" imgW="4101840" imgH="469800" progId="Equation.DSMT4">
                    <p:embed/>
                    <p:pic>
                      <p:nvPicPr>
                        <p:cNvPr id="0" name=""/>
                        <p:cNvPicPr/>
                        <p:nvPr/>
                      </p:nvPicPr>
                      <p:blipFill>
                        <a:blip r:embed="rId23"/>
                        <a:stretch>
                          <a:fillRect/>
                        </a:stretch>
                      </p:blipFill>
                      <p:spPr>
                        <a:xfrm>
                          <a:off x="3636778" y="4937305"/>
                          <a:ext cx="5445125" cy="623888"/>
                        </a:xfrm>
                        <a:prstGeom prst="rect">
                          <a:avLst/>
                        </a:prstGeom>
                      </p:spPr>
                    </p:pic>
                  </p:oleObj>
                </mc:Fallback>
              </mc:AlternateContent>
            </a:graphicData>
          </a:graphic>
        </p:graphicFrame>
      </p:grpSp>
      <p:grpSp>
        <p:nvGrpSpPr>
          <p:cNvPr id="14" name="组合 13">
            <a:extLst>
              <a:ext uri="{FF2B5EF4-FFF2-40B4-BE49-F238E27FC236}">
                <a16:creationId xmlns:a16="http://schemas.microsoft.com/office/drawing/2014/main" id="{6A4E3D97-A0F6-46E2-BF5C-F35C6E75F975}"/>
              </a:ext>
            </a:extLst>
          </p:cNvPr>
          <p:cNvGrpSpPr/>
          <p:nvPr/>
        </p:nvGrpSpPr>
        <p:grpSpPr>
          <a:xfrm>
            <a:off x="3664256" y="5531811"/>
            <a:ext cx="5310908" cy="826021"/>
            <a:chOff x="3664256" y="5531811"/>
            <a:chExt cx="5310908" cy="826021"/>
          </a:xfrm>
        </p:grpSpPr>
        <p:graphicFrame>
          <p:nvGraphicFramePr>
            <p:cNvPr id="101" name="对象 100">
              <a:extLst>
                <a:ext uri="{FF2B5EF4-FFF2-40B4-BE49-F238E27FC236}">
                  <a16:creationId xmlns:a16="http://schemas.microsoft.com/office/drawing/2014/main" id="{E6305685-69A4-4AB6-89FF-F60A95DBDE73}"/>
                </a:ext>
              </a:extLst>
            </p:cNvPr>
            <p:cNvGraphicFramePr>
              <a:graphicFrameLocks noChangeAspect="1"/>
            </p:cNvGraphicFramePr>
            <p:nvPr>
              <p:extLst>
                <p:ext uri="{D42A27DB-BD31-4B8C-83A1-F6EECF244321}">
                  <p14:modId xmlns:p14="http://schemas.microsoft.com/office/powerpoint/2010/main" val="1168657915"/>
                </p:ext>
              </p:extLst>
            </p:nvPr>
          </p:nvGraphicFramePr>
          <p:xfrm>
            <a:off x="5181895" y="5879994"/>
            <a:ext cx="3630612" cy="477838"/>
          </p:xfrm>
          <a:graphic>
            <a:graphicData uri="http://schemas.openxmlformats.org/presentationml/2006/ole">
              <mc:AlternateContent xmlns:mc="http://schemas.openxmlformats.org/markup-compatibility/2006">
                <mc:Choice xmlns:v="urn:schemas-microsoft-com:vml" Requires="v">
                  <p:oleObj name="Equation" r:id="rId24" imgW="2793960" imgH="368280" progId="Equation.DSMT4">
                    <p:embed/>
                  </p:oleObj>
                </mc:Choice>
                <mc:Fallback>
                  <p:oleObj name="Equation" r:id="rId24" imgW="2793960" imgH="368280" progId="Equation.DSMT4">
                    <p:embed/>
                    <p:pic>
                      <p:nvPicPr>
                        <p:cNvPr id="29" name="对象 28">
                          <a:extLst>
                            <a:ext uri="{FF2B5EF4-FFF2-40B4-BE49-F238E27FC236}">
                              <a16:creationId xmlns:a16="http://schemas.microsoft.com/office/drawing/2014/main" id="{98BC97CA-0B52-464A-900D-A4959478BB51}"/>
                            </a:ext>
                          </a:extLst>
                        </p:cNvPr>
                        <p:cNvPicPr/>
                        <p:nvPr/>
                      </p:nvPicPr>
                      <p:blipFill>
                        <a:blip r:embed="rId25"/>
                        <a:stretch>
                          <a:fillRect/>
                        </a:stretch>
                      </p:blipFill>
                      <p:spPr>
                        <a:xfrm>
                          <a:off x="5181895" y="5879994"/>
                          <a:ext cx="3630612" cy="477838"/>
                        </a:xfrm>
                        <a:prstGeom prst="rect">
                          <a:avLst/>
                        </a:prstGeom>
                      </p:spPr>
                    </p:pic>
                  </p:oleObj>
                </mc:Fallback>
              </mc:AlternateContent>
            </a:graphicData>
          </a:graphic>
        </p:graphicFrame>
        <p:grpSp>
          <p:nvGrpSpPr>
            <p:cNvPr id="10" name="组合 9">
              <a:extLst>
                <a:ext uri="{FF2B5EF4-FFF2-40B4-BE49-F238E27FC236}">
                  <a16:creationId xmlns:a16="http://schemas.microsoft.com/office/drawing/2014/main" id="{6EF5AFB7-630C-486A-A524-0C225ABB97AF}"/>
                </a:ext>
              </a:extLst>
            </p:cNvPr>
            <p:cNvGrpSpPr/>
            <p:nvPr/>
          </p:nvGrpSpPr>
          <p:grpSpPr>
            <a:xfrm>
              <a:off x="7145314" y="5561479"/>
              <a:ext cx="1829850" cy="374704"/>
              <a:chOff x="6457044" y="5924187"/>
              <a:chExt cx="1829850" cy="374704"/>
            </a:xfrm>
          </p:grpSpPr>
          <p:sp>
            <p:nvSpPr>
              <p:cNvPr id="97" name="双括号 96">
                <a:extLst>
                  <a:ext uri="{FF2B5EF4-FFF2-40B4-BE49-F238E27FC236}">
                    <a16:creationId xmlns:a16="http://schemas.microsoft.com/office/drawing/2014/main" id="{7D0AC609-9FED-4762-B754-622E90049645}"/>
                  </a:ext>
                </a:extLst>
              </p:cNvPr>
              <p:cNvSpPr/>
              <p:nvPr/>
            </p:nvSpPr>
            <p:spPr>
              <a:xfrm>
                <a:off x="6457044" y="6006718"/>
                <a:ext cx="1829850" cy="190738"/>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99" name="对象 98">
                <a:extLst>
                  <a:ext uri="{FF2B5EF4-FFF2-40B4-BE49-F238E27FC236}">
                    <a16:creationId xmlns:a16="http://schemas.microsoft.com/office/drawing/2014/main" id="{61479A34-6916-46D2-91EB-06A22987A6D7}"/>
                  </a:ext>
                </a:extLst>
              </p:cNvPr>
              <p:cNvGraphicFramePr>
                <a:graphicFrameLocks noChangeAspect="1"/>
              </p:cNvGraphicFramePr>
              <p:nvPr>
                <p:extLst>
                  <p:ext uri="{D42A27DB-BD31-4B8C-83A1-F6EECF244321}">
                    <p14:modId xmlns:p14="http://schemas.microsoft.com/office/powerpoint/2010/main" val="2509067644"/>
                  </p:ext>
                </p:extLst>
              </p:nvPr>
            </p:nvGraphicFramePr>
            <p:xfrm>
              <a:off x="6534048" y="5965516"/>
              <a:ext cx="1277938" cy="333375"/>
            </p:xfrm>
            <a:graphic>
              <a:graphicData uri="http://schemas.openxmlformats.org/presentationml/2006/ole">
                <mc:AlternateContent xmlns:mc="http://schemas.openxmlformats.org/markup-compatibility/2006">
                  <mc:Choice xmlns:v="urn:schemas-microsoft-com:vml" Requires="v">
                    <p:oleObj name="Equation" r:id="rId26" imgW="876240" imgH="228600" progId="Equation.DSMT4">
                      <p:embed/>
                    </p:oleObj>
                  </mc:Choice>
                  <mc:Fallback>
                    <p:oleObj name="Equation" r:id="rId26" imgW="876240" imgH="228600" progId="Equation.DSMT4">
                      <p:embed/>
                      <p:pic>
                        <p:nvPicPr>
                          <p:cNvPr id="2" name="对象 1">
                            <a:extLst>
                              <a:ext uri="{FF2B5EF4-FFF2-40B4-BE49-F238E27FC236}">
                                <a16:creationId xmlns:a16="http://schemas.microsoft.com/office/drawing/2014/main" id="{5BF3A798-5838-4D50-8E44-52143F293088}"/>
                              </a:ext>
                            </a:extLst>
                          </p:cNvPr>
                          <p:cNvPicPr/>
                          <p:nvPr/>
                        </p:nvPicPr>
                        <p:blipFill>
                          <a:blip r:embed="rId27"/>
                          <a:stretch>
                            <a:fillRect/>
                          </a:stretch>
                        </p:blipFill>
                        <p:spPr>
                          <a:xfrm>
                            <a:off x="6534048" y="5965516"/>
                            <a:ext cx="1277938" cy="333375"/>
                          </a:xfrm>
                          <a:prstGeom prst="rect">
                            <a:avLst/>
                          </a:prstGeom>
                        </p:spPr>
                      </p:pic>
                    </p:oleObj>
                  </mc:Fallback>
                </mc:AlternateContent>
              </a:graphicData>
            </a:graphic>
          </p:graphicFrame>
          <p:pic>
            <p:nvPicPr>
              <p:cNvPr id="104" name="图片 103" descr="图片包含 游戏机, 建筑, 瓷砖, 人&#10;&#10;描述已自动生成">
                <a:extLst>
                  <a:ext uri="{FF2B5EF4-FFF2-40B4-BE49-F238E27FC236}">
                    <a16:creationId xmlns:a16="http://schemas.microsoft.com/office/drawing/2014/main" id="{48F08754-BA78-4FA0-A0BD-4EBAB8C83487}"/>
                  </a:ext>
                </a:extLst>
              </p:cNvPr>
              <p:cNvPicPr>
                <a:picLocks noChangeAspect="1"/>
              </p:cNvPicPr>
              <p:nvPr/>
            </p:nvPicPr>
            <p:blipFill>
              <a:blip r:embed="rId14" cstate="print">
                <a:duotone>
                  <a:prstClr val="black"/>
                  <a:srgbClr val="A5A5A5">
                    <a:tint val="45000"/>
                    <a:satMod val="400000"/>
                  </a:srgbClr>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l="62534" t="21077" r="21548" b="62930"/>
              <a:stretch>
                <a:fillRect/>
              </a:stretch>
            </p:blipFill>
            <p:spPr>
              <a:xfrm>
                <a:off x="7855996" y="5924187"/>
                <a:ext cx="297658" cy="300038"/>
              </a:xfrm>
              <a:custGeom>
                <a:avLst/>
                <a:gdLst>
                  <a:gd name="connsiteX0" fmla="*/ 92869 w 297658"/>
                  <a:gd name="connsiteY0" fmla="*/ 0 h 300038"/>
                  <a:gd name="connsiteX1" fmla="*/ 297658 w 297658"/>
                  <a:gd name="connsiteY1" fmla="*/ 2381 h 300038"/>
                  <a:gd name="connsiteX2" fmla="*/ 297657 w 297658"/>
                  <a:gd name="connsiteY2" fmla="*/ 200026 h 300038"/>
                  <a:gd name="connsiteX3" fmla="*/ 200025 w 297658"/>
                  <a:gd name="connsiteY3" fmla="*/ 297657 h 300038"/>
                  <a:gd name="connsiteX4" fmla="*/ 2381 w 297658"/>
                  <a:gd name="connsiteY4" fmla="*/ 300038 h 300038"/>
                  <a:gd name="connsiteX5" fmla="*/ 0 w 297658"/>
                  <a:gd name="connsiteY5" fmla="*/ 102394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658" h="300038">
                    <a:moveTo>
                      <a:pt x="92869" y="0"/>
                    </a:moveTo>
                    <a:lnTo>
                      <a:pt x="297658" y="2381"/>
                    </a:lnTo>
                    <a:cubicBezTo>
                      <a:pt x="297658" y="64294"/>
                      <a:pt x="297657" y="138113"/>
                      <a:pt x="297657" y="200026"/>
                    </a:cubicBezTo>
                    <a:lnTo>
                      <a:pt x="200025" y="297657"/>
                    </a:lnTo>
                    <a:lnTo>
                      <a:pt x="2381" y="300038"/>
                    </a:lnTo>
                    <a:cubicBezTo>
                      <a:pt x="1587" y="234157"/>
                      <a:pt x="794" y="168275"/>
                      <a:pt x="0" y="102394"/>
                    </a:cubicBezTo>
                    <a:close/>
                  </a:path>
                </a:pathLst>
              </a:custGeom>
            </p:spPr>
          </p:pic>
        </p:grpSp>
        <p:sp>
          <p:nvSpPr>
            <p:cNvPr id="106" name="标题 1">
              <a:extLst>
                <a:ext uri="{FF2B5EF4-FFF2-40B4-BE49-F238E27FC236}">
                  <a16:creationId xmlns:a16="http://schemas.microsoft.com/office/drawing/2014/main" id="{39523E6D-75F3-4552-A21A-188332435454}"/>
                </a:ext>
              </a:extLst>
            </p:cNvPr>
            <p:cNvSpPr txBox="1">
              <a:spLocks/>
            </p:cNvSpPr>
            <p:nvPr/>
          </p:nvSpPr>
          <p:spPr bwMode="auto">
            <a:xfrm>
              <a:off x="3664256" y="5531811"/>
              <a:ext cx="285617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solidFill>
                    <a:srgbClr val="FF0000"/>
                  </a:solidFill>
                  <a:latin typeface="+mn-lt"/>
                  <a:ea typeface="黑体" panose="02010609060101010101" pitchFamily="49" charset="-122"/>
                  <a:cs typeface="Gisha" panose="020B0604020202020204" pitchFamily="34" charset="-79"/>
                </a:rPr>
                <a:t>倒空间</a:t>
              </a:r>
              <a:r>
                <a:rPr lang="zh-CN" altLang="en-US" sz="1800" b="1" dirty="0">
                  <a:solidFill>
                    <a:schemeClr val="accent5">
                      <a:lumMod val="75000"/>
                    </a:schemeClr>
                  </a:solidFill>
                  <a:latin typeface="+mn-lt"/>
                  <a:ea typeface="黑体" panose="02010609060101010101" pitchFamily="49" charset="-122"/>
                  <a:cs typeface="Gisha" panose="020B0604020202020204" pitchFamily="34" charset="-79"/>
                </a:rPr>
                <a:t>角谱</a:t>
              </a:r>
              <a:r>
                <a:rPr lang="zh-CN" altLang="en-US" sz="1800" b="1" dirty="0">
                  <a:solidFill>
                    <a:srgbClr val="FF0000"/>
                  </a:solidFill>
                  <a:latin typeface="+mn-lt"/>
                  <a:ea typeface="黑体" panose="02010609060101010101" pitchFamily="49" charset="-122"/>
                  <a:cs typeface="Gisha" panose="020B0604020202020204" pitchFamily="34" charset="-79"/>
                </a:rPr>
                <a:t>三维</a:t>
              </a:r>
              <a:r>
                <a:rPr lang="zh-CN" altLang="en-US" sz="1800" b="1" dirty="0">
                  <a:latin typeface="+mn-lt"/>
                  <a:ea typeface="黑体" panose="02010609060101010101" pitchFamily="49" charset="-122"/>
                  <a:cs typeface="Gisha" panose="020B0604020202020204" pitchFamily="34" charset="-79"/>
                </a:rPr>
                <a:t>分布函数</a:t>
              </a:r>
              <a:endParaRPr lang="en-US" altLang="zh-CN" sz="1800" b="1" dirty="0">
                <a:latin typeface="+mn-lt"/>
                <a:ea typeface="黑体" panose="02010609060101010101" pitchFamily="49" charset="-122"/>
                <a:cs typeface="Gisha" panose="020B0604020202020204" pitchFamily="34" charset="-79"/>
              </a:endParaRPr>
            </a:p>
          </p:txBody>
        </p:sp>
      </p:grpSp>
      <p:grpSp>
        <p:nvGrpSpPr>
          <p:cNvPr id="11" name="组合 10">
            <a:extLst>
              <a:ext uri="{FF2B5EF4-FFF2-40B4-BE49-F238E27FC236}">
                <a16:creationId xmlns:a16="http://schemas.microsoft.com/office/drawing/2014/main" id="{3340FF5B-79C0-4875-B4AA-2A392AA99A97}"/>
              </a:ext>
            </a:extLst>
          </p:cNvPr>
          <p:cNvGrpSpPr/>
          <p:nvPr/>
        </p:nvGrpSpPr>
        <p:grpSpPr>
          <a:xfrm>
            <a:off x="-31564" y="4648298"/>
            <a:ext cx="3234074" cy="880210"/>
            <a:chOff x="-31564" y="4648298"/>
            <a:chExt cx="3234074" cy="880210"/>
          </a:xfrm>
        </p:grpSpPr>
        <p:graphicFrame>
          <p:nvGraphicFramePr>
            <p:cNvPr id="8" name="对象 7">
              <a:extLst>
                <a:ext uri="{FF2B5EF4-FFF2-40B4-BE49-F238E27FC236}">
                  <a16:creationId xmlns:a16="http://schemas.microsoft.com/office/drawing/2014/main" id="{8B83C73D-EE85-4E68-873F-B082944C5505}"/>
                </a:ext>
              </a:extLst>
            </p:cNvPr>
            <p:cNvGraphicFramePr>
              <a:graphicFrameLocks noChangeAspect="1"/>
            </p:cNvGraphicFramePr>
            <p:nvPr>
              <p:extLst>
                <p:ext uri="{D42A27DB-BD31-4B8C-83A1-F6EECF244321}">
                  <p14:modId xmlns:p14="http://schemas.microsoft.com/office/powerpoint/2010/main" val="4163916087"/>
                </p:ext>
              </p:extLst>
            </p:nvPr>
          </p:nvGraphicFramePr>
          <p:xfrm>
            <a:off x="73547" y="4996695"/>
            <a:ext cx="3128963" cy="531813"/>
          </p:xfrm>
          <a:graphic>
            <a:graphicData uri="http://schemas.openxmlformats.org/presentationml/2006/ole">
              <mc:AlternateContent xmlns:mc="http://schemas.openxmlformats.org/markup-compatibility/2006">
                <mc:Choice xmlns:v="urn:schemas-microsoft-com:vml" Requires="v">
                  <p:oleObj name="Equation" r:id="rId28" imgW="3128993" imgH="532099" progId="Equation.DSMT4">
                    <p:embed/>
                  </p:oleObj>
                </mc:Choice>
                <mc:Fallback>
                  <p:oleObj name="Equation" r:id="rId28" imgW="3128993" imgH="532099" progId="Equation.DSMT4">
                    <p:embed/>
                    <p:pic>
                      <p:nvPicPr>
                        <p:cNvPr id="0" name=""/>
                        <p:cNvPicPr/>
                        <p:nvPr/>
                      </p:nvPicPr>
                      <p:blipFill>
                        <a:blip r:embed="rId29"/>
                        <a:stretch>
                          <a:fillRect/>
                        </a:stretch>
                      </p:blipFill>
                      <p:spPr>
                        <a:xfrm>
                          <a:off x="73547" y="4996695"/>
                          <a:ext cx="3128963" cy="531813"/>
                        </a:xfrm>
                        <a:prstGeom prst="rect">
                          <a:avLst/>
                        </a:prstGeom>
                      </p:spPr>
                    </p:pic>
                  </p:oleObj>
                </mc:Fallback>
              </mc:AlternateContent>
            </a:graphicData>
          </a:graphic>
        </p:graphicFrame>
        <p:sp>
          <p:nvSpPr>
            <p:cNvPr id="107" name="标题 1">
              <a:extLst>
                <a:ext uri="{FF2B5EF4-FFF2-40B4-BE49-F238E27FC236}">
                  <a16:creationId xmlns:a16="http://schemas.microsoft.com/office/drawing/2014/main" id="{808984C9-1B56-4A55-9DA4-F0710F985855}"/>
                </a:ext>
              </a:extLst>
            </p:cNvPr>
            <p:cNvSpPr txBox="1">
              <a:spLocks/>
            </p:cNvSpPr>
            <p:nvPr/>
          </p:nvSpPr>
          <p:spPr bwMode="auto">
            <a:xfrm>
              <a:off x="-31564" y="4648298"/>
              <a:ext cx="277476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solidFill>
                    <a:srgbClr val="FF0000"/>
                  </a:solidFill>
                  <a:latin typeface="+mn-lt"/>
                  <a:ea typeface="黑体" panose="02010609060101010101" pitchFamily="49" charset="-122"/>
                  <a:cs typeface="Gisha" panose="020B0604020202020204" pitchFamily="34" charset="-79"/>
                </a:rPr>
                <a:t>倒空间二维</a:t>
              </a:r>
              <a:r>
                <a:rPr lang="zh-CN" altLang="en-US" sz="1800" b="1" dirty="0">
                  <a:latin typeface="+mn-lt"/>
                  <a:ea typeface="黑体" panose="02010609060101010101" pitchFamily="49" charset="-122"/>
                  <a:cs typeface="Gisha" panose="020B0604020202020204" pitchFamily="34" charset="-79"/>
                </a:rPr>
                <a:t>傅里叶全息图</a:t>
              </a:r>
              <a:endParaRPr lang="en-US" altLang="zh-CN" sz="1800" b="1" dirty="0">
                <a:latin typeface="+mn-lt"/>
                <a:ea typeface="黑体" panose="02010609060101010101" pitchFamily="49" charset="-122"/>
                <a:cs typeface="Gisha" panose="020B0604020202020204" pitchFamily="34" charset="-79"/>
              </a:endParaRPr>
            </a:p>
          </p:txBody>
        </p:sp>
      </p:grpSp>
      <p:grpSp>
        <p:nvGrpSpPr>
          <p:cNvPr id="12" name="组合 11">
            <a:extLst>
              <a:ext uri="{FF2B5EF4-FFF2-40B4-BE49-F238E27FC236}">
                <a16:creationId xmlns:a16="http://schemas.microsoft.com/office/drawing/2014/main" id="{39C210B9-13B4-4598-BFC9-430DC32F1C5E}"/>
              </a:ext>
            </a:extLst>
          </p:cNvPr>
          <p:cNvGrpSpPr/>
          <p:nvPr/>
        </p:nvGrpSpPr>
        <p:grpSpPr>
          <a:xfrm>
            <a:off x="-14484" y="5531222"/>
            <a:ext cx="4963772" cy="840287"/>
            <a:chOff x="-14484" y="5531222"/>
            <a:chExt cx="4963772" cy="840287"/>
          </a:xfrm>
        </p:grpSpPr>
        <p:graphicFrame>
          <p:nvGraphicFramePr>
            <p:cNvPr id="9" name="对象 8">
              <a:extLst>
                <a:ext uri="{FF2B5EF4-FFF2-40B4-BE49-F238E27FC236}">
                  <a16:creationId xmlns:a16="http://schemas.microsoft.com/office/drawing/2014/main" id="{CB68A16D-8F9A-4FC3-B5B4-4D37B194FEB5}"/>
                </a:ext>
              </a:extLst>
            </p:cNvPr>
            <p:cNvGraphicFramePr>
              <a:graphicFrameLocks noChangeAspect="1"/>
            </p:cNvGraphicFramePr>
            <p:nvPr>
              <p:extLst>
                <p:ext uri="{D42A27DB-BD31-4B8C-83A1-F6EECF244321}">
                  <p14:modId xmlns:p14="http://schemas.microsoft.com/office/powerpoint/2010/main" val="1255276365"/>
                </p:ext>
              </p:extLst>
            </p:nvPr>
          </p:nvGraphicFramePr>
          <p:xfrm>
            <a:off x="106965" y="5875299"/>
            <a:ext cx="4842323" cy="496210"/>
          </p:xfrm>
          <a:graphic>
            <a:graphicData uri="http://schemas.openxmlformats.org/presentationml/2006/ole">
              <mc:AlternateContent xmlns:mc="http://schemas.openxmlformats.org/markup-compatibility/2006">
                <mc:Choice xmlns:v="urn:schemas-microsoft-com:vml" Requires="v">
                  <p:oleObj name="Equation" r:id="rId30" imgW="3593880" imgH="368280" progId="Equation.DSMT4">
                    <p:embed/>
                  </p:oleObj>
                </mc:Choice>
                <mc:Fallback>
                  <p:oleObj name="Equation" r:id="rId30" imgW="3593880" imgH="368280" progId="Equation.DSMT4">
                    <p:embed/>
                    <p:pic>
                      <p:nvPicPr>
                        <p:cNvPr id="0" name=""/>
                        <p:cNvPicPr/>
                        <p:nvPr/>
                      </p:nvPicPr>
                      <p:blipFill>
                        <a:blip r:embed="rId31"/>
                        <a:stretch>
                          <a:fillRect/>
                        </a:stretch>
                      </p:blipFill>
                      <p:spPr>
                        <a:xfrm>
                          <a:off x="106965" y="5875299"/>
                          <a:ext cx="4842323" cy="496210"/>
                        </a:xfrm>
                        <a:prstGeom prst="rect">
                          <a:avLst/>
                        </a:prstGeom>
                      </p:spPr>
                    </p:pic>
                  </p:oleObj>
                </mc:Fallback>
              </mc:AlternateContent>
            </a:graphicData>
          </a:graphic>
        </p:graphicFrame>
        <p:sp>
          <p:nvSpPr>
            <p:cNvPr id="108" name="标题 1">
              <a:extLst>
                <a:ext uri="{FF2B5EF4-FFF2-40B4-BE49-F238E27FC236}">
                  <a16:creationId xmlns:a16="http://schemas.microsoft.com/office/drawing/2014/main" id="{B122A758-2BCD-4B0A-8950-29051025D2F5}"/>
                </a:ext>
              </a:extLst>
            </p:cNvPr>
            <p:cNvSpPr txBox="1">
              <a:spLocks/>
            </p:cNvSpPr>
            <p:nvPr/>
          </p:nvSpPr>
          <p:spPr bwMode="auto">
            <a:xfrm>
              <a:off x="-14484" y="5531222"/>
              <a:ext cx="273316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b="1" dirty="0">
                  <a:solidFill>
                    <a:srgbClr val="FF0000"/>
                  </a:solidFill>
                  <a:latin typeface="+mn-lt"/>
                  <a:ea typeface="黑体" panose="02010609060101010101" pitchFamily="49" charset="-122"/>
                  <a:cs typeface="Gisha" panose="020B0604020202020204" pitchFamily="34" charset="-79"/>
                </a:rPr>
                <a:t>正空间</a:t>
              </a:r>
              <a:r>
                <a:rPr lang="zh-CN" altLang="en-US" sz="1800" b="1" dirty="0">
                  <a:solidFill>
                    <a:srgbClr val="FF0000"/>
                  </a:solidFill>
                  <a:ea typeface="黑体" panose="02010609060101010101" pitchFamily="49" charset="-122"/>
                  <a:cs typeface="Gisha" panose="020B0604020202020204" pitchFamily="34" charset="-79"/>
                </a:rPr>
                <a:t>二维</a:t>
              </a:r>
              <a:r>
                <a:rPr lang="zh-CN" altLang="en-US" sz="1800" b="1" dirty="0">
                  <a:latin typeface="+mn-lt"/>
                  <a:ea typeface="黑体" panose="02010609060101010101" pitchFamily="49" charset="-122"/>
                  <a:cs typeface="Gisha" panose="020B0604020202020204" pitchFamily="34" charset="-79"/>
                </a:rPr>
                <a:t>远场光场分布</a:t>
              </a:r>
              <a:endParaRPr lang="en-US" altLang="zh-CN" sz="1800" b="1" dirty="0">
                <a:latin typeface="+mn-lt"/>
                <a:ea typeface="黑体" panose="02010609060101010101" pitchFamily="49" charset="-122"/>
                <a:cs typeface="Gisha" panose="020B0604020202020204" pitchFamily="34" charset="-79"/>
              </a:endParaRPr>
            </a:p>
          </p:txBody>
        </p:sp>
      </p:grpSp>
      <p:grpSp>
        <p:nvGrpSpPr>
          <p:cNvPr id="181" name="组合 180">
            <a:extLst>
              <a:ext uri="{FF2B5EF4-FFF2-40B4-BE49-F238E27FC236}">
                <a16:creationId xmlns:a16="http://schemas.microsoft.com/office/drawing/2014/main" id="{D41B3F9D-4F7F-43CD-9FB6-5F46AD69820C}"/>
              </a:ext>
            </a:extLst>
          </p:cNvPr>
          <p:cNvGrpSpPr/>
          <p:nvPr/>
        </p:nvGrpSpPr>
        <p:grpSpPr>
          <a:xfrm>
            <a:off x="703064" y="4731100"/>
            <a:ext cx="7728432" cy="1630951"/>
            <a:chOff x="1039713" y="3890081"/>
            <a:chExt cx="9187314" cy="1921209"/>
          </a:xfrm>
        </p:grpSpPr>
        <p:sp>
          <p:nvSpPr>
            <p:cNvPr id="182" name="矩形 181">
              <a:extLst>
                <a:ext uri="{FF2B5EF4-FFF2-40B4-BE49-F238E27FC236}">
                  <a16:creationId xmlns:a16="http://schemas.microsoft.com/office/drawing/2014/main" id="{BE24356E-31CE-4D14-9184-409E3CFA3E58}"/>
                </a:ext>
              </a:extLst>
            </p:cNvPr>
            <p:cNvSpPr/>
            <p:nvPr/>
          </p:nvSpPr>
          <p:spPr>
            <a:xfrm>
              <a:off x="4084779" y="4161925"/>
              <a:ext cx="1913359" cy="164936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3" name="椭圆 182">
              <a:extLst>
                <a:ext uri="{FF2B5EF4-FFF2-40B4-BE49-F238E27FC236}">
                  <a16:creationId xmlns:a16="http://schemas.microsoft.com/office/drawing/2014/main" id="{0482856B-A4D5-4E2B-AD8D-D7D9CB17DD7E}"/>
                </a:ext>
              </a:extLst>
            </p:cNvPr>
            <p:cNvSpPr/>
            <p:nvPr/>
          </p:nvSpPr>
          <p:spPr>
            <a:xfrm>
              <a:off x="4246099" y="462182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4" name="椭圆 183">
              <a:extLst>
                <a:ext uri="{FF2B5EF4-FFF2-40B4-BE49-F238E27FC236}">
                  <a16:creationId xmlns:a16="http://schemas.microsoft.com/office/drawing/2014/main" id="{F4C9F239-870D-435C-BB48-E18FAB9E0607}"/>
                </a:ext>
              </a:extLst>
            </p:cNvPr>
            <p:cNvSpPr/>
            <p:nvPr/>
          </p:nvSpPr>
          <p:spPr>
            <a:xfrm>
              <a:off x="4620155" y="461374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6" name="椭圆 185">
              <a:extLst>
                <a:ext uri="{FF2B5EF4-FFF2-40B4-BE49-F238E27FC236}">
                  <a16:creationId xmlns:a16="http://schemas.microsoft.com/office/drawing/2014/main" id="{CE42937C-CCC5-4C3C-99D4-DCB2B5E7B63F}"/>
                </a:ext>
              </a:extLst>
            </p:cNvPr>
            <p:cNvSpPr/>
            <p:nvPr/>
          </p:nvSpPr>
          <p:spPr>
            <a:xfrm>
              <a:off x="4997532" y="462165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8" name="椭圆 187">
              <a:extLst>
                <a:ext uri="{FF2B5EF4-FFF2-40B4-BE49-F238E27FC236}">
                  <a16:creationId xmlns:a16="http://schemas.microsoft.com/office/drawing/2014/main" id="{15815BFC-D983-4898-A0B6-C99E225EC1AC}"/>
                </a:ext>
              </a:extLst>
            </p:cNvPr>
            <p:cNvSpPr/>
            <p:nvPr/>
          </p:nvSpPr>
          <p:spPr>
            <a:xfrm>
              <a:off x="4999082" y="4955897"/>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9" name="椭圆 188">
              <a:extLst>
                <a:ext uri="{FF2B5EF4-FFF2-40B4-BE49-F238E27FC236}">
                  <a16:creationId xmlns:a16="http://schemas.microsoft.com/office/drawing/2014/main" id="{1DFB11C1-E8CA-42F0-ACCD-CB06BA1E2D90}"/>
                </a:ext>
              </a:extLst>
            </p:cNvPr>
            <p:cNvSpPr/>
            <p:nvPr/>
          </p:nvSpPr>
          <p:spPr>
            <a:xfrm>
              <a:off x="5394064" y="462165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0" name="椭圆 189">
              <a:extLst>
                <a:ext uri="{FF2B5EF4-FFF2-40B4-BE49-F238E27FC236}">
                  <a16:creationId xmlns:a16="http://schemas.microsoft.com/office/drawing/2014/main" id="{0E6C89C4-56CA-4959-9680-CF3D1CB998C0}"/>
                </a:ext>
              </a:extLst>
            </p:cNvPr>
            <p:cNvSpPr/>
            <p:nvPr/>
          </p:nvSpPr>
          <p:spPr>
            <a:xfrm>
              <a:off x="5770604" y="462165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1" name="椭圆 190">
              <a:extLst>
                <a:ext uri="{FF2B5EF4-FFF2-40B4-BE49-F238E27FC236}">
                  <a16:creationId xmlns:a16="http://schemas.microsoft.com/office/drawing/2014/main" id="{A24626E1-13AD-4B8D-A1BC-F41E7D8249E8}"/>
                </a:ext>
              </a:extLst>
            </p:cNvPr>
            <p:cNvSpPr/>
            <p:nvPr/>
          </p:nvSpPr>
          <p:spPr>
            <a:xfrm>
              <a:off x="4246099" y="495836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2" name="椭圆 191">
              <a:extLst>
                <a:ext uri="{FF2B5EF4-FFF2-40B4-BE49-F238E27FC236}">
                  <a16:creationId xmlns:a16="http://schemas.microsoft.com/office/drawing/2014/main" id="{01E1C3D4-0FB3-4837-9E79-3A2749AD3E80}"/>
                </a:ext>
              </a:extLst>
            </p:cNvPr>
            <p:cNvSpPr/>
            <p:nvPr/>
          </p:nvSpPr>
          <p:spPr>
            <a:xfrm>
              <a:off x="4622659" y="495888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3" name="椭圆 192">
              <a:extLst>
                <a:ext uri="{FF2B5EF4-FFF2-40B4-BE49-F238E27FC236}">
                  <a16:creationId xmlns:a16="http://schemas.microsoft.com/office/drawing/2014/main" id="{39057DFE-5114-4664-A45E-83C4E7019233}"/>
                </a:ext>
              </a:extLst>
            </p:cNvPr>
            <p:cNvSpPr/>
            <p:nvPr/>
          </p:nvSpPr>
          <p:spPr>
            <a:xfrm>
              <a:off x="4615289" y="529008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4" name="椭圆 193">
              <a:extLst>
                <a:ext uri="{FF2B5EF4-FFF2-40B4-BE49-F238E27FC236}">
                  <a16:creationId xmlns:a16="http://schemas.microsoft.com/office/drawing/2014/main" id="{4D41FE26-747B-43BB-9EB4-E818648FD5C7}"/>
                </a:ext>
              </a:extLst>
            </p:cNvPr>
            <p:cNvSpPr/>
            <p:nvPr/>
          </p:nvSpPr>
          <p:spPr>
            <a:xfrm>
              <a:off x="4999227" y="529520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0" name="椭圆 199">
              <a:extLst>
                <a:ext uri="{FF2B5EF4-FFF2-40B4-BE49-F238E27FC236}">
                  <a16:creationId xmlns:a16="http://schemas.microsoft.com/office/drawing/2014/main" id="{49AD3524-92B8-4EC2-84BC-FCADE5696881}"/>
                </a:ext>
              </a:extLst>
            </p:cNvPr>
            <p:cNvSpPr/>
            <p:nvPr/>
          </p:nvSpPr>
          <p:spPr>
            <a:xfrm>
              <a:off x="5379392" y="495836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1" name="椭圆 200">
              <a:extLst>
                <a:ext uri="{FF2B5EF4-FFF2-40B4-BE49-F238E27FC236}">
                  <a16:creationId xmlns:a16="http://schemas.microsoft.com/office/drawing/2014/main" id="{25AC436F-8845-4EC8-9B59-0BD06BD5A0C0}"/>
                </a:ext>
              </a:extLst>
            </p:cNvPr>
            <p:cNvSpPr/>
            <p:nvPr/>
          </p:nvSpPr>
          <p:spPr>
            <a:xfrm>
              <a:off x="5381101" y="5300670"/>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2" name="椭圆 201">
              <a:extLst>
                <a:ext uri="{FF2B5EF4-FFF2-40B4-BE49-F238E27FC236}">
                  <a16:creationId xmlns:a16="http://schemas.microsoft.com/office/drawing/2014/main" id="{F6B5CF0A-9956-437B-BF29-19F7BB91E723}"/>
                </a:ext>
              </a:extLst>
            </p:cNvPr>
            <p:cNvSpPr/>
            <p:nvPr/>
          </p:nvSpPr>
          <p:spPr>
            <a:xfrm>
              <a:off x="4243308" y="5286059"/>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3" name="椭圆 202">
              <a:extLst>
                <a:ext uri="{FF2B5EF4-FFF2-40B4-BE49-F238E27FC236}">
                  <a16:creationId xmlns:a16="http://schemas.microsoft.com/office/drawing/2014/main" id="{872E3ED8-78D2-47C4-80B3-A0D959B4A2F0}"/>
                </a:ext>
              </a:extLst>
            </p:cNvPr>
            <p:cNvSpPr/>
            <p:nvPr/>
          </p:nvSpPr>
          <p:spPr>
            <a:xfrm>
              <a:off x="4243353" y="561253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7" name="椭圆 206">
              <a:extLst>
                <a:ext uri="{FF2B5EF4-FFF2-40B4-BE49-F238E27FC236}">
                  <a16:creationId xmlns:a16="http://schemas.microsoft.com/office/drawing/2014/main" id="{25DFA3C0-DFC7-4592-BD1A-FAA8F4FF4D36}"/>
                </a:ext>
              </a:extLst>
            </p:cNvPr>
            <p:cNvSpPr/>
            <p:nvPr/>
          </p:nvSpPr>
          <p:spPr>
            <a:xfrm>
              <a:off x="4633808" y="561777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8" name="椭圆 207">
              <a:extLst>
                <a:ext uri="{FF2B5EF4-FFF2-40B4-BE49-F238E27FC236}">
                  <a16:creationId xmlns:a16="http://schemas.microsoft.com/office/drawing/2014/main" id="{17ADC91E-862B-432B-B7B3-C6492AE980CC}"/>
                </a:ext>
              </a:extLst>
            </p:cNvPr>
            <p:cNvSpPr/>
            <p:nvPr/>
          </p:nvSpPr>
          <p:spPr>
            <a:xfrm>
              <a:off x="5002969" y="561777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9" name="椭圆 208">
              <a:extLst>
                <a:ext uri="{FF2B5EF4-FFF2-40B4-BE49-F238E27FC236}">
                  <a16:creationId xmlns:a16="http://schemas.microsoft.com/office/drawing/2014/main" id="{26BAB172-109D-40CF-9A39-58E4C069A5E7}"/>
                </a:ext>
              </a:extLst>
            </p:cNvPr>
            <p:cNvSpPr/>
            <p:nvPr/>
          </p:nvSpPr>
          <p:spPr>
            <a:xfrm>
              <a:off x="5383334" y="5609847"/>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0" name="椭圆 209">
              <a:extLst>
                <a:ext uri="{FF2B5EF4-FFF2-40B4-BE49-F238E27FC236}">
                  <a16:creationId xmlns:a16="http://schemas.microsoft.com/office/drawing/2014/main" id="{83FCF88D-0B46-4BF7-9A54-A067765E5E34}"/>
                </a:ext>
              </a:extLst>
            </p:cNvPr>
            <p:cNvSpPr/>
            <p:nvPr/>
          </p:nvSpPr>
          <p:spPr>
            <a:xfrm>
              <a:off x="5764041" y="561144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11" name="矩形 210">
                  <a:extLst>
                    <a:ext uri="{FF2B5EF4-FFF2-40B4-BE49-F238E27FC236}">
                      <a16:creationId xmlns:a16="http://schemas.microsoft.com/office/drawing/2014/main" id="{F1948FD5-A5C3-47E0-A91C-B4D339F0400E}"/>
                    </a:ext>
                  </a:extLst>
                </p:cNvPr>
                <p:cNvSpPr/>
                <p:nvPr/>
              </p:nvSpPr>
              <p:spPr>
                <a:xfrm>
                  <a:off x="6058726" y="4778544"/>
                  <a:ext cx="44755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11" name="矩形 210">
                  <a:extLst>
                    <a:ext uri="{FF2B5EF4-FFF2-40B4-BE49-F238E27FC236}">
                      <a16:creationId xmlns:a16="http://schemas.microsoft.com/office/drawing/2014/main" id="{F1948FD5-A5C3-47E0-A91C-B4D339F0400E}"/>
                    </a:ext>
                  </a:extLst>
                </p:cNvPr>
                <p:cNvSpPr>
                  <a:spLocks noRot="1" noChangeAspect="1" noMove="1" noResize="1" noEditPoints="1" noAdjustHandles="1" noChangeArrowheads="1" noChangeShapeType="1" noTextEdit="1"/>
                </p:cNvSpPr>
                <p:nvPr/>
              </p:nvSpPr>
              <p:spPr>
                <a:xfrm>
                  <a:off x="6058726" y="4778544"/>
                  <a:ext cx="447558" cy="369332"/>
                </a:xfrm>
                <a:prstGeom prst="rect">
                  <a:avLst/>
                </a:prstGeom>
                <a:blipFill>
                  <a:blip r:embed="rId33"/>
                  <a:stretch>
                    <a:fillRect r="-1613" b="-19608"/>
                  </a:stretch>
                </a:blipFill>
              </p:spPr>
              <p:txBody>
                <a:bodyPr/>
                <a:lstStyle/>
                <a:p>
                  <a:r>
                    <a:rPr lang="zh-CN" altLang="en-US">
                      <a:noFill/>
                    </a:rPr>
                    <a:t> </a:t>
                  </a:r>
                </a:p>
              </p:txBody>
            </p:sp>
          </mc:Fallback>
        </mc:AlternateContent>
        <p:sp>
          <p:nvSpPr>
            <p:cNvPr id="212" name="矩形 211">
              <a:extLst>
                <a:ext uri="{FF2B5EF4-FFF2-40B4-BE49-F238E27FC236}">
                  <a16:creationId xmlns:a16="http://schemas.microsoft.com/office/drawing/2014/main" id="{E9CD54D4-75E6-4E8C-86CE-E0214D06084B}"/>
                </a:ext>
              </a:extLst>
            </p:cNvPr>
            <p:cNvSpPr/>
            <p:nvPr/>
          </p:nvSpPr>
          <p:spPr>
            <a:xfrm>
              <a:off x="6552815" y="4799364"/>
              <a:ext cx="382586" cy="327691"/>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3" name="椭圆 212">
              <a:extLst>
                <a:ext uri="{FF2B5EF4-FFF2-40B4-BE49-F238E27FC236}">
                  <a16:creationId xmlns:a16="http://schemas.microsoft.com/office/drawing/2014/main" id="{B98DC9A6-974A-45CD-B2A4-6AE58A9C03F2}"/>
                </a:ext>
              </a:extLst>
            </p:cNvPr>
            <p:cNvSpPr/>
            <p:nvPr/>
          </p:nvSpPr>
          <p:spPr>
            <a:xfrm>
              <a:off x="5764041" y="495862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4" name="椭圆 213">
              <a:extLst>
                <a:ext uri="{FF2B5EF4-FFF2-40B4-BE49-F238E27FC236}">
                  <a16:creationId xmlns:a16="http://schemas.microsoft.com/office/drawing/2014/main" id="{83DB121E-BF90-4CC8-9EEC-10411638DBBC}"/>
                </a:ext>
              </a:extLst>
            </p:cNvPr>
            <p:cNvSpPr/>
            <p:nvPr/>
          </p:nvSpPr>
          <p:spPr>
            <a:xfrm>
              <a:off x="5770604" y="530641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5" name="矩形 214">
              <a:extLst>
                <a:ext uri="{FF2B5EF4-FFF2-40B4-BE49-F238E27FC236}">
                  <a16:creationId xmlns:a16="http://schemas.microsoft.com/office/drawing/2014/main" id="{BBCBE0B0-0008-4CCB-9916-51D8E94DEB87}"/>
                </a:ext>
              </a:extLst>
            </p:cNvPr>
            <p:cNvSpPr/>
            <p:nvPr/>
          </p:nvSpPr>
          <p:spPr>
            <a:xfrm>
              <a:off x="8240850" y="4128801"/>
              <a:ext cx="1913359" cy="1647299"/>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6" name="椭圆 215">
              <a:extLst>
                <a:ext uri="{FF2B5EF4-FFF2-40B4-BE49-F238E27FC236}">
                  <a16:creationId xmlns:a16="http://schemas.microsoft.com/office/drawing/2014/main" id="{75D4FAC2-9513-4CDF-B318-D20E2FF632EB}"/>
                </a:ext>
              </a:extLst>
            </p:cNvPr>
            <p:cNvSpPr/>
            <p:nvPr/>
          </p:nvSpPr>
          <p:spPr>
            <a:xfrm>
              <a:off x="8410949" y="457806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7" name="椭圆 216">
              <a:extLst>
                <a:ext uri="{FF2B5EF4-FFF2-40B4-BE49-F238E27FC236}">
                  <a16:creationId xmlns:a16="http://schemas.microsoft.com/office/drawing/2014/main" id="{6F76C9E4-6961-4EB5-92B3-D82A6EFAD98E}"/>
                </a:ext>
              </a:extLst>
            </p:cNvPr>
            <p:cNvSpPr/>
            <p:nvPr/>
          </p:nvSpPr>
          <p:spPr>
            <a:xfrm>
              <a:off x="8785005" y="456998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8" name="椭圆 217">
              <a:extLst>
                <a:ext uri="{FF2B5EF4-FFF2-40B4-BE49-F238E27FC236}">
                  <a16:creationId xmlns:a16="http://schemas.microsoft.com/office/drawing/2014/main" id="{8FA7866A-2D65-46C8-B848-62C9ECE668D1}"/>
                </a:ext>
              </a:extLst>
            </p:cNvPr>
            <p:cNvSpPr/>
            <p:nvPr/>
          </p:nvSpPr>
          <p:spPr>
            <a:xfrm>
              <a:off x="9162382" y="457789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9" name="椭圆 218">
              <a:extLst>
                <a:ext uri="{FF2B5EF4-FFF2-40B4-BE49-F238E27FC236}">
                  <a16:creationId xmlns:a16="http://schemas.microsoft.com/office/drawing/2014/main" id="{4AD0B981-EBCA-478D-A382-0FDF6BBA772A}"/>
                </a:ext>
              </a:extLst>
            </p:cNvPr>
            <p:cNvSpPr/>
            <p:nvPr/>
          </p:nvSpPr>
          <p:spPr>
            <a:xfrm>
              <a:off x="9163932" y="4912137"/>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0" name="椭圆 219">
              <a:extLst>
                <a:ext uri="{FF2B5EF4-FFF2-40B4-BE49-F238E27FC236}">
                  <a16:creationId xmlns:a16="http://schemas.microsoft.com/office/drawing/2014/main" id="{41AAF9D5-B9CB-420C-BE82-7AA5459E309C}"/>
                </a:ext>
              </a:extLst>
            </p:cNvPr>
            <p:cNvSpPr/>
            <p:nvPr/>
          </p:nvSpPr>
          <p:spPr>
            <a:xfrm>
              <a:off x="9558914" y="457789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1" name="椭圆 220">
              <a:extLst>
                <a:ext uri="{FF2B5EF4-FFF2-40B4-BE49-F238E27FC236}">
                  <a16:creationId xmlns:a16="http://schemas.microsoft.com/office/drawing/2014/main" id="{0509436D-8810-4C89-9AF3-C706608095FB}"/>
                </a:ext>
              </a:extLst>
            </p:cNvPr>
            <p:cNvSpPr/>
            <p:nvPr/>
          </p:nvSpPr>
          <p:spPr>
            <a:xfrm>
              <a:off x="9935454" y="457789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2" name="椭圆 221">
              <a:extLst>
                <a:ext uri="{FF2B5EF4-FFF2-40B4-BE49-F238E27FC236}">
                  <a16:creationId xmlns:a16="http://schemas.microsoft.com/office/drawing/2014/main" id="{D2FA5975-E8B6-4B90-A131-B05FF8604D47}"/>
                </a:ext>
              </a:extLst>
            </p:cNvPr>
            <p:cNvSpPr/>
            <p:nvPr/>
          </p:nvSpPr>
          <p:spPr>
            <a:xfrm>
              <a:off x="8410949" y="491460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3" name="椭圆 222">
              <a:extLst>
                <a:ext uri="{FF2B5EF4-FFF2-40B4-BE49-F238E27FC236}">
                  <a16:creationId xmlns:a16="http://schemas.microsoft.com/office/drawing/2014/main" id="{7CC90083-C925-4A8D-BF8A-D4E6CBF32E2C}"/>
                </a:ext>
              </a:extLst>
            </p:cNvPr>
            <p:cNvSpPr/>
            <p:nvPr/>
          </p:nvSpPr>
          <p:spPr>
            <a:xfrm>
              <a:off x="8787509" y="491512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4" name="椭圆 223">
              <a:extLst>
                <a:ext uri="{FF2B5EF4-FFF2-40B4-BE49-F238E27FC236}">
                  <a16:creationId xmlns:a16="http://schemas.microsoft.com/office/drawing/2014/main" id="{67FA97A4-A153-4417-A079-E7717D7A6FE5}"/>
                </a:ext>
              </a:extLst>
            </p:cNvPr>
            <p:cNvSpPr/>
            <p:nvPr/>
          </p:nvSpPr>
          <p:spPr>
            <a:xfrm>
              <a:off x="8780139" y="524632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5" name="椭圆 224">
              <a:extLst>
                <a:ext uri="{FF2B5EF4-FFF2-40B4-BE49-F238E27FC236}">
                  <a16:creationId xmlns:a16="http://schemas.microsoft.com/office/drawing/2014/main" id="{226A4AC8-D4D6-4E68-B4F4-BF1637600A2D}"/>
                </a:ext>
              </a:extLst>
            </p:cNvPr>
            <p:cNvSpPr/>
            <p:nvPr/>
          </p:nvSpPr>
          <p:spPr>
            <a:xfrm>
              <a:off x="9164077" y="525144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6" name="椭圆 225">
              <a:extLst>
                <a:ext uri="{FF2B5EF4-FFF2-40B4-BE49-F238E27FC236}">
                  <a16:creationId xmlns:a16="http://schemas.microsoft.com/office/drawing/2014/main" id="{FA7E166F-BEA0-44CC-BD4C-673A427D8746}"/>
                </a:ext>
              </a:extLst>
            </p:cNvPr>
            <p:cNvSpPr/>
            <p:nvPr/>
          </p:nvSpPr>
          <p:spPr>
            <a:xfrm>
              <a:off x="9544242" y="491460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7" name="椭圆 226">
              <a:extLst>
                <a:ext uri="{FF2B5EF4-FFF2-40B4-BE49-F238E27FC236}">
                  <a16:creationId xmlns:a16="http://schemas.microsoft.com/office/drawing/2014/main" id="{D070F831-2FF6-4BA0-A673-6458F4CEF92B}"/>
                </a:ext>
              </a:extLst>
            </p:cNvPr>
            <p:cNvSpPr/>
            <p:nvPr/>
          </p:nvSpPr>
          <p:spPr>
            <a:xfrm>
              <a:off x="9545951" y="5256910"/>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8" name="椭圆 227">
              <a:extLst>
                <a:ext uri="{FF2B5EF4-FFF2-40B4-BE49-F238E27FC236}">
                  <a16:creationId xmlns:a16="http://schemas.microsoft.com/office/drawing/2014/main" id="{229F0BBE-036B-4522-8D0A-14130012D0D6}"/>
                </a:ext>
              </a:extLst>
            </p:cNvPr>
            <p:cNvSpPr/>
            <p:nvPr/>
          </p:nvSpPr>
          <p:spPr>
            <a:xfrm>
              <a:off x="8408158" y="5242299"/>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9" name="椭圆 228">
              <a:extLst>
                <a:ext uri="{FF2B5EF4-FFF2-40B4-BE49-F238E27FC236}">
                  <a16:creationId xmlns:a16="http://schemas.microsoft.com/office/drawing/2014/main" id="{82F667E8-1045-4C02-949F-5B0AFBA385AF}"/>
                </a:ext>
              </a:extLst>
            </p:cNvPr>
            <p:cNvSpPr/>
            <p:nvPr/>
          </p:nvSpPr>
          <p:spPr>
            <a:xfrm>
              <a:off x="8408203" y="556877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0" name="椭圆 229">
              <a:extLst>
                <a:ext uri="{FF2B5EF4-FFF2-40B4-BE49-F238E27FC236}">
                  <a16:creationId xmlns:a16="http://schemas.microsoft.com/office/drawing/2014/main" id="{F409D4A0-787D-47AE-9AA7-F9CD46CE178F}"/>
                </a:ext>
              </a:extLst>
            </p:cNvPr>
            <p:cNvSpPr/>
            <p:nvPr/>
          </p:nvSpPr>
          <p:spPr>
            <a:xfrm>
              <a:off x="8798658" y="557401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1" name="椭圆 230">
              <a:extLst>
                <a:ext uri="{FF2B5EF4-FFF2-40B4-BE49-F238E27FC236}">
                  <a16:creationId xmlns:a16="http://schemas.microsoft.com/office/drawing/2014/main" id="{7E6AD1A2-C66D-4ED7-A5A8-2EB2A549CF9F}"/>
                </a:ext>
              </a:extLst>
            </p:cNvPr>
            <p:cNvSpPr/>
            <p:nvPr/>
          </p:nvSpPr>
          <p:spPr>
            <a:xfrm>
              <a:off x="9167819" y="557401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2" name="椭圆 231">
              <a:extLst>
                <a:ext uri="{FF2B5EF4-FFF2-40B4-BE49-F238E27FC236}">
                  <a16:creationId xmlns:a16="http://schemas.microsoft.com/office/drawing/2014/main" id="{9EEAC61D-DD65-4B56-9C0C-BAF1316CB46E}"/>
                </a:ext>
              </a:extLst>
            </p:cNvPr>
            <p:cNvSpPr/>
            <p:nvPr/>
          </p:nvSpPr>
          <p:spPr>
            <a:xfrm>
              <a:off x="9548184" y="5566087"/>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2" name="椭圆 241">
              <a:extLst>
                <a:ext uri="{FF2B5EF4-FFF2-40B4-BE49-F238E27FC236}">
                  <a16:creationId xmlns:a16="http://schemas.microsoft.com/office/drawing/2014/main" id="{68F38E6A-E9C8-47C6-853C-77CEB6B13E32}"/>
                </a:ext>
              </a:extLst>
            </p:cNvPr>
            <p:cNvSpPr/>
            <p:nvPr/>
          </p:nvSpPr>
          <p:spPr>
            <a:xfrm>
              <a:off x="9928891" y="556768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3" name="椭圆 242">
              <a:extLst>
                <a:ext uri="{FF2B5EF4-FFF2-40B4-BE49-F238E27FC236}">
                  <a16:creationId xmlns:a16="http://schemas.microsoft.com/office/drawing/2014/main" id="{38AD196B-9BC0-42D0-AA17-5116893ED16F}"/>
                </a:ext>
              </a:extLst>
            </p:cNvPr>
            <p:cNvSpPr/>
            <p:nvPr/>
          </p:nvSpPr>
          <p:spPr>
            <a:xfrm>
              <a:off x="9928891" y="491486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6" name="椭圆 265">
              <a:extLst>
                <a:ext uri="{FF2B5EF4-FFF2-40B4-BE49-F238E27FC236}">
                  <a16:creationId xmlns:a16="http://schemas.microsoft.com/office/drawing/2014/main" id="{C473675A-C730-4032-88A3-995B6D33BCDF}"/>
                </a:ext>
              </a:extLst>
            </p:cNvPr>
            <p:cNvSpPr/>
            <p:nvPr/>
          </p:nvSpPr>
          <p:spPr>
            <a:xfrm>
              <a:off x="9935454" y="526265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67" name="直接连接符 266">
              <a:extLst>
                <a:ext uri="{FF2B5EF4-FFF2-40B4-BE49-F238E27FC236}">
                  <a16:creationId xmlns:a16="http://schemas.microsoft.com/office/drawing/2014/main" id="{2B6CA10A-E7AA-4909-9279-C9BDEA6FD1FA}"/>
                </a:ext>
              </a:extLst>
            </p:cNvPr>
            <p:cNvCxnSpPr/>
            <p:nvPr/>
          </p:nvCxnSpPr>
          <p:spPr>
            <a:xfrm flipH="1">
              <a:off x="8632216" y="4128801"/>
              <a:ext cx="105" cy="1639530"/>
            </a:xfrm>
            <a:prstGeom prst="line">
              <a:avLst/>
            </a:prstGeom>
            <a:noFill/>
            <a:ln w="12700" cap="flat" cmpd="sng" algn="ctr">
              <a:solidFill>
                <a:sysClr val="windowText" lastClr="000000">
                  <a:lumMod val="50000"/>
                  <a:lumOff val="50000"/>
                </a:sysClr>
              </a:solidFill>
              <a:prstDash val="solid"/>
              <a:miter lim="800000"/>
            </a:ln>
            <a:effectLst/>
          </p:spPr>
        </p:cxnSp>
        <p:cxnSp>
          <p:nvCxnSpPr>
            <p:cNvPr id="268" name="直接连接符 267">
              <a:extLst>
                <a:ext uri="{FF2B5EF4-FFF2-40B4-BE49-F238E27FC236}">
                  <a16:creationId xmlns:a16="http://schemas.microsoft.com/office/drawing/2014/main" id="{60BB9278-8AA5-41F2-BC40-6328A7A2D590}"/>
                </a:ext>
              </a:extLst>
            </p:cNvPr>
            <p:cNvCxnSpPr/>
            <p:nvPr/>
          </p:nvCxnSpPr>
          <p:spPr>
            <a:xfrm flipH="1">
              <a:off x="9014882" y="4128801"/>
              <a:ext cx="0" cy="1649054"/>
            </a:xfrm>
            <a:prstGeom prst="line">
              <a:avLst/>
            </a:prstGeom>
            <a:noFill/>
            <a:ln w="12700" cap="flat" cmpd="sng" algn="ctr">
              <a:solidFill>
                <a:sysClr val="windowText" lastClr="000000">
                  <a:lumMod val="50000"/>
                  <a:lumOff val="50000"/>
                </a:sysClr>
              </a:solidFill>
              <a:prstDash val="solid"/>
              <a:miter lim="800000"/>
            </a:ln>
            <a:effectLst/>
          </p:spPr>
        </p:cxnSp>
        <p:cxnSp>
          <p:nvCxnSpPr>
            <p:cNvPr id="269" name="直接连接符 268">
              <a:extLst>
                <a:ext uri="{FF2B5EF4-FFF2-40B4-BE49-F238E27FC236}">
                  <a16:creationId xmlns:a16="http://schemas.microsoft.com/office/drawing/2014/main" id="{FB33F0B8-8378-460B-8064-4BF744824DBF}"/>
                </a:ext>
              </a:extLst>
            </p:cNvPr>
            <p:cNvCxnSpPr/>
            <p:nvPr/>
          </p:nvCxnSpPr>
          <p:spPr>
            <a:xfrm flipH="1">
              <a:off x="9400508" y="4128801"/>
              <a:ext cx="0" cy="1647299"/>
            </a:xfrm>
            <a:prstGeom prst="line">
              <a:avLst/>
            </a:prstGeom>
            <a:noFill/>
            <a:ln w="12700" cap="flat" cmpd="sng" algn="ctr">
              <a:solidFill>
                <a:sysClr val="windowText" lastClr="000000">
                  <a:lumMod val="50000"/>
                  <a:lumOff val="50000"/>
                </a:sysClr>
              </a:solidFill>
              <a:prstDash val="solid"/>
              <a:miter lim="800000"/>
            </a:ln>
            <a:effectLst/>
          </p:spPr>
        </p:cxnSp>
        <p:cxnSp>
          <p:nvCxnSpPr>
            <p:cNvPr id="270" name="直接连接符 269">
              <a:extLst>
                <a:ext uri="{FF2B5EF4-FFF2-40B4-BE49-F238E27FC236}">
                  <a16:creationId xmlns:a16="http://schemas.microsoft.com/office/drawing/2014/main" id="{82914292-593F-4EB7-A5C2-08110E146523}"/>
                </a:ext>
              </a:extLst>
            </p:cNvPr>
            <p:cNvCxnSpPr/>
            <p:nvPr/>
          </p:nvCxnSpPr>
          <p:spPr>
            <a:xfrm>
              <a:off x="9763326" y="4128801"/>
              <a:ext cx="0" cy="1647299"/>
            </a:xfrm>
            <a:prstGeom prst="line">
              <a:avLst/>
            </a:prstGeom>
            <a:noFill/>
            <a:ln w="12700" cap="flat" cmpd="sng" algn="ctr">
              <a:solidFill>
                <a:sysClr val="windowText" lastClr="000000">
                  <a:lumMod val="50000"/>
                  <a:lumOff val="50000"/>
                </a:sysClr>
              </a:solidFill>
              <a:prstDash val="solid"/>
              <a:miter lim="800000"/>
            </a:ln>
            <a:effectLst/>
          </p:spPr>
        </p:cxnSp>
        <p:cxnSp>
          <p:nvCxnSpPr>
            <p:cNvPr id="271" name="直接连接符 270">
              <a:extLst>
                <a:ext uri="{FF2B5EF4-FFF2-40B4-BE49-F238E27FC236}">
                  <a16:creationId xmlns:a16="http://schemas.microsoft.com/office/drawing/2014/main" id="{C5D65E5C-E67D-4DF7-A2DA-D8289578F21A}"/>
                </a:ext>
              </a:extLst>
            </p:cNvPr>
            <p:cNvCxnSpPr/>
            <p:nvPr/>
          </p:nvCxnSpPr>
          <p:spPr>
            <a:xfrm flipV="1">
              <a:off x="8253529" y="4777914"/>
              <a:ext cx="1908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272" name="直接连接符 271">
              <a:extLst>
                <a:ext uri="{FF2B5EF4-FFF2-40B4-BE49-F238E27FC236}">
                  <a16:creationId xmlns:a16="http://schemas.microsoft.com/office/drawing/2014/main" id="{71A4E714-AF22-4AAA-BF0F-394B2049DB88}"/>
                </a:ext>
              </a:extLst>
            </p:cNvPr>
            <p:cNvCxnSpPr/>
            <p:nvPr/>
          </p:nvCxnSpPr>
          <p:spPr>
            <a:xfrm flipV="1">
              <a:off x="8253529" y="5102457"/>
              <a:ext cx="1908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273" name="直接连接符 272">
              <a:extLst>
                <a:ext uri="{FF2B5EF4-FFF2-40B4-BE49-F238E27FC236}">
                  <a16:creationId xmlns:a16="http://schemas.microsoft.com/office/drawing/2014/main" id="{C04097F9-B4E3-4122-A501-947B84A252B0}"/>
                </a:ext>
              </a:extLst>
            </p:cNvPr>
            <p:cNvCxnSpPr/>
            <p:nvPr/>
          </p:nvCxnSpPr>
          <p:spPr>
            <a:xfrm flipV="1">
              <a:off x="8249662" y="5437899"/>
              <a:ext cx="1908000" cy="0"/>
            </a:xfrm>
            <a:prstGeom prst="line">
              <a:avLst/>
            </a:prstGeom>
            <a:noFill/>
            <a:ln w="12700" cap="flat" cmpd="sng" algn="ctr">
              <a:solidFill>
                <a:sysClr val="windowText" lastClr="000000">
                  <a:lumMod val="50000"/>
                  <a:lumOff val="50000"/>
                </a:sysClr>
              </a:solidFill>
              <a:prstDash val="solid"/>
              <a:miter lim="800000"/>
            </a:ln>
            <a:effectLst/>
          </p:spPr>
        </p:cxnSp>
        <mc:AlternateContent xmlns:mc="http://schemas.openxmlformats.org/markup-compatibility/2006" xmlns:a14="http://schemas.microsoft.com/office/drawing/2010/main">
          <mc:Choice Requires="a14">
            <p:sp>
              <p:nvSpPr>
                <p:cNvPr id="274" name="矩形 273">
                  <a:extLst>
                    <a:ext uri="{FF2B5EF4-FFF2-40B4-BE49-F238E27FC236}">
                      <a16:creationId xmlns:a16="http://schemas.microsoft.com/office/drawing/2014/main" id="{0BF6BCB7-CE13-4382-A3BE-AA8D165BDEEB}"/>
                    </a:ext>
                  </a:extLst>
                </p:cNvPr>
                <p:cNvSpPr/>
                <p:nvPr/>
              </p:nvSpPr>
              <p:spPr>
                <a:xfrm>
                  <a:off x="3167641" y="4782746"/>
                  <a:ext cx="41229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74" name="矩形 273">
                  <a:extLst>
                    <a:ext uri="{FF2B5EF4-FFF2-40B4-BE49-F238E27FC236}">
                      <a16:creationId xmlns:a16="http://schemas.microsoft.com/office/drawing/2014/main" id="{0BF6BCB7-CE13-4382-A3BE-AA8D165BDEEB}"/>
                    </a:ext>
                  </a:extLst>
                </p:cNvPr>
                <p:cNvSpPr>
                  <a:spLocks noRot="1" noChangeAspect="1" noMove="1" noResize="1" noEditPoints="1" noAdjustHandles="1" noChangeArrowheads="1" noChangeShapeType="1" noTextEdit="1"/>
                </p:cNvSpPr>
                <p:nvPr/>
              </p:nvSpPr>
              <p:spPr>
                <a:xfrm>
                  <a:off x="3167641" y="4782746"/>
                  <a:ext cx="412292" cy="369332"/>
                </a:xfrm>
                <a:prstGeom prst="rect">
                  <a:avLst/>
                </a:prstGeom>
                <a:blipFill>
                  <a:blip r:embed="rId34"/>
                  <a:stretch>
                    <a:fillRect b="-3846"/>
                  </a:stretch>
                </a:blipFill>
              </p:spPr>
              <p:txBody>
                <a:bodyPr/>
                <a:lstStyle/>
                <a:p>
                  <a:r>
                    <a:rPr lang="zh-CN" altLang="en-US">
                      <a:noFill/>
                    </a:rPr>
                    <a:t> </a:t>
                  </a:r>
                </a:p>
              </p:txBody>
            </p:sp>
          </mc:Fallback>
        </mc:AlternateContent>
        <p:sp>
          <p:nvSpPr>
            <p:cNvPr id="275" name="椭圆 274">
              <a:extLst>
                <a:ext uri="{FF2B5EF4-FFF2-40B4-BE49-F238E27FC236}">
                  <a16:creationId xmlns:a16="http://schemas.microsoft.com/office/drawing/2014/main" id="{D8B9CE50-3849-4C97-8D18-69544702B519}"/>
                </a:ext>
              </a:extLst>
            </p:cNvPr>
            <p:cNvSpPr/>
            <p:nvPr/>
          </p:nvSpPr>
          <p:spPr>
            <a:xfrm>
              <a:off x="4234462" y="4355559"/>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6" name="椭圆 275">
              <a:extLst>
                <a:ext uri="{FF2B5EF4-FFF2-40B4-BE49-F238E27FC236}">
                  <a16:creationId xmlns:a16="http://schemas.microsoft.com/office/drawing/2014/main" id="{51619484-8BB1-4D81-85E0-FEE353FEE56A}"/>
                </a:ext>
              </a:extLst>
            </p:cNvPr>
            <p:cNvSpPr/>
            <p:nvPr/>
          </p:nvSpPr>
          <p:spPr>
            <a:xfrm>
              <a:off x="4608518" y="434747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7" name="椭圆 276">
              <a:extLst>
                <a:ext uri="{FF2B5EF4-FFF2-40B4-BE49-F238E27FC236}">
                  <a16:creationId xmlns:a16="http://schemas.microsoft.com/office/drawing/2014/main" id="{21FE12AF-9180-4FB2-A0FD-89F237A3540F}"/>
                </a:ext>
              </a:extLst>
            </p:cNvPr>
            <p:cNvSpPr/>
            <p:nvPr/>
          </p:nvSpPr>
          <p:spPr>
            <a:xfrm>
              <a:off x="4985895" y="435538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8" name="椭圆 277">
              <a:extLst>
                <a:ext uri="{FF2B5EF4-FFF2-40B4-BE49-F238E27FC236}">
                  <a16:creationId xmlns:a16="http://schemas.microsoft.com/office/drawing/2014/main" id="{0874A263-DC6F-4A2D-A6A1-A8F8206ED257}"/>
                </a:ext>
              </a:extLst>
            </p:cNvPr>
            <p:cNvSpPr/>
            <p:nvPr/>
          </p:nvSpPr>
          <p:spPr>
            <a:xfrm>
              <a:off x="5382427" y="435538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9" name="椭圆 278">
              <a:extLst>
                <a:ext uri="{FF2B5EF4-FFF2-40B4-BE49-F238E27FC236}">
                  <a16:creationId xmlns:a16="http://schemas.microsoft.com/office/drawing/2014/main" id="{B455C05C-9D60-48B6-AF96-EBCA06C691D8}"/>
                </a:ext>
              </a:extLst>
            </p:cNvPr>
            <p:cNvSpPr/>
            <p:nvPr/>
          </p:nvSpPr>
          <p:spPr>
            <a:xfrm>
              <a:off x="5758967" y="435538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80" name="直接连接符 279">
              <a:extLst>
                <a:ext uri="{FF2B5EF4-FFF2-40B4-BE49-F238E27FC236}">
                  <a16:creationId xmlns:a16="http://schemas.microsoft.com/office/drawing/2014/main" id="{29C9A670-BD63-4EF6-BAE7-22C8EBF364CF}"/>
                </a:ext>
              </a:extLst>
            </p:cNvPr>
            <p:cNvCxnSpPr/>
            <p:nvPr/>
          </p:nvCxnSpPr>
          <p:spPr>
            <a:xfrm flipV="1">
              <a:off x="8230115" y="4441683"/>
              <a:ext cx="1908000" cy="0"/>
            </a:xfrm>
            <a:prstGeom prst="line">
              <a:avLst/>
            </a:prstGeom>
            <a:noFill/>
            <a:ln w="12700" cap="flat" cmpd="sng" algn="ctr">
              <a:solidFill>
                <a:sysClr val="windowText" lastClr="000000">
                  <a:lumMod val="50000"/>
                  <a:lumOff val="50000"/>
                </a:sysClr>
              </a:solidFill>
              <a:prstDash val="solid"/>
              <a:miter lim="800000"/>
            </a:ln>
            <a:effectLst/>
          </p:spPr>
        </p:cxnSp>
        <p:sp>
          <p:nvSpPr>
            <p:cNvPr id="281" name="椭圆 280">
              <a:extLst>
                <a:ext uri="{FF2B5EF4-FFF2-40B4-BE49-F238E27FC236}">
                  <a16:creationId xmlns:a16="http://schemas.microsoft.com/office/drawing/2014/main" id="{5D041D8D-0AB9-459B-BC19-82E936AD0A3F}"/>
                </a:ext>
              </a:extLst>
            </p:cNvPr>
            <p:cNvSpPr/>
            <p:nvPr/>
          </p:nvSpPr>
          <p:spPr>
            <a:xfrm>
              <a:off x="8410949" y="425902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3" name="椭圆 282">
              <a:extLst>
                <a:ext uri="{FF2B5EF4-FFF2-40B4-BE49-F238E27FC236}">
                  <a16:creationId xmlns:a16="http://schemas.microsoft.com/office/drawing/2014/main" id="{1AEF86C7-15ED-4AFF-BBE7-CFAECB8F2AB8}"/>
                </a:ext>
              </a:extLst>
            </p:cNvPr>
            <p:cNvSpPr/>
            <p:nvPr/>
          </p:nvSpPr>
          <p:spPr>
            <a:xfrm>
              <a:off x="8785005" y="4250940"/>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7" name="椭圆 296">
              <a:extLst>
                <a:ext uri="{FF2B5EF4-FFF2-40B4-BE49-F238E27FC236}">
                  <a16:creationId xmlns:a16="http://schemas.microsoft.com/office/drawing/2014/main" id="{16EF3194-6D03-4FF4-BCD2-3D7C6827D8E6}"/>
                </a:ext>
              </a:extLst>
            </p:cNvPr>
            <p:cNvSpPr/>
            <p:nvPr/>
          </p:nvSpPr>
          <p:spPr>
            <a:xfrm>
              <a:off x="9162382" y="4258851"/>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8" name="椭圆 297">
              <a:extLst>
                <a:ext uri="{FF2B5EF4-FFF2-40B4-BE49-F238E27FC236}">
                  <a16:creationId xmlns:a16="http://schemas.microsoft.com/office/drawing/2014/main" id="{804FB616-9DA1-434C-85B6-3E97E1CE5263}"/>
                </a:ext>
              </a:extLst>
            </p:cNvPr>
            <p:cNvSpPr/>
            <p:nvPr/>
          </p:nvSpPr>
          <p:spPr>
            <a:xfrm>
              <a:off x="9558914" y="4258851"/>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9" name="椭圆 298">
              <a:extLst>
                <a:ext uri="{FF2B5EF4-FFF2-40B4-BE49-F238E27FC236}">
                  <a16:creationId xmlns:a16="http://schemas.microsoft.com/office/drawing/2014/main" id="{DF625FAE-EDFA-4571-ACBE-57E1EC9B5F01}"/>
                </a:ext>
              </a:extLst>
            </p:cNvPr>
            <p:cNvSpPr/>
            <p:nvPr/>
          </p:nvSpPr>
          <p:spPr>
            <a:xfrm>
              <a:off x="9935454" y="4258851"/>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0" name="左大括号 299">
              <a:extLst>
                <a:ext uri="{FF2B5EF4-FFF2-40B4-BE49-F238E27FC236}">
                  <a16:creationId xmlns:a16="http://schemas.microsoft.com/office/drawing/2014/main" id="{760D3F54-DEE5-47E1-8997-ADFF06BE4C8D}"/>
                </a:ext>
              </a:extLst>
            </p:cNvPr>
            <p:cNvSpPr/>
            <p:nvPr/>
          </p:nvSpPr>
          <p:spPr>
            <a:xfrm>
              <a:off x="3663297" y="4312092"/>
              <a:ext cx="225861" cy="1334409"/>
            </a:xfrm>
            <a:prstGeom prst="leftBrace">
              <a:avLst>
                <a:gd name="adj1" fmla="val 35902"/>
                <a:gd name="adj2" fmla="val 50000"/>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1" name="左大括号 300">
              <a:extLst>
                <a:ext uri="{FF2B5EF4-FFF2-40B4-BE49-F238E27FC236}">
                  <a16:creationId xmlns:a16="http://schemas.microsoft.com/office/drawing/2014/main" id="{BDE27E85-604C-4035-8135-E227FE97D5B8}"/>
                </a:ext>
              </a:extLst>
            </p:cNvPr>
            <p:cNvSpPr/>
            <p:nvPr/>
          </p:nvSpPr>
          <p:spPr>
            <a:xfrm flipH="1">
              <a:off x="7027767" y="4311438"/>
              <a:ext cx="225861" cy="1334409"/>
            </a:xfrm>
            <a:prstGeom prst="leftBrace">
              <a:avLst>
                <a:gd name="adj1" fmla="val 35902"/>
                <a:gd name="adj2" fmla="val 50000"/>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02" name="矩形 301">
                  <a:extLst>
                    <a:ext uri="{FF2B5EF4-FFF2-40B4-BE49-F238E27FC236}">
                      <a16:creationId xmlns:a16="http://schemas.microsoft.com/office/drawing/2014/main" id="{2E2C423D-1F5C-4E38-9DBE-71BCEA04DE5E}"/>
                    </a:ext>
                  </a:extLst>
                </p:cNvPr>
                <p:cNvSpPr/>
                <p:nvPr/>
              </p:nvSpPr>
              <p:spPr>
                <a:xfrm>
                  <a:off x="7561584" y="4780723"/>
                  <a:ext cx="42030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302" name="矩形 301">
                  <a:extLst>
                    <a:ext uri="{FF2B5EF4-FFF2-40B4-BE49-F238E27FC236}">
                      <a16:creationId xmlns:a16="http://schemas.microsoft.com/office/drawing/2014/main" id="{2E2C423D-1F5C-4E38-9DBE-71BCEA04DE5E}"/>
                    </a:ext>
                  </a:extLst>
                </p:cNvPr>
                <p:cNvSpPr>
                  <a:spLocks noRot="1" noChangeAspect="1" noMove="1" noResize="1" noEditPoints="1" noAdjustHandles="1" noChangeArrowheads="1" noChangeShapeType="1" noTextEdit="1"/>
                </p:cNvSpPr>
                <p:nvPr/>
              </p:nvSpPr>
              <p:spPr>
                <a:xfrm>
                  <a:off x="7561584" y="4780723"/>
                  <a:ext cx="420308"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03" name="图表 302">
                  <a:extLst>
                    <a:ext uri="{FF2B5EF4-FFF2-40B4-BE49-F238E27FC236}">
                      <a16:creationId xmlns:a16="http://schemas.microsoft.com/office/drawing/2014/main" id="{E2D2598C-FD39-474F-8CF4-412D316E1678}"/>
                    </a:ext>
                  </a:extLst>
                </p:cNvPr>
                <p:cNvGraphicFramePr/>
                <p:nvPr>
                  <p:extLst>
                    <p:ext uri="{D42A27DB-BD31-4B8C-83A1-F6EECF244321}">
                      <p14:modId xmlns:p14="http://schemas.microsoft.com/office/powerpoint/2010/main" val="592138843"/>
                    </p:ext>
                  </p:extLst>
                </p:nvPr>
              </p:nvGraphicFramePr>
              <p:xfrm>
                <a:off x="1039713" y="3890081"/>
                <a:ext cx="2080910" cy="1649365"/>
              </p:xfrm>
              <a:graphic>
                <a:graphicData uri="http://schemas.openxmlformats.org/drawingml/2006/chart">
                  <c:chart xmlns:c="http://schemas.openxmlformats.org/drawingml/2006/chart" xmlns:r="http://schemas.openxmlformats.org/officeDocument/2006/relationships" r:id="rId36"/>
                </a:graphicData>
              </a:graphic>
            </p:graphicFrame>
          </mc:Choice>
          <mc:Fallback xmlns="">
            <p:graphicFrame>
              <p:nvGraphicFramePr>
                <p:cNvPr id="303" name="图表 302">
                  <a:extLst>
                    <a:ext uri="{FF2B5EF4-FFF2-40B4-BE49-F238E27FC236}">
                      <a16:creationId xmlns:a16="http://schemas.microsoft.com/office/drawing/2014/main" id="{E2D2598C-FD39-474F-8CF4-412D316E1678}"/>
                    </a:ext>
                  </a:extLst>
                </p:cNvPr>
                <p:cNvGraphicFramePr/>
                <p:nvPr>
                  <p:extLst>
                    <p:ext uri="{D42A27DB-BD31-4B8C-83A1-F6EECF244321}">
                      <p14:modId xmlns:p14="http://schemas.microsoft.com/office/powerpoint/2010/main" val="592138843"/>
                    </p:ext>
                  </p:extLst>
                </p:nvPr>
              </p:nvGraphicFramePr>
              <p:xfrm>
                <a:off x="1039713" y="3890081"/>
                <a:ext cx="2080910" cy="1649365"/>
              </p:xfrm>
              <a:graphic>
                <a:graphicData uri="http://schemas.openxmlformats.org/drawingml/2006/chart">
                  <c:chart xmlns:c="http://schemas.openxmlformats.org/drawingml/2006/chart" xmlns:r="http://schemas.openxmlformats.org/officeDocument/2006/relationships" r:id="rId37"/>
                </a:graphicData>
              </a:graphic>
            </p:graphicFrame>
          </mc:Fallback>
        </mc:AlternateContent>
        <mc:AlternateContent xmlns:mc="http://schemas.openxmlformats.org/markup-compatibility/2006" xmlns:a14="http://schemas.microsoft.com/office/drawing/2010/main">
          <mc:Choice Requires="a14">
            <p:graphicFrame>
              <p:nvGraphicFramePr>
                <p:cNvPr id="304" name="图表 303">
                  <a:extLst>
                    <a:ext uri="{FF2B5EF4-FFF2-40B4-BE49-F238E27FC236}">
                      <a16:creationId xmlns:a16="http://schemas.microsoft.com/office/drawing/2014/main" id="{A5DD4E24-96C7-4C6C-84B5-2B374AAC7D59}"/>
                    </a:ext>
                  </a:extLst>
                </p:cNvPr>
                <p:cNvGraphicFramePr/>
                <p:nvPr>
                  <p:extLst>
                    <p:ext uri="{D42A27DB-BD31-4B8C-83A1-F6EECF244321}">
                      <p14:modId xmlns:p14="http://schemas.microsoft.com/office/powerpoint/2010/main" val="549648513"/>
                    </p:ext>
                  </p:extLst>
                </p:nvPr>
              </p:nvGraphicFramePr>
              <p:xfrm>
                <a:off x="8146117" y="4040411"/>
                <a:ext cx="2080910" cy="1649365"/>
              </p:xfrm>
              <a:graphic>
                <a:graphicData uri="http://schemas.openxmlformats.org/drawingml/2006/chart">
                  <c:chart xmlns:c="http://schemas.openxmlformats.org/drawingml/2006/chart" xmlns:r="http://schemas.openxmlformats.org/officeDocument/2006/relationships" r:id="rId38"/>
                </a:graphicData>
              </a:graphic>
            </p:graphicFrame>
          </mc:Choice>
          <mc:Fallback xmlns="">
            <p:graphicFrame>
              <p:nvGraphicFramePr>
                <p:cNvPr id="304" name="图表 303">
                  <a:extLst>
                    <a:ext uri="{FF2B5EF4-FFF2-40B4-BE49-F238E27FC236}">
                      <a16:creationId xmlns:a16="http://schemas.microsoft.com/office/drawing/2014/main" id="{A5DD4E24-96C7-4C6C-84B5-2B374AAC7D59}"/>
                    </a:ext>
                  </a:extLst>
                </p:cNvPr>
                <p:cNvGraphicFramePr/>
                <p:nvPr>
                  <p:extLst>
                    <p:ext uri="{D42A27DB-BD31-4B8C-83A1-F6EECF244321}">
                      <p14:modId xmlns:p14="http://schemas.microsoft.com/office/powerpoint/2010/main" val="549648513"/>
                    </p:ext>
                  </p:extLst>
                </p:nvPr>
              </p:nvGraphicFramePr>
              <p:xfrm>
                <a:off x="8146117" y="4040411"/>
                <a:ext cx="2080910" cy="1649365"/>
              </p:xfrm>
              <a:graphic>
                <a:graphicData uri="http://schemas.openxmlformats.org/drawingml/2006/chart">
                  <c:chart xmlns:c="http://schemas.openxmlformats.org/drawingml/2006/chart" xmlns:r="http://schemas.openxmlformats.org/officeDocument/2006/relationships" r:id="rId39"/>
                </a:graphicData>
              </a:graphic>
            </p:graphicFrame>
          </mc:Fallback>
        </mc:AlternateContent>
      </p:grpSp>
      <p:grpSp>
        <p:nvGrpSpPr>
          <p:cNvPr id="19" name="组合 18">
            <a:extLst>
              <a:ext uri="{FF2B5EF4-FFF2-40B4-BE49-F238E27FC236}">
                <a16:creationId xmlns:a16="http://schemas.microsoft.com/office/drawing/2014/main" id="{6E91999A-A4AA-47C1-8B4A-BC5DD4C85CF7}"/>
              </a:ext>
            </a:extLst>
          </p:cNvPr>
          <p:cNvGrpSpPr/>
          <p:nvPr/>
        </p:nvGrpSpPr>
        <p:grpSpPr>
          <a:xfrm>
            <a:off x="717735" y="4634984"/>
            <a:ext cx="5893269" cy="1796478"/>
            <a:chOff x="717735" y="4634984"/>
            <a:chExt cx="5893269" cy="1796478"/>
          </a:xfrm>
        </p:grpSpPr>
        <p:sp>
          <p:nvSpPr>
            <p:cNvPr id="305" name="文本框 304">
              <a:extLst>
                <a:ext uri="{FF2B5EF4-FFF2-40B4-BE49-F238E27FC236}">
                  <a16:creationId xmlns:a16="http://schemas.microsoft.com/office/drawing/2014/main" id="{C069FD50-12C1-4F4E-9BAA-6BDE43F2D35E}"/>
                </a:ext>
              </a:extLst>
            </p:cNvPr>
            <p:cNvSpPr txBox="1"/>
            <p:nvPr/>
          </p:nvSpPr>
          <p:spPr>
            <a:xfrm>
              <a:off x="717735" y="6062130"/>
              <a:ext cx="2108269"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周期平移倒格矢</a:t>
              </a:r>
              <a:r>
                <a:rPr lang="zh-CN" altLang="en-US" sz="1000" b="1" dirty="0">
                  <a:latin typeface="黑体" panose="02010609060101010101" pitchFamily="49" charset="-122"/>
                  <a:ea typeface="黑体" panose="02010609060101010101" pitchFamily="49" charset="-122"/>
                </a:rPr>
                <a:t> </a:t>
              </a:r>
              <a:r>
                <a:rPr lang="en-US" altLang="zh-CN" b="1" dirty="0"/>
                <a:t>G</a:t>
              </a:r>
              <a:endParaRPr lang="zh-CN" altLang="en-US" b="1" dirty="0"/>
            </a:p>
          </p:txBody>
        </p:sp>
        <p:sp>
          <p:nvSpPr>
            <p:cNvPr id="306" name="文本框 305">
              <a:extLst>
                <a:ext uri="{FF2B5EF4-FFF2-40B4-BE49-F238E27FC236}">
                  <a16:creationId xmlns:a16="http://schemas.microsoft.com/office/drawing/2014/main" id="{ACC1F2CC-2D0E-43A8-BECC-676033560C84}"/>
                </a:ext>
              </a:extLst>
            </p:cNvPr>
            <p:cNvSpPr txBox="1"/>
            <p:nvPr/>
          </p:nvSpPr>
          <p:spPr>
            <a:xfrm>
              <a:off x="4541207" y="4635387"/>
              <a:ext cx="2069797"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目标细节倒格矢</a:t>
              </a:r>
              <a:r>
                <a:rPr lang="zh-CN" altLang="en-US" sz="1000" b="1" dirty="0">
                  <a:latin typeface="黑体" panose="02010609060101010101" pitchFamily="49" charset="-122"/>
                  <a:ea typeface="黑体" panose="02010609060101010101" pitchFamily="49" charset="-122"/>
                </a:rPr>
                <a:t> </a:t>
              </a:r>
              <a:r>
                <a:rPr lang="en-US" altLang="zh-CN" b="1" dirty="0"/>
                <a:t>q</a:t>
              </a:r>
              <a:endParaRPr lang="zh-CN" altLang="en-US" b="1" dirty="0"/>
            </a:p>
          </p:txBody>
        </p:sp>
        <mc:AlternateContent xmlns:mc="http://schemas.openxmlformats.org/markup-compatibility/2006" xmlns:a14="http://schemas.microsoft.com/office/drawing/2010/main">
          <mc:Choice Requires="a14">
            <p:sp>
              <p:nvSpPr>
                <p:cNvPr id="307" name="文本框 306">
                  <a:extLst>
                    <a:ext uri="{FF2B5EF4-FFF2-40B4-BE49-F238E27FC236}">
                      <a16:creationId xmlns:a16="http://schemas.microsoft.com/office/drawing/2014/main" id="{19BDE9E3-099F-4471-B705-02E2F3C18145}"/>
                    </a:ext>
                  </a:extLst>
                </p:cNvPr>
                <p:cNvSpPr txBox="1"/>
                <p:nvPr/>
              </p:nvSpPr>
              <p:spPr>
                <a:xfrm>
                  <a:off x="1013433" y="4634984"/>
                  <a:ext cx="1112805" cy="369332"/>
                </a:xfrm>
                <a:prstGeom prst="rect">
                  <a:avLst/>
                </a:prstGeom>
                <a:noFill/>
              </p:spPr>
              <p:txBody>
                <a:bodyPr wrap="none" rtlCol="0">
                  <a:spAutoFit/>
                </a:bodyPr>
                <a:lstStyle/>
                <a:p>
                  <a14:m>
                    <m:oMath xmlns:m="http://schemas.openxmlformats.org/officeDocument/2006/math">
                      <m:r>
                        <a:rPr lang="en-US" altLang="zh-CN" b="1" i="1">
                          <a:latin typeface="Cambria Math" panose="02040503050406030204" pitchFamily="18" charset="0"/>
                        </a:rPr>
                        <m:t>𝒔𝒊𝒏𝒄</m:t>
                      </m:r>
                    </m:oMath>
                  </a14:m>
                  <a:r>
                    <a:rPr lang="zh-CN" altLang="en-US" b="1" dirty="0">
                      <a:latin typeface="黑体" panose="02010609060101010101" pitchFamily="49" charset="-122"/>
                      <a:ea typeface="黑体" panose="02010609060101010101" pitchFamily="49" charset="-122"/>
                    </a:rPr>
                    <a:t>函数</a:t>
                  </a:r>
                </a:p>
              </p:txBody>
            </p:sp>
          </mc:Choice>
          <mc:Fallback xmlns="">
            <p:sp>
              <p:nvSpPr>
                <p:cNvPr id="307" name="文本框 306">
                  <a:extLst>
                    <a:ext uri="{FF2B5EF4-FFF2-40B4-BE49-F238E27FC236}">
                      <a16:creationId xmlns:a16="http://schemas.microsoft.com/office/drawing/2014/main" id="{19BDE9E3-099F-4471-B705-02E2F3C18145}"/>
                    </a:ext>
                  </a:extLst>
                </p:cNvPr>
                <p:cNvSpPr txBox="1">
                  <a:spLocks noRot="1" noChangeAspect="1" noMove="1" noResize="1" noEditPoints="1" noAdjustHandles="1" noChangeArrowheads="1" noChangeShapeType="1" noTextEdit="1"/>
                </p:cNvSpPr>
                <p:nvPr/>
              </p:nvSpPr>
              <p:spPr>
                <a:xfrm>
                  <a:off x="1013433" y="4634984"/>
                  <a:ext cx="1112805" cy="369332"/>
                </a:xfrm>
                <a:prstGeom prst="rect">
                  <a:avLst/>
                </a:prstGeom>
                <a:blipFill>
                  <a:blip r:embed="rId40"/>
                  <a:stretch>
                    <a:fillRect t="-11475" r="-4372" b="-21311"/>
                  </a:stretch>
                </a:blipFill>
              </p:spPr>
              <p:txBody>
                <a:bodyPr/>
                <a:lstStyle/>
                <a:p>
                  <a:r>
                    <a:rPr lang="zh-CN" altLang="en-US">
                      <a:noFill/>
                    </a:rPr>
                    <a:t> </a:t>
                  </a:r>
                </a:p>
              </p:txBody>
            </p:sp>
          </mc:Fallback>
        </mc:AlternateContent>
        <p:cxnSp>
          <p:nvCxnSpPr>
            <p:cNvPr id="308" name="直接连接符 307">
              <a:extLst>
                <a:ext uri="{FF2B5EF4-FFF2-40B4-BE49-F238E27FC236}">
                  <a16:creationId xmlns:a16="http://schemas.microsoft.com/office/drawing/2014/main" id="{8789B68C-5FAF-4B87-9B58-2D8C05979146}"/>
                </a:ext>
              </a:extLst>
            </p:cNvPr>
            <p:cNvCxnSpPr>
              <a:cxnSpLocks/>
            </p:cNvCxnSpPr>
            <p:nvPr/>
          </p:nvCxnSpPr>
          <p:spPr>
            <a:xfrm flipH="1">
              <a:off x="2743200" y="6263657"/>
              <a:ext cx="42349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0B1A809E-81EC-469A-8300-AC65667D5A6B}"/>
                </a:ext>
              </a:extLst>
            </p:cNvPr>
            <p:cNvCxnSpPr>
              <a:cxnSpLocks/>
            </p:cNvCxnSpPr>
            <p:nvPr/>
          </p:nvCxnSpPr>
          <p:spPr>
            <a:xfrm flipV="1">
              <a:off x="5511183" y="4972270"/>
              <a:ext cx="1" cy="42885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4501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300"/>
                                        <p:tgtEl>
                                          <p:spTgt spid="88"/>
                                        </p:tgtEl>
                                      </p:cBhvr>
                                    </p:animEffect>
                                  </p:childTnLst>
                                </p:cTn>
                              </p:par>
                            </p:childTnLst>
                          </p:cTn>
                        </p:par>
                        <p:par>
                          <p:cTn id="8" fill="hold">
                            <p:stCondLst>
                              <p:cond delay="3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300"/>
                                        <p:tgtEl>
                                          <p:spTgt spid="11"/>
                                        </p:tgtEl>
                                      </p:cBhvr>
                                    </p:animEffect>
                                  </p:childTnLst>
                                </p:cTn>
                              </p:par>
                            </p:childTnLst>
                          </p:cTn>
                        </p:par>
                        <p:par>
                          <p:cTn id="12" fill="hold">
                            <p:stCondLst>
                              <p:cond delay="6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3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up)">
                                      <p:cBhvr>
                                        <p:cTn id="20" dur="300"/>
                                        <p:tgtEl>
                                          <p:spTgt spid="79"/>
                                        </p:tgtEl>
                                      </p:cBhvr>
                                    </p:animEffect>
                                  </p:childTnLst>
                                </p:cTn>
                              </p:par>
                            </p:childTnLst>
                          </p:cTn>
                        </p:par>
                        <p:par>
                          <p:cTn id="21" fill="hold">
                            <p:stCondLst>
                              <p:cond delay="300"/>
                            </p:stCondLst>
                            <p:childTnLst>
                              <p:par>
                                <p:cTn id="22" presetID="22" presetClass="entr" presetSubtype="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300"/>
                                        <p:tgtEl>
                                          <p:spTgt spid="4"/>
                                        </p:tgtEl>
                                      </p:cBhvr>
                                    </p:animEffect>
                                  </p:childTnLst>
                                </p:cTn>
                              </p:par>
                              <p:par>
                                <p:cTn id="25" presetID="22" presetClass="entr" presetSubtype="1"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300"/>
                                        <p:tgtEl>
                                          <p:spTgt spid="2"/>
                                        </p:tgtEl>
                                      </p:cBhvr>
                                    </p:animEffect>
                                  </p:childTnLst>
                                </p:cTn>
                              </p:par>
                            </p:childTnLst>
                          </p:cTn>
                        </p:par>
                        <p:par>
                          <p:cTn id="28" fill="hold">
                            <p:stCondLst>
                              <p:cond delay="600"/>
                            </p:stCondLst>
                            <p:childTnLst>
                              <p:par>
                                <p:cTn id="29" presetID="2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300"/>
                                        <p:tgtEl>
                                          <p:spTgt spid="13"/>
                                        </p:tgtEl>
                                      </p:cBhvr>
                                    </p:animEffect>
                                  </p:childTnLst>
                                </p:cTn>
                              </p:par>
                            </p:childTnLst>
                          </p:cTn>
                        </p:par>
                        <p:par>
                          <p:cTn id="32" fill="hold">
                            <p:stCondLst>
                              <p:cond delay="900"/>
                            </p:stCondLst>
                            <p:childTnLst>
                              <p:par>
                                <p:cTn id="33" presetID="22" presetClass="entr" presetSubtype="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3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nodeType="clickEffect">
                                  <p:stCondLst>
                                    <p:cond delay="0"/>
                                  </p:stCondLst>
                                  <p:childTnLst>
                                    <p:animEffect transition="out" filter="wipe(down)">
                                      <p:cBhvr>
                                        <p:cTn id="61" dur="500"/>
                                        <p:tgtEl>
                                          <p:spTgt spid="88"/>
                                        </p:tgtEl>
                                      </p:cBhvr>
                                    </p:animEffect>
                                    <p:set>
                                      <p:cBhvr>
                                        <p:cTn id="62" dur="1" fill="hold">
                                          <p:stCondLst>
                                            <p:cond delay="499"/>
                                          </p:stCondLst>
                                        </p:cTn>
                                        <p:tgtEl>
                                          <p:spTgt spid="88"/>
                                        </p:tgtEl>
                                        <p:attrNameLst>
                                          <p:attrName>style.visibility</p:attrName>
                                        </p:attrNameLst>
                                      </p:cBhvr>
                                      <p:to>
                                        <p:strVal val="hidden"/>
                                      </p:to>
                                    </p:set>
                                  </p:childTnLst>
                                </p:cTn>
                              </p:par>
                              <p:par>
                                <p:cTn id="63" presetID="22" presetClass="exit" presetSubtype="4" fill="hold" nodeType="withEffect">
                                  <p:stCondLst>
                                    <p:cond delay="0"/>
                                  </p:stCondLst>
                                  <p:childTnLst>
                                    <p:animEffect transition="out" filter="wipe(down)">
                                      <p:cBhvr>
                                        <p:cTn id="64" dur="500"/>
                                        <p:tgtEl>
                                          <p:spTgt spid="79"/>
                                        </p:tgtEl>
                                      </p:cBhvr>
                                    </p:animEffect>
                                    <p:set>
                                      <p:cBhvr>
                                        <p:cTn id="65" dur="1" fill="hold">
                                          <p:stCondLst>
                                            <p:cond delay="499"/>
                                          </p:stCondLst>
                                        </p:cTn>
                                        <p:tgtEl>
                                          <p:spTgt spid="79"/>
                                        </p:tgtEl>
                                        <p:attrNameLst>
                                          <p:attrName>style.visibility</p:attrName>
                                        </p:attrNameLst>
                                      </p:cBhvr>
                                      <p:to>
                                        <p:strVal val="hidden"/>
                                      </p:to>
                                    </p:set>
                                  </p:childTnLst>
                                </p:cTn>
                              </p:par>
                              <p:par>
                                <p:cTn id="66" presetID="22" presetClass="exit" presetSubtype="4" fill="hold" nodeType="withEffect">
                                  <p:stCondLst>
                                    <p:cond delay="0"/>
                                  </p:stCondLst>
                                  <p:childTnLst>
                                    <p:animEffect transition="out" filter="wipe(down)">
                                      <p:cBhvr>
                                        <p:cTn id="67" dur="500"/>
                                        <p:tgtEl>
                                          <p:spTgt spid="4"/>
                                        </p:tgtEl>
                                      </p:cBhvr>
                                    </p:animEffect>
                                    <p:set>
                                      <p:cBhvr>
                                        <p:cTn id="68" dur="1" fill="hold">
                                          <p:stCondLst>
                                            <p:cond delay="499"/>
                                          </p:stCondLst>
                                        </p:cTn>
                                        <p:tgtEl>
                                          <p:spTgt spid="4"/>
                                        </p:tgtEl>
                                        <p:attrNameLst>
                                          <p:attrName>style.visibility</p:attrName>
                                        </p:attrNameLst>
                                      </p:cBhvr>
                                      <p:to>
                                        <p:strVal val="hidden"/>
                                      </p:to>
                                    </p:set>
                                  </p:childTnLst>
                                </p:cTn>
                              </p:par>
                              <p:par>
                                <p:cTn id="69" presetID="22" presetClass="exit" presetSubtype="4" fill="hold" nodeType="withEffect">
                                  <p:stCondLst>
                                    <p:cond delay="0"/>
                                  </p:stCondLst>
                                  <p:childTnLst>
                                    <p:animEffect transition="out" filter="wipe(down)">
                                      <p:cBhvr>
                                        <p:cTn id="70" dur="500"/>
                                        <p:tgtEl>
                                          <p:spTgt spid="2"/>
                                        </p:tgtEl>
                                      </p:cBhvr>
                                    </p:animEffect>
                                    <p:set>
                                      <p:cBhvr>
                                        <p:cTn id="71" dur="1" fill="hold">
                                          <p:stCondLst>
                                            <p:cond delay="499"/>
                                          </p:stCondLst>
                                        </p:cTn>
                                        <p:tgtEl>
                                          <p:spTgt spid="2"/>
                                        </p:tgtEl>
                                        <p:attrNameLst>
                                          <p:attrName>style.visibility</p:attrName>
                                        </p:attrNameLst>
                                      </p:cBhvr>
                                      <p:to>
                                        <p:strVal val="hidden"/>
                                      </p:to>
                                    </p:set>
                                  </p:childTnLst>
                                </p:cTn>
                              </p:par>
                              <p:par>
                                <p:cTn id="72" presetID="0" presetClass="path" presetSubtype="0" accel="50000" decel="50000" fill="hold" nodeType="withEffect">
                                  <p:stCondLst>
                                    <p:cond delay="0"/>
                                  </p:stCondLst>
                                  <p:childTnLst>
                                    <p:animMotion origin="layout" path="M 0 0 L 0 -0.31111 " pathEditMode="relative" ptsTypes="AA">
                                      <p:cBhvr>
                                        <p:cTn id="73" dur="500" fill="hold"/>
                                        <p:tgtEl>
                                          <p:spTgt spid="181"/>
                                        </p:tgtEl>
                                        <p:attrNameLst>
                                          <p:attrName>ppt_x</p:attrName>
                                          <p:attrName>ppt_y</p:attrName>
                                        </p:attrNameLst>
                                      </p:cBhvr>
                                    </p:animMotion>
                                  </p:childTnLst>
                                </p:cTn>
                              </p:par>
                              <p:par>
                                <p:cTn id="74" presetID="0" presetClass="path" presetSubtype="0" accel="50000" decel="50000" fill="hold" nodeType="withEffect">
                                  <p:stCondLst>
                                    <p:cond delay="0"/>
                                  </p:stCondLst>
                                  <p:childTnLst>
                                    <p:animMotion origin="layout" path="M -4.44444E-6 -2.96296E-6 L -4.44444E-6 -0.31111 " pathEditMode="relative" rAng="0" ptsTypes="AA">
                                      <p:cBhvr>
                                        <p:cTn id="75" dur="500" fill="hold"/>
                                        <p:tgtEl>
                                          <p:spTgt spid="19"/>
                                        </p:tgtEl>
                                        <p:attrNameLst>
                                          <p:attrName>ppt_x</p:attrName>
                                          <p:attrName>ppt_y</p:attrName>
                                        </p:attrNameLst>
                                      </p:cBhvr>
                                      <p:rCtr x="0" y="-1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9329" y="2123975"/>
            <a:ext cx="421249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grpSp>
        <p:nvGrpSpPr>
          <p:cNvPr id="461" name="组合 460">
            <a:extLst>
              <a:ext uri="{FF2B5EF4-FFF2-40B4-BE49-F238E27FC236}">
                <a16:creationId xmlns:a16="http://schemas.microsoft.com/office/drawing/2014/main" id="{FD14D74A-CB71-4423-8D43-36BD4BD1195A}"/>
              </a:ext>
            </a:extLst>
          </p:cNvPr>
          <p:cNvGrpSpPr/>
          <p:nvPr/>
        </p:nvGrpSpPr>
        <p:grpSpPr>
          <a:xfrm>
            <a:off x="31809" y="6491415"/>
            <a:ext cx="437891" cy="299556"/>
            <a:chOff x="8539422" y="6009541"/>
            <a:chExt cx="437891" cy="299556"/>
          </a:xfrm>
        </p:grpSpPr>
        <p:sp>
          <p:nvSpPr>
            <p:cNvPr id="462" name="卷形: 垂直 461">
              <a:extLst>
                <a:ext uri="{FF2B5EF4-FFF2-40B4-BE49-F238E27FC236}">
                  <a16:creationId xmlns:a16="http://schemas.microsoft.com/office/drawing/2014/main" id="{DDF31FA9-4157-4570-BF07-AC61D45F3D39}"/>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3" name="标题 1">
              <a:extLst>
                <a:ext uri="{FF2B5EF4-FFF2-40B4-BE49-F238E27FC236}">
                  <a16:creationId xmlns:a16="http://schemas.microsoft.com/office/drawing/2014/main" id="{BFBFEC4B-D6F8-4AA0-A131-F44B01F8F76B}"/>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38</a:t>
              </a:r>
              <a:endParaRPr lang="zh-CN" altLang="en-US" sz="1600" b="1" dirty="0">
                <a:latin typeface="+mn-ea"/>
                <a:ea typeface="+mn-ea"/>
                <a:cs typeface="Times New Roman" panose="02020603050405020304" pitchFamily="18" charset="0"/>
              </a:endParaRPr>
            </a:p>
          </p:txBody>
        </p:sp>
      </p:grpSp>
      <p:grpSp>
        <p:nvGrpSpPr>
          <p:cNvPr id="382" name="组合 381">
            <a:extLst>
              <a:ext uri="{FF2B5EF4-FFF2-40B4-BE49-F238E27FC236}">
                <a16:creationId xmlns:a16="http://schemas.microsoft.com/office/drawing/2014/main" id="{B278AD34-A9FC-45C0-81B6-D7222C3E3EC6}"/>
              </a:ext>
            </a:extLst>
          </p:cNvPr>
          <p:cNvGrpSpPr/>
          <p:nvPr/>
        </p:nvGrpSpPr>
        <p:grpSpPr>
          <a:xfrm>
            <a:off x="703064" y="2597500"/>
            <a:ext cx="7728432" cy="1630951"/>
            <a:chOff x="1039713" y="3890081"/>
            <a:chExt cx="9187314" cy="1921209"/>
          </a:xfrm>
        </p:grpSpPr>
        <p:sp>
          <p:nvSpPr>
            <p:cNvPr id="383" name="矩形 382">
              <a:extLst>
                <a:ext uri="{FF2B5EF4-FFF2-40B4-BE49-F238E27FC236}">
                  <a16:creationId xmlns:a16="http://schemas.microsoft.com/office/drawing/2014/main" id="{CED582B4-D04B-43D3-ADD6-569339F03DA8}"/>
                </a:ext>
              </a:extLst>
            </p:cNvPr>
            <p:cNvSpPr/>
            <p:nvPr/>
          </p:nvSpPr>
          <p:spPr>
            <a:xfrm>
              <a:off x="4084779" y="4161925"/>
              <a:ext cx="1913359" cy="164936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4" name="椭圆 383">
              <a:extLst>
                <a:ext uri="{FF2B5EF4-FFF2-40B4-BE49-F238E27FC236}">
                  <a16:creationId xmlns:a16="http://schemas.microsoft.com/office/drawing/2014/main" id="{A7F390AA-3EF3-4DD9-840F-45BB2CC35B44}"/>
                </a:ext>
              </a:extLst>
            </p:cNvPr>
            <p:cNvSpPr/>
            <p:nvPr/>
          </p:nvSpPr>
          <p:spPr>
            <a:xfrm>
              <a:off x="4246099" y="462182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5" name="椭圆 384">
              <a:extLst>
                <a:ext uri="{FF2B5EF4-FFF2-40B4-BE49-F238E27FC236}">
                  <a16:creationId xmlns:a16="http://schemas.microsoft.com/office/drawing/2014/main" id="{299A35DD-B559-413E-BEEA-5E0A307C1790}"/>
                </a:ext>
              </a:extLst>
            </p:cNvPr>
            <p:cNvSpPr/>
            <p:nvPr/>
          </p:nvSpPr>
          <p:spPr>
            <a:xfrm>
              <a:off x="4620155" y="461374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6" name="椭圆 385">
              <a:extLst>
                <a:ext uri="{FF2B5EF4-FFF2-40B4-BE49-F238E27FC236}">
                  <a16:creationId xmlns:a16="http://schemas.microsoft.com/office/drawing/2014/main" id="{666B3FB2-21F7-497A-AA69-112F44B779A9}"/>
                </a:ext>
              </a:extLst>
            </p:cNvPr>
            <p:cNvSpPr/>
            <p:nvPr/>
          </p:nvSpPr>
          <p:spPr>
            <a:xfrm>
              <a:off x="4997532" y="462165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7" name="椭圆 386">
              <a:extLst>
                <a:ext uri="{FF2B5EF4-FFF2-40B4-BE49-F238E27FC236}">
                  <a16:creationId xmlns:a16="http://schemas.microsoft.com/office/drawing/2014/main" id="{8DA590B8-540A-41CB-8518-2FC3134CB346}"/>
                </a:ext>
              </a:extLst>
            </p:cNvPr>
            <p:cNvSpPr/>
            <p:nvPr/>
          </p:nvSpPr>
          <p:spPr>
            <a:xfrm>
              <a:off x="4999082" y="4955897"/>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8" name="椭圆 387">
              <a:extLst>
                <a:ext uri="{FF2B5EF4-FFF2-40B4-BE49-F238E27FC236}">
                  <a16:creationId xmlns:a16="http://schemas.microsoft.com/office/drawing/2014/main" id="{EC6D21A6-CBB0-4A85-ABC0-6B6F3476BE00}"/>
                </a:ext>
              </a:extLst>
            </p:cNvPr>
            <p:cNvSpPr/>
            <p:nvPr/>
          </p:nvSpPr>
          <p:spPr>
            <a:xfrm>
              <a:off x="5394064" y="462165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9" name="椭圆 388">
              <a:extLst>
                <a:ext uri="{FF2B5EF4-FFF2-40B4-BE49-F238E27FC236}">
                  <a16:creationId xmlns:a16="http://schemas.microsoft.com/office/drawing/2014/main" id="{87FF3BB2-B7B8-4448-9CF2-EDCF058E7023}"/>
                </a:ext>
              </a:extLst>
            </p:cNvPr>
            <p:cNvSpPr/>
            <p:nvPr/>
          </p:nvSpPr>
          <p:spPr>
            <a:xfrm>
              <a:off x="5770604" y="462165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0" name="椭圆 389">
              <a:extLst>
                <a:ext uri="{FF2B5EF4-FFF2-40B4-BE49-F238E27FC236}">
                  <a16:creationId xmlns:a16="http://schemas.microsoft.com/office/drawing/2014/main" id="{2A1CA0C4-E720-4453-80DD-135BBFC0F959}"/>
                </a:ext>
              </a:extLst>
            </p:cNvPr>
            <p:cNvSpPr/>
            <p:nvPr/>
          </p:nvSpPr>
          <p:spPr>
            <a:xfrm>
              <a:off x="4246099" y="495836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1" name="椭圆 390">
              <a:extLst>
                <a:ext uri="{FF2B5EF4-FFF2-40B4-BE49-F238E27FC236}">
                  <a16:creationId xmlns:a16="http://schemas.microsoft.com/office/drawing/2014/main" id="{7C9F3ACD-EAF7-48AB-AB02-D59C609A31B7}"/>
                </a:ext>
              </a:extLst>
            </p:cNvPr>
            <p:cNvSpPr/>
            <p:nvPr/>
          </p:nvSpPr>
          <p:spPr>
            <a:xfrm>
              <a:off x="4622659" y="495888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2" name="椭圆 391">
              <a:extLst>
                <a:ext uri="{FF2B5EF4-FFF2-40B4-BE49-F238E27FC236}">
                  <a16:creationId xmlns:a16="http://schemas.microsoft.com/office/drawing/2014/main" id="{E610F9FF-6095-49DF-ADFC-BE670CBDDE5D}"/>
                </a:ext>
              </a:extLst>
            </p:cNvPr>
            <p:cNvSpPr/>
            <p:nvPr/>
          </p:nvSpPr>
          <p:spPr>
            <a:xfrm>
              <a:off x="4615289" y="529008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3" name="椭圆 392">
              <a:extLst>
                <a:ext uri="{FF2B5EF4-FFF2-40B4-BE49-F238E27FC236}">
                  <a16:creationId xmlns:a16="http://schemas.microsoft.com/office/drawing/2014/main" id="{6333AFD6-30E3-46C6-B280-0DF16D99EAF5}"/>
                </a:ext>
              </a:extLst>
            </p:cNvPr>
            <p:cNvSpPr/>
            <p:nvPr/>
          </p:nvSpPr>
          <p:spPr>
            <a:xfrm>
              <a:off x="4999227" y="529520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4" name="椭圆 393">
              <a:extLst>
                <a:ext uri="{FF2B5EF4-FFF2-40B4-BE49-F238E27FC236}">
                  <a16:creationId xmlns:a16="http://schemas.microsoft.com/office/drawing/2014/main" id="{71D33FF4-8208-46F7-9DEC-AED39B57420A}"/>
                </a:ext>
              </a:extLst>
            </p:cNvPr>
            <p:cNvSpPr/>
            <p:nvPr/>
          </p:nvSpPr>
          <p:spPr>
            <a:xfrm>
              <a:off x="5379392" y="495836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5" name="椭圆 394">
              <a:extLst>
                <a:ext uri="{FF2B5EF4-FFF2-40B4-BE49-F238E27FC236}">
                  <a16:creationId xmlns:a16="http://schemas.microsoft.com/office/drawing/2014/main" id="{D3F5B995-F4B8-49BE-880E-6A81BEDA8D8E}"/>
                </a:ext>
              </a:extLst>
            </p:cNvPr>
            <p:cNvSpPr/>
            <p:nvPr/>
          </p:nvSpPr>
          <p:spPr>
            <a:xfrm>
              <a:off x="5381101" y="5300670"/>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6" name="椭圆 395">
              <a:extLst>
                <a:ext uri="{FF2B5EF4-FFF2-40B4-BE49-F238E27FC236}">
                  <a16:creationId xmlns:a16="http://schemas.microsoft.com/office/drawing/2014/main" id="{7E9F56E3-2C51-4860-BFB9-272567BF94A3}"/>
                </a:ext>
              </a:extLst>
            </p:cNvPr>
            <p:cNvSpPr/>
            <p:nvPr/>
          </p:nvSpPr>
          <p:spPr>
            <a:xfrm>
              <a:off x="4243308" y="5286059"/>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7" name="椭圆 396">
              <a:extLst>
                <a:ext uri="{FF2B5EF4-FFF2-40B4-BE49-F238E27FC236}">
                  <a16:creationId xmlns:a16="http://schemas.microsoft.com/office/drawing/2014/main" id="{A25B0A1C-A91B-4057-A274-88113DC82BFA}"/>
                </a:ext>
              </a:extLst>
            </p:cNvPr>
            <p:cNvSpPr/>
            <p:nvPr/>
          </p:nvSpPr>
          <p:spPr>
            <a:xfrm>
              <a:off x="4243353" y="561253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8" name="椭圆 397">
              <a:extLst>
                <a:ext uri="{FF2B5EF4-FFF2-40B4-BE49-F238E27FC236}">
                  <a16:creationId xmlns:a16="http://schemas.microsoft.com/office/drawing/2014/main" id="{0CCD6C82-33C9-4644-B260-FA07257C9036}"/>
                </a:ext>
              </a:extLst>
            </p:cNvPr>
            <p:cNvSpPr/>
            <p:nvPr/>
          </p:nvSpPr>
          <p:spPr>
            <a:xfrm>
              <a:off x="4633808" y="561777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9" name="椭圆 398">
              <a:extLst>
                <a:ext uri="{FF2B5EF4-FFF2-40B4-BE49-F238E27FC236}">
                  <a16:creationId xmlns:a16="http://schemas.microsoft.com/office/drawing/2014/main" id="{5DCBF2EF-9A3D-4C30-96D9-F29A86A3ED1E}"/>
                </a:ext>
              </a:extLst>
            </p:cNvPr>
            <p:cNvSpPr/>
            <p:nvPr/>
          </p:nvSpPr>
          <p:spPr>
            <a:xfrm>
              <a:off x="5002969" y="561777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0" name="椭圆 399">
              <a:extLst>
                <a:ext uri="{FF2B5EF4-FFF2-40B4-BE49-F238E27FC236}">
                  <a16:creationId xmlns:a16="http://schemas.microsoft.com/office/drawing/2014/main" id="{13CD1FC1-9CF1-44DF-ABE4-82BBFE63B26D}"/>
                </a:ext>
              </a:extLst>
            </p:cNvPr>
            <p:cNvSpPr/>
            <p:nvPr/>
          </p:nvSpPr>
          <p:spPr>
            <a:xfrm>
              <a:off x="5383334" y="5609847"/>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1" name="椭圆 400">
              <a:extLst>
                <a:ext uri="{FF2B5EF4-FFF2-40B4-BE49-F238E27FC236}">
                  <a16:creationId xmlns:a16="http://schemas.microsoft.com/office/drawing/2014/main" id="{809B651E-4DB1-4F16-9B53-0338E478E356}"/>
                </a:ext>
              </a:extLst>
            </p:cNvPr>
            <p:cNvSpPr/>
            <p:nvPr/>
          </p:nvSpPr>
          <p:spPr>
            <a:xfrm>
              <a:off x="5764041" y="561144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02" name="矩形 401">
                  <a:extLst>
                    <a:ext uri="{FF2B5EF4-FFF2-40B4-BE49-F238E27FC236}">
                      <a16:creationId xmlns:a16="http://schemas.microsoft.com/office/drawing/2014/main" id="{F4AF444D-6DA4-417E-9015-124BFBE69FBB}"/>
                    </a:ext>
                  </a:extLst>
                </p:cNvPr>
                <p:cNvSpPr/>
                <p:nvPr/>
              </p:nvSpPr>
              <p:spPr>
                <a:xfrm>
                  <a:off x="6058726" y="4778544"/>
                  <a:ext cx="44755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402" name="矩形 401">
                  <a:extLst>
                    <a:ext uri="{FF2B5EF4-FFF2-40B4-BE49-F238E27FC236}">
                      <a16:creationId xmlns:a16="http://schemas.microsoft.com/office/drawing/2014/main" id="{F4AF444D-6DA4-417E-9015-124BFBE69FBB}"/>
                    </a:ext>
                  </a:extLst>
                </p:cNvPr>
                <p:cNvSpPr>
                  <a:spLocks noRot="1" noChangeAspect="1" noMove="1" noResize="1" noEditPoints="1" noAdjustHandles="1" noChangeArrowheads="1" noChangeShapeType="1" noTextEdit="1"/>
                </p:cNvSpPr>
                <p:nvPr/>
              </p:nvSpPr>
              <p:spPr>
                <a:xfrm>
                  <a:off x="6058726" y="4778544"/>
                  <a:ext cx="447558" cy="369332"/>
                </a:xfrm>
                <a:prstGeom prst="rect">
                  <a:avLst/>
                </a:prstGeom>
                <a:blipFill>
                  <a:blip r:embed="rId4"/>
                  <a:stretch>
                    <a:fillRect r="-1613" b="-19608"/>
                  </a:stretch>
                </a:blipFill>
              </p:spPr>
              <p:txBody>
                <a:bodyPr/>
                <a:lstStyle/>
                <a:p>
                  <a:r>
                    <a:rPr lang="zh-CN" altLang="en-US">
                      <a:noFill/>
                    </a:rPr>
                    <a:t> </a:t>
                  </a:r>
                </a:p>
              </p:txBody>
            </p:sp>
          </mc:Fallback>
        </mc:AlternateContent>
        <p:sp>
          <p:nvSpPr>
            <p:cNvPr id="403" name="矩形 402">
              <a:extLst>
                <a:ext uri="{FF2B5EF4-FFF2-40B4-BE49-F238E27FC236}">
                  <a16:creationId xmlns:a16="http://schemas.microsoft.com/office/drawing/2014/main" id="{0C70C056-CACC-492F-B0F7-783ED217A728}"/>
                </a:ext>
              </a:extLst>
            </p:cNvPr>
            <p:cNvSpPr/>
            <p:nvPr/>
          </p:nvSpPr>
          <p:spPr>
            <a:xfrm>
              <a:off x="6552815" y="4799364"/>
              <a:ext cx="382586" cy="327691"/>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4" name="椭圆 403">
              <a:extLst>
                <a:ext uri="{FF2B5EF4-FFF2-40B4-BE49-F238E27FC236}">
                  <a16:creationId xmlns:a16="http://schemas.microsoft.com/office/drawing/2014/main" id="{38D6BD18-06CA-4D4A-8B52-AF5B54E800A9}"/>
                </a:ext>
              </a:extLst>
            </p:cNvPr>
            <p:cNvSpPr/>
            <p:nvPr/>
          </p:nvSpPr>
          <p:spPr>
            <a:xfrm>
              <a:off x="5764041" y="495862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5" name="椭圆 404">
              <a:extLst>
                <a:ext uri="{FF2B5EF4-FFF2-40B4-BE49-F238E27FC236}">
                  <a16:creationId xmlns:a16="http://schemas.microsoft.com/office/drawing/2014/main" id="{D21C4001-D2E7-4F29-BE02-9E507C45DEAA}"/>
                </a:ext>
              </a:extLst>
            </p:cNvPr>
            <p:cNvSpPr/>
            <p:nvPr/>
          </p:nvSpPr>
          <p:spPr>
            <a:xfrm>
              <a:off x="5770604" y="530641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6" name="矩形 405">
              <a:extLst>
                <a:ext uri="{FF2B5EF4-FFF2-40B4-BE49-F238E27FC236}">
                  <a16:creationId xmlns:a16="http://schemas.microsoft.com/office/drawing/2014/main" id="{A9831C48-24F9-43BD-A2A5-9377AA03AF67}"/>
                </a:ext>
              </a:extLst>
            </p:cNvPr>
            <p:cNvSpPr/>
            <p:nvPr/>
          </p:nvSpPr>
          <p:spPr>
            <a:xfrm>
              <a:off x="8240850" y="4128801"/>
              <a:ext cx="1913359" cy="1647299"/>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7" name="椭圆 406">
              <a:extLst>
                <a:ext uri="{FF2B5EF4-FFF2-40B4-BE49-F238E27FC236}">
                  <a16:creationId xmlns:a16="http://schemas.microsoft.com/office/drawing/2014/main" id="{F06837F9-3F26-4550-9C45-0F103F7589C9}"/>
                </a:ext>
              </a:extLst>
            </p:cNvPr>
            <p:cNvSpPr/>
            <p:nvPr/>
          </p:nvSpPr>
          <p:spPr>
            <a:xfrm>
              <a:off x="8410949" y="457806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8" name="椭圆 407">
              <a:extLst>
                <a:ext uri="{FF2B5EF4-FFF2-40B4-BE49-F238E27FC236}">
                  <a16:creationId xmlns:a16="http://schemas.microsoft.com/office/drawing/2014/main" id="{164A69A1-2DE5-4F04-8C14-405A4E69DB1D}"/>
                </a:ext>
              </a:extLst>
            </p:cNvPr>
            <p:cNvSpPr/>
            <p:nvPr/>
          </p:nvSpPr>
          <p:spPr>
            <a:xfrm>
              <a:off x="8785005" y="456998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9" name="椭圆 408">
              <a:extLst>
                <a:ext uri="{FF2B5EF4-FFF2-40B4-BE49-F238E27FC236}">
                  <a16:creationId xmlns:a16="http://schemas.microsoft.com/office/drawing/2014/main" id="{A7F55433-0A1F-460C-9888-494107754EF1}"/>
                </a:ext>
              </a:extLst>
            </p:cNvPr>
            <p:cNvSpPr/>
            <p:nvPr/>
          </p:nvSpPr>
          <p:spPr>
            <a:xfrm>
              <a:off x="9162382" y="457789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0" name="椭圆 409">
              <a:extLst>
                <a:ext uri="{FF2B5EF4-FFF2-40B4-BE49-F238E27FC236}">
                  <a16:creationId xmlns:a16="http://schemas.microsoft.com/office/drawing/2014/main" id="{037E9354-02BA-4053-9AE4-3BEF0622A502}"/>
                </a:ext>
              </a:extLst>
            </p:cNvPr>
            <p:cNvSpPr/>
            <p:nvPr/>
          </p:nvSpPr>
          <p:spPr>
            <a:xfrm>
              <a:off x="9163932" y="4912137"/>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1" name="椭圆 410">
              <a:extLst>
                <a:ext uri="{FF2B5EF4-FFF2-40B4-BE49-F238E27FC236}">
                  <a16:creationId xmlns:a16="http://schemas.microsoft.com/office/drawing/2014/main" id="{2AD7ADDB-6AC3-4423-B1B7-5D9A76EE3820}"/>
                </a:ext>
              </a:extLst>
            </p:cNvPr>
            <p:cNvSpPr/>
            <p:nvPr/>
          </p:nvSpPr>
          <p:spPr>
            <a:xfrm>
              <a:off x="9558914" y="457789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2" name="椭圆 411">
              <a:extLst>
                <a:ext uri="{FF2B5EF4-FFF2-40B4-BE49-F238E27FC236}">
                  <a16:creationId xmlns:a16="http://schemas.microsoft.com/office/drawing/2014/main" id="{8FB66816-F023-48BB-BF6E-D5D4C488165D}"/>
                </a:ext>
              </a:extLst>
            </p:cNvPr>
            <p:cNvSpPr/>
            <p:nvPr/>
          </p:nvSpPr>
          <p:spPr>
            <a:xfrm>
              <a:off x="9935454" y="457789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5" name="椭圆 414">
              <a:extLst>
                <a:ext uri="{FF2B5EF4-FFF2-40B4-BE49-F238E27FC236}">
                  <a16:creationId xmlns:a16="http://schemas.microsoft.com/office/drawing/2014/main" id="{B7CCEF5F-71D2-4766-8001-B3FB529B6B53}"/>
                </a:ext>
              </a:extLst>
            </p:cNvPr>
            <p:cNvSpPr/>
            <p:nvPr/>
          </p:nvSpPr>
          <p:spPr>
            <a:xfrm>
              <a:off x="8410949" y="491460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6" name="椭圆 415">
              <a:extLst>
                <a:ext uri="{FF2B5EF4-FFF2-40B4-BE49-F238E27FC236}">
                  <a16:creationId xmlns:a16="http://schemas.microsoft.com/office/drawing/2014/main" id="{9E3F97C3-FD7F-4CC3-9835-F5EFF053C6D6}"/>
                </a:ext>
              </a:extLst>
            </p:cNvPr>
            <p:cNvSpPr/>
            <p:nvPr/>
          </p:nvSpPr>
          <p:spPr>
            <a:xfrm>
              <a:off x="8787509" y="491512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7" name="椭圆 416">
              <a:extLst>
                <a:ext uri="{FF2B5EF4-FFF2-40B4-BE49-F238E27FC236}">
                  <a16:creationId xmlns:a16="http://schemas.microsoft.com/office/drawing/2014/main" id="{9D991A9C-6BEF-49E0-BC5C-94CA8003A228}"/>
                </a:ext>
              </a:extLst>
            </p:cNvPr>
            <p:cNvSpPr/>
            <p:nvPr/>
          </p:nvSpPr>
          <p:spPr>
            <a:xfrm>
              <a:off x="8780139" y="524632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8" name="椭圆 417">
              <a:extLst>
                <a:ext uri="{FF2B5EF4-FFF2-40B4-BE49-F238E27FC236}">
                  <a16:creationId xmlns:a16="http://schemas.microsoft.com/office/drawing/2014/main" id="{1B0C9527-62FD-4AE3-A3C0-350F1629E367}"/>
                </a:ext>
              </a:extLst>
            </p:cNvPr>
            <p:cNvSpPr/>
            <p:nvPr/>
          </p:nvSpPr>
          <p:spPr>
            <a:xfrm>
              <a:off x="9164077" y="525144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9" name="椭圆 418">
              <a:extLst>
                <a:ext uri="{FF2B5EF4-FFF2-40B4-BE49-F238E27FC236}">
                  <a16:creationId xmlns:a16="http://schemas.microsoft.com/office/drawing/2014/main" id="{DFB16F4D-0689-46A3-BFF2-341CD25F3152}"/>
                </a:ext>
              </a:extLst>
            </p:cNvPr>
            <p:cNvSpPr/>
            <p:nvPr/>
          </p:nvSpPr>
          <p:spPr>
            <a:xfrm>
              <a:off x="9544242" y="491460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0" name="椭圆 419">
              <a:extLst>
                <a:ext uri="{FF2B5EF4-FFF2-40B4-BE49-F238E27FC236}">
                  <a16:creationId xmlns:a16="http://schemas.microsoft.com/office/drawing/2014/main" id="{B8A79FC9-38DC-44DF-8160-5C4A70415EF4}"/>
                </a:ext>
              </a:extLst>
            </p:cNvPr>
            <p:cNvSpPr/>
            <p:nvPr/>
          </p:nvSpPr>
          <p:spPr>
            <a:xfrm>
              <a:off x="9545951" y="5256910"/>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1" name="椭圆 420">
              <a:extLst>
                <a:ext uri="{FF2B5EF4-FFF2-40B4-BE49-F238E27FC236}">
                  <a16:creationId xmlns:a16="http://schemas.microsoft.com/office/drawing/2014/main" id="{06087FB1-F190-4506-AB7A-68803988783A}"/>
                </a:ext>
              </a:extLst>
            </p:cNvPr>
            <p:cNvSpPr/>
            <p:nvPr/>
          </p:nvSpPr>
          <p:spPr>
            <a:xfrm>
              <a:off x="8408158" y="5242299"/>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2" name="椭圆 421">
              <a:extLst>
                <a:ext uri="{FF2B5EF4-FFF2-40B4-BE49-F238E27FC236}">
                  <a16:creationId xmlns:a16="http://schemas.microsoft.com/office/drawing/2014/main" id="{AFF30615-9971-43E1-9C28-242D7F92D9C4}"/>
                </a:ext>
              </a:extLst>
            </p:cNvPr>
            <p:cNvSpPr/>
            <p:nvPr/>
          </p:nvSpPr>
          <p:spPr>
            <a:xfrm>
              <a:off x="8408203" y="556877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7" name="椭圆 426">
              <a:extLst>
                <a:ext uri="{FF2B5EF4-FFF2-40B4-BE49-F238E27FC236}">
                  <a16:creationId xmlns:a16="http://schemas.microsoft.com/office/drawing/2014/main" id="{E9458E7B-F64C-4B6C-8765-A01F6EECF84B}"/>
                </a:ext>
              </a:extLst>
            </p:cNvPr>
            <p:cNvSpPr/>
            <p:nvPr/>
          </p:nvSpPr>
          <p:spPr>
            <a:xfrm>
              <a:off x="8798658" y="557401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8" name="椭圆 427">
              <a:extLst>
                <a:ext uri="{FF2B5EF4-FFF2-40B4-BE49-F238E27FC236}">
                  <a16:creationId xmlns:a16="http://schemas.microsoft.com/office/drawing/2014/main" id="{1A5E0E8B-BB35-4BAD-9D3C-C8EF55A39921}"/>
                </a:ext>
              </a:extLst>
            </p:cNvPr>
            <p:cNvSpPr/>
            <p:nvPr/>
          </p:nvSpPr>
          <p:spPr>
            <a:xfrm>
              <a:off x="9167819" y="5574016"/>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9" name="椭圆 428">
              <a:extLst>
                <a:ext uri="{FF2B5EF4-FFF2-40B4-BE49-F238E27FC236}">
                  <a16:creationId xmlns:a16="http://schemas.microsoft.com/office/drawing/2014/main" id="{22792E87-1F5E-48AA-BF5B-AD846D8A0A5C}"/>
                </a:ext>
              </a:extLst>
            </p:cNvPr>
            <p:cNvSpPr/>
            <p:nvPr/>
          </p:nvSpPr>
          <p:spPr>
            <a:xfrm>
              <a:off x="9548184" y="5566087"/>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0" name="椭圆 429">
              <a:extLst>
                <a:ext uri="{FF2B5EF4-FFF2-40B4-BE49-F238E27FC236}">
                  <a16:creationId xmlns:a16="http://schemas.microsoft.com/office/drawing/2014/main" id="{70A57F2F-2E21-44CB-B55D-A11EF71F8035}"/>
                </a:ext>
              </a:extLst>
            </p:cNvPr>
            <p:cNvSpPr/>
            <p:nvPr/>
          </p:nvSpPr>
          <p:spPr>
            <a:xfrm>
              <a:off x="9928891" y="556768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1" name="椭圆 430">
              <a:extLst>
                <a:ext uri="{FF2B5EF4-FFF2-40B4-BE49-F238E27FC236}">
                  <a16:creationId xmlns:a16="http://schemas.microsoft.com/office/drawing/2014/main" id="{AACDBC2D-0441-493C-A52B-38A2960CAAF7}"/>
                </a:ext>
              </a:extLst>
            </p:cNvPr>
            <p:cNvSpPr/>
            <p:nvPr/>
          </p:nvSpPr>
          <p:spPr>
            <a:xfrm>
              <a:off x="9928891" y="4914863"/>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2" name="椭圆 431">
              <a:extLst>
                <a:ext uri="{FF2B5EF4-FFF2-40B4-BE49-F238E27FC236}">
                  <a16:creationId xmlns:a16="http://schemas.microsoft.com/office/drawing/2014/main" id="{B98E6171-511A-43A8-8812-ED6D12405F00}"/>
                </a:ext>
              </a:extLst>
            </p:cNvPr>
            <p:cNvSpPr/>
            <p:nvPr/>
          </p:nvSpPr>
          <p:spPr>
            <a:xfrm>
              <a:off x="9935454" y="5262658"/>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33" name="直接连接符 432">
              <a:extLst>
                <a:ext uri="{FF2B5EF4-FFF2-40B4-BE49-F238E27FC236}">
                  <a16:creationId xmlns:a16="http://schemas.microsoft.com/office/drawing/2014/main" id="{C8B92013-77EC-4086-85BC-21D686BB9FA7}"/>
                </a:ext>
              </a:extLst>
            </p:cNvPr>
            <p:cNvCxnSpPr/>
            <p:nvPr/>
          </p:nvCxnSpPr>
          <p:spPr>
            <a:xfrm flipH="1">
              <a:off x="8632216" y="4128801"/>
              <a:ext cx="105" cy="1639530"/>
            </a:xfrm>
            <a:prstGeom prst="line">
              <a:avLst/>
            </a:prstGeom>
            <a:noFill/>
            <a:ln w="12700" cap="flat" cmpd="sng" algn="ctr">
              <a:solidFill>
                <a:sysClr val="windowText" lastClr="000000">
                  <a:lumMod val="50000"/>
                  <a:lumOff val="50000"/>
                </a:sysClr>
              </a:solidFill>
              <a:prstDash val="solid"/>
              <a:miter lim="800000"/>
            </a:ln>
            <a:effectLst/>
          </p:spPr>
        </p:cxnSp>
        <p:cxnSp>
          <p:nvCxnSpPr>
            <p:cNvPr id="434" name="直接连接符 433">
              <a:extLst>
                <a:ext uri="{FF2B5EF4-FFF2-40B4-BE49-F238E27FC236}">
                  <a16:creationId xmlns:a16="http://schemas.microsoft.com/office/drawing/2014/main" id="{A7E86669-810C-44BB-AF06-736564439002}"/>
                </a:ext>
              </a:extLst>
            </p:cNvPr>
            <p:cNvCxnSpPr/>
            <p:nvPr/>
          </p:nvCxnSpPr>
          <p:spPr>
            <a:xfrm flipH="1">
              <a:off x="9014882" y="4128801"/>
              <a:ext cx="0" cy="1649054"/>
            </a:xfrm>
            <a:prstGeom prst="line">
              <a:avLst/>
            </a:prstGeom>
            <a:noFill/>
            <a:ln w="12700" cap="flat" cmpd="sng" algn="ctr">
              <a:solidFill>
                <a:sysClr val="windowText" lastClr="000000">
                  <a:lumMod val="50000"/>
                  <a:lumOff val="50000"/>
                </a:sysClr>
              </a:solidFill>
              <a:prstDash val="solid"/>
              <a:miter lim="800000"/>
            </a:ln>
            <a:effectLst/>
          </p:spPr>
        </p:cxnSp>
        <p:cxnSp>
          <p:nvCxnSpPr>
            <p:cNvPr id="435" name="直接连接符 434">
              <a:extLst>
                <a:ext uri="{FF2B5EF4-FFF2-40B4-BE49-F238E27FC236}">
                  <a16:creationId xmlns:a16="http://schemas.microsoft.com/office/drawing/2014/main" id="{CC615EF5-B924-4142-9C3A-00B28620500A}"/>
                </a:ext>
              </a:extLst>
            </p:cNvPr>
            <p:cNvCxnSpPr/>
            <p:nvPr/>
          </p:nvCxnSpPr>
          <p:spPr>
            <a:xfrm flipH="1">
              <a:off x="9400508" y="4128801"/>
              <a:ext cx="0" cy="1647299"/>
            </a:xfrm>
            <a:prstGeom prst="line">
              <a:avLst/>
            </a:prstGeom>
            <a:noFill/>
            <a:ln w="12700" cap="flat" cmpd="sng" algn="ctr">
              <a:solidFill>
                <a:sysClr val="windowText" lastClr="000000">
                  <a:lumMod val="50000"/>
                  <a:lumOff val="50000"/>
                </a:sysClr>
              </a:solidFill>
              <a:prstDash val="solid"/>
              <a:miter lim="800000"/>
            </a:ln>
            <a:effectLst/>
          </p:spPr>
        </p:cxnSp>
        <p:cxnSp>
          <p:nvCxnSpPr>
            <p:cNvPr id="436" name="直接连接符 435">
              <a:extLst>
                <a:ext uri="{FF2B5EF4-FFF2-40B4-BE49-F238E27FC236}">
                  <a16:creationId xmlns:a16="http://schemas.microsoft.com/office/drawing/2014/main" id="{62627077-E818-4FAB-BBD9-7507959201A4}"/>
                </a:ext>
              </a:extLst>
            </p:cNvPr>
            <p:cNvCxnSpPr/>
            <p:nvPr/>
          </p:nvCxnSpPr>
          <p:spPr>
            <a:xfrm>
              <a:off x="9763326" y="4128801"/>
              <a:ext cx="0" cy="1647299"/>
            </a:xfrm>
            <a:prstGeom prst="line">
              <a:avLst/>
            </a:prstGeom>
            <a:noFill/>
            <a:ln w="12700" cap="flat" cmpd="sng" algn="ctr">
              <a:solidFill>
                <a:sysClr val="windowText" lastClr="000000">
                  <a:lumMod val="50000"/>
                  <a:lumOff val="50000"/>
                </a:sysClr>
              </a:solidFill>
              <a:prstDash val="solid"/>
              <a:miter lim="800000"/>
            </a:ln>
            <a:effectLst/>
          </p:spPr>
        </p:cxnSp>
        <p:cxnSp>
          <p:nvCxnSpPr>
            <p:cNvPr id="437" name="直接连接符 436">
              <a:extLst>
                <a:ext uri="{FF2B5EF4-FFF2-40B4-BE49-F238E27FC236}">
                  <a16:creationId xmlns:a16="http://schemas.microsoft.com/office/drawing/2014/main" id="{A211A2DC-7224-4101-B17B-DD933CCA2C49}"/>
                </a:ext>
              </a:extLst>
            </p:cNvPr>
            <p:cNvCxnSpPr/>
            <p:nvPr/>
          </p:nvCxnSpPr>
          <p:spPr>
            <a:xfrm flipV="1">
              <a:off x="8253529" y="4777914"/>
              <a:ext cx="1908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438" name="直接连接符 437">
              <a:extLst>
                <a:ext uri="{FF2B5EF4-FFF2-40B4-BE49-F238E27FC236}">
                  <a16:creationId xmlns:a16="http://schemas.microsoft.com/office/drawing/2014/main" id="{7FFBFA64-08C6-470B-BA7B-067AEC86D6C0}"/>
                </a:ext>
              </a:extLst>
            </p:cNvPr>
            <p:cNvCxnSpPr/>
            <p:nvPr/>
          </p:nvCxnSpPr>
          <p:spPr>
            <a:xfrm flipV="1">
              <a:off x="8253529" y="5102457"/>
              <a:ext cx="1908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439" name="直接连接符 438">
              <a:extLst>
                <a:ext uri="{FF2B5EF4-FFF2-40B4-BE49-F238E27FC236}">
                  <a16:creationId xmlns:a16="http://schemas.microsoft.com/office/drawing/2014/main" id="{12ECB244-6DBD-45EF-BFA6-A43F68A58ABC}"/>
                </a:ext>
              </a:extLst>
            </p:cNvPr>
            <p:cNvCxnSpPr/>
            <p:nvPr/>
          </p:nvCxnSpPr>
          <p:spPr>
            <a:xfrm flipV="1">
              <a:off x="8249662" y="5437899"/>
              <a:ext cx="1908000" cy="0"/>
            </a:xfrm>
            <a:prstGeom prst="line">
              <a:avLst/>
            </a:prstGeom>
            <a:noFill/>
            <a:ln w="12700" cap="flat" cmpd="sng" algn="ctr">
              <a:solidFill>
                <a:sysClr val="windowText" lastClr="000000">
                  <a:lumMod val="50000"/>
                  <a:lumOff val="50000"/>
                </a:sysClr>
              </a:solidFill>
              <a:prstDash val="solid"/>
              <a:miter lim="800000"/>
            </a:ln>
            <a:effectLst/>
          </p:spPr>
        </p:cxnSp>
        <mc:AlternateContent xmlns:mc="http://schemas.openxmlformats.org/markup-compatibility/2006" xmlns:a14="http://schemas.microsoft.com/office/drawing/2010/main">
          <mc:Choice Requires="a14">
            <p:sp>
              <p:nvSpPr>
                <p:cNvPr id="440" name="矩形 439">
                  <a:extLst>
                    <a:ext uri="{FF2B5EF4-FFF2-40B4-BE49-F238E27FC236}">
                      <a16:creationId xmlns:a16="http://schemas.microsoft.com/office/drawing/2014/main" id="{B03A6317-E4F9-4BAD-8838-0BF29777D21A}"/>
                    </a:ext>
                  </a:extLst>
                </p:cNvPr>
                <p:cNvSpPr/>
                <p:nvPr/>
              </p:nvSpPr>
              <p:spPr>
                <a:xfrm>
                  <a:off x="3167641" y="4782746"/>
                  <a:ext cx="41229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440" name="矩形 439">
                  <a:extLst>
                    <a:ext uri="{FF2B5EF4-FFF2-40B4-BE49-F238E27FC236}">
                      <a16:creationId xmlns:a16="http://schemas.microsoft.com/office/drawing/2014/main" id="{B03A6317-E4F9-4BAD-8838-0BF29777D21A}"/>
                    </a:ext>
                  </a:extLst>
                </p:cNvPr>
                <p:cNvSpPr>
                  <a:spLocks noRot="1" noChangeAspect="1" noMove="1" noResize="1" noEditPoints="1" noAdjustHandles="1" noChangeArrowheads="1" noChangeShapeType="1" noTextEdit="1"/>
                </p:cNvSpPr>
                <p:nvPr/>
              </p:nvSpPr>
              <p:spPr>
                <a:xfrm>
                  <a:off x="3167641" y="4782746"/>
                  <a:ext cx="412292" cy="369332"/>
                </a:xfrm>
                <a:prstGeom prst="rect">
                  <a:avLst/>
                </a:prstGeom>
                <a:blipFill>
                  <a:blip r:embed="rId5"/>
                  <a:stretch>
                    <a:fillRect b="-3846"/>
                  </a:stretch>
                </a:blipFill>
              </p:spPr>
              <p:txBody>
                <a:bodyPr/>
                <a:lstStyle/>
                <a:p>
                  <a:r>
                    <a:rPr lang="zh-CN" altLang="en-US">
                      <a:noFill/>
                    </a:rPr>
                    <a:t> </a:t>
                  </a:r>
                </a:p>
              </p:txBody>
            </p:sp>
          </mc:Fallback>
        </mc:AlternateContent>
        <p:sp>
          <p:nvSpPr>
            <p:cNvPr id="441" name="椭圆 440">
              <a:extLst>
                <a:ext uri="{FF2B5EF4-FFF2-40B4-BE49-F238E27FC236}">
                  <a16:creationId xmlns:a16="http://schemas.microsoft.com/office/drawing/2014/main" id="{18064687-8BA5-47E9-9BC9-7C11A8BEA8E8}"/>
                </a:ext>
              </a:extLst>
            </p:cNvPr>
            <p:cNvSpPr/>
            <p:nvPr/>
          </p:nvSpPr>
          <p:spPr>
            <a:xfrm>
              <a:off x="4234462" y="4355559"/>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2" name="椭圆 441">
              <a:extLst>
                <a:ext uri="{FF2B5EF4-FFF2-40B4-BE49-F238E27FC236}">
                  <a16:creationId xmlns:a16="http://schemas.microsoft.com/office/drawing/2014/main" id="{F5232E2E-17BA-47C7-B44E-3C77E3652C09}"/>
                </a:ext>
              </a:extLst>
            </p:cNvPr>
            <p:cNvSpPr/>
            <p:nvPr/>
          </p:nvSpPr>
          <p:spPr>
            <a:xfrm>
              <a:off x="4608518" y="4347474"/>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3" name="椭圆 442">
              <a:extLst>
                <a:ext uri="{FF2B5EF4-FFF2-40B4-BE49-F238E27FC236}">
                  <a16:creationId xmlns:a16="http://schemas.microsoft.com/office/drawing/2014/main" id="{37A0F726-F5A7-4E5D-A83A-7EDD4B758F60}"/>
                </a:ext>
              </a:extLst>
            </p:cNvPr>
            <p:cNvSpPr/>
            <p:nvPr/>
          </p:nvSpPr>
          <p:spPr>
            <a:xfrm>
              <a:off x="4985895" y="435538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4" name="椭圆 443">
              <a:extLst>
                <a:ext uri="{FF2B5EF4-FFF2-40B4-BE49-F238E27FC236}">
                  <a16:creationId xmlns:a16="http://schemas.microsoft.com/office/drawing/2014/main" id="{C97DC638-30DF-4326-8FF1-060B330BB0D0}"/>
                </a:ext>
              </a:extLst>
            </p:cNvPr>
            <p:cNvSpPr/>
            <p:nvPr/>
          </p:nvSpPr>
          <p:spPr>
            <a:xfrm>
              <a:off x="5382427" y="435538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5" name="椭圆 444">
              <a:extLst>
                <a:ext uri="{FF2B5EF4-FFF2-40B4-BE49-F238E27FC236}">
                  <a16:creationId xmlns:a16="http://schemas.microsoft.com/office/drawing/2014/main" id="{B3F08111-A52B-47D1-8ED2-1E00859C61C9}"/>
                </a:ext>
              </a:extLst>
            </p:cNvPr>
            <p:cNvSpPr/>
            <p:nvPr/>
          </p:nvSpPr>
          <p:spPr>
            <a:xfrm>
              <a:off x="5758967" y="435538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46" name="直接连接符 445">
              <a:extLst>
                <a:ext uri="{FF2B5EF4-FFF2-40B4-BE49-F238E27FC236}">
                  <a16:creationId xmlns:a16="http://schemas.microsoft.com/office/drawing/2014/main" id="{40AC8FA0-0F83-4F93-9EA4-B5506E728CA8}"/>
                </a:ext>
              </a:extLst>
            </p:cNvPr>
            <p:cNvCxnSpPr/>
            <p:nvPr/>
          </p:nvCxnSpPr>
          <p:spPr>
            <a:xfrm flipV="1">
              <a:off x="8230115" y="4441683"/>
              <a:ext cx="1908000" cy="0"/>
            </a:xfrm>
            <a:prstGeom prst="line">
              <a:avLst/>
            </a:prstGeom>
            <a:noFill/>
            <a:ln w="12700" cap="flat" cmpd="sng" algn="ctr">
              <a:solidFill>
                <a:sysClr val="windowText" lastClr="000000">
                  <a:lumMod val="50000"/>
                  <a:lumOff val="50000"/>
                </a:sysClr>
              </a:solidFill>
              <a:prstDash val="solid"/>
              <a:miter lim="800000"/>
            </a:ln>
            <a:effectLst/>
          </p:spPr>
        </p:cxnSp>
        <p:sp>
          <p:nvSpPr>
            <p:cNvPr id="447" name="椭圆 446">
              <a:extLst>
                <a:ext uri="{FF2B5EF4-FFF2-40B4-BE49-F238E27FC236}">
                  <a16:creationId xmlns:a16="http://schemas.microsoft.com/office/drawing/2014/main" id="{AA128CD6-A554-4F80-82F1-CA25A1DA21B4}"/>
                </a:ext>
              </a:extLst>
            </p:cNvPr>
            <p:cNvSpPr/>
            <p:nvPr/>
          </p:nvSpPr>
          <p:spPr>
            <a:xfrm>
              <a:off x="8410949" y="4259025"/>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8" name="椭圆 447">
              <a:extLst>
                <a:ext uri="{FF2B5EF4-FFF2-40B4-BE49-F238E27FC236}">
                  <a16:creationId xmlns:a16="http://schemas.microsoft.com/office/drawing/2014/main" id="{9044E1C6-1295-4238-A738-4948B4B70FA8}"/>
                </a:ext>
              </a:extLst>
            </p:cNvPr>
            <p:cNvSpPr/>
            <p:nvPr/>
          </p:nvSpPr>
          <p:spPr>
            <a:xfrm>
              <a:off x="8785005" y="4250940"/>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9" name="椭圆 448">
              <a:extLst>
                <a:ext uri="{FF2B5EF4-FFF2-40B4-BE49-F238E27FC236}">
                  <a16:creationId xmlns:a16="http://schemas.microsoft.com/office/drawing/2014/main" id="{7B28A0A3-3CDE-4482-89A9-402EDE4E6606}"/>
                </a:ext>
              </a:extLst>
            </p:cNvPr>
            <p:cNvSpPr/>
            <p:nvPr/>
          </p:nvSpPr>
          <p:spPr>
            <a:xfrm>
              <a:off x="9162382" y="4258851"/>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0" name="椭圆 449">
              <a:extLst>
                <a:ext uri="{FF2B5EF4-FFF2-40B4-BE49-F238E27FC236}">
                  <a16:creationId xmlns:a16="http://schemas.microsoft.com/office/drawing/2014/main" id="{D3177BC8-B228-4FCA-8EFC-49180A307815}"/>
                </a:ext>
              </a:extLst>
            </p:cNvPr>
            <p:cNvSpPr/>
            <p:nvPr/>
          </p:nvSpPr>
          <p:spPr>
            <a:xfrm>
              <a:off x="9558914" y="4258851"/>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1" name="椭圆 450">
              <a:extLst>
                <a:ext uri="{FF2B5EF4-FFF2-40B4-BE49-F238E27FC236}">
                  <a16:creationId xmlns:a16="http://schemas.microsoft.com/office/drawing/2014/main" id="{B8BBBDFC-EDDD-4DA2-8791-CD4D4E16C191}"/>
                </a:ext>
              </a:extLst>
            </p:cNvPr>
            <p:cNvSpPr/>
            <p:nvPr/>
          </p:nvSpPr>
          <p:spPr>
            <a:xfrm>
              <a:off x="9935454" y="4258851"/>
              <a:ext cx="72000" cy="720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2" name="左大括号 451">
              <a:extLst>
                <a:ext uri="{FF2B5EF4-FFF2-40B4-BE49-F238E27FC236}">
                  <a16:creationId xmlns:a16="http://schemas.microsoft.com/office/drawing/2014/main" id="{F53A31B7-299F-4BF6-AD94-711CDA7FB341}"/>
                </a:ext>
              </a:extLst>
            </p:cNvPr>
            <p:cNvSpPr/>
            <p:nvPr/>
          </p:nvSpPr>
          <p:spPr>
            <a:xfrm>
              <a:off x="3663297" y="4312092"/>
              <a:ext cx="225861" cy="1334409"/>
            </a:xfrm>
            <a:prstGeom prst="leftBrace">
              <a:avLst>
                <a:gd name="adj1" fmla="val 35902"/>
                <a:gd name="adj2" fmla="val 50000"/>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3" name="左大括号 452">
              <a:extLst>
                <a:ext uri="{FF2B5EF4-FFF2-40B4-BE49-F238E27FC236}">
                  <a16:creationId xmlns:a16="http://schemas.microsoft.com/office/drawing/2014/main" id="{4259D3E2-870C-42D6-BB49-E6AEF58EA431}"/>
                </a:ext>
              </a:extLst>
            </p:cNvPr>
            <p:cNvSpPr/>
            <p:nvPr/>
          </p:nvSpPr>
          <p:spPr>
            <a:xfrm flipH="1">
              <a:off x="7027767" y="4311438"/>
              <a:ext cx="225861" cy="1334409"/>
            </a:xfrm>
            <a:prstGeom prst="leftBrace">
              <a:avLst>
                <a:gd name="adj1" fmla="val 35902"/>
                <a:gd name="adj2" fmla="val 50000"/>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54" name="矩形 453">
                  <a:extLst>
                    <a:ext uri="{FF2B5EF4-FFF2-40B4-BE49-F238E27FC236}">
                      <a16:creationId xmlns:a16="http://schemas.microsoft.com/office/drawing/2014/main" id="{06915D0A-3463-425F-B926-C31AB597206E}"/>
                    </a:ext>
                  </a:extLst>
                </p:cNvPr>
                <p:cNvSpPr/>
                <p:nvPr/>
              </p:nvSpPr>
              <p:spPr>
                <a:xfrm>
                  <a:off x="7561584" y="4780723"/>
                  <a:ext cx="42030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454" name="矩形 453">
                  <a:extLst>
                    <a:ext uri="{FF2B5EF4-FFF2-40B4-BE49-F238E27FC236}">
                      <a16:creationId xmlns:a16="http://schemas.microsoft.com/office/drawing/2014/main" id="{06915D0A-3463-425F-B926-C31AB597206E}"/>
                    </a:ext>
                  </a:extLst>
                </p:cNvPr>
                <p:cNvSpPr>
                  <a:spLocks noRot="1" noChangeAspect="1" noMove="1" noResize="1" noEditPoints="1" noAdjustHandles="1" noChangeArrowheads="1" noChangeShapeType="1" noTextEdit="1"/>
                </p:cNvSpPr>
                <p:nvPr/>
              </p:nvSpPr>
              <p:spPr>
                <a:xfrm>
                  <a:off x="7561584" y="4780723"/>
                  <a:ext cx="42030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55" name="图表 454">
                  <a:extLst>
                    <a:ext uri="{FF2B5EF4-FFF2-40B4-BE49-F238E27FC236}">
                      <a16:creationId xmlns:a16="http://schemas.microsoft.com/office/drawing/2014/main" id="{90703570-D297-44FD-9967-949E3C1A5276}"/>
                    </a:ext>
                  </a:extLst>
                </p:cNvPr>
                <p:cNvGraphicFramePr/>
                <p:nvPr>
                  <p:extLst>
                    <p:ext uri="{D42A27DB-BD31-4B8C-83A1-F6EECF244321}">
                      <p14:modId xmlns:p14="http://schemas.microsoft.com/office/powerpoint/2010/main" val="2632043559"/>
                    </p:ext>
                  </p:extLst>
                </p:nvPr>
              </p:nvGraphicFramePr>
              <p:xfrm>
                <a:off x="1039713" y="3890081"/>
                <a:ext cx="2080910" cy="1649365"/>
              </p:xfrm>
              <a:graphic>
                <a:graphicData uri="http://schemas.openxmlformats.org/drawingml/2006/chart">
                  <c:chart xmlns:c="http://schemas.openxmlformats.org/drawingml/2006/chart" xmlns:r="http://schemas.openxmlformats.org/officeDocument/2006/relationships" r:id="rId7"/>
                </a:graphicData>
              </a:graphic>
            </p:graphicFrame>
          </mc:Choice>
          <mc:Fallback xmlns="">
            <p:graphicFrame>
              <p:nvGraphicFramePr>
                <p:cNvPr id="455" name="图表 454">
                  <a:extLst>
                    <a:ext uri="{FF2B5EF4-FFF2-40B4-BE49-F238E27FC236}">
                      <a16:creationId xmlns:a16="http://schemas.microsoft.com/office/drawing/2014/main" id="{90703570-D297-44FD-9967-949E3C1A5276}"/>
                    </a:ext>
                  </a:extLst>
                </p:cNvPr>
                <p:cNvGraphicFramePr/>
                <p:nvPr>
                  <p:extLst>
                    <p:ext uri="{D42A27DB-BD31-4B8C-83A1-F6EECF244321}">
                      <p14:modId xmlns:p14="http://schemas.microsoft.com/office/powerpoint/2010/main" val="2632043559"/>
                    </p:ext>
                  </p:extLst>
                </p:nvPr>
              </p:nvGraphicFramePr>
              <p:xfrm>
                <a:off x="1039713" y="3890081"/>
                <a:ext cx="2080910" cy="1649365"/>
              </p:xfrm>
              <a:graphic>
                <a:graphicData uri="http://schemas.openxmlformats.org/drawingml/2006/chart">
                  <c:chart xmlns:c="http://schemas.openxmlformats.org/drawingml/2006/chart" xmlns:r="http://schemas.openxmlformats.org/officeDocument/2006/relationships" r:id="rId8"/>
                </a:graphicData>
              </a:graphic>
            </p:graphicFrame>
          </mc:Fallback>
        </mc:AlternateContent>
        <mc:AlternateContent xmlns:mc="http://schemas.openxmlformats.org/markup-compatibility/2006" xmlns:a14="http://schemas.microsoft.com/office/drawing/2010/main">
          <mc:Choice Requires="a14">
            <p:graphicFrame>
              <p:nvGraphicFramePr>
                <p:cNvPr id="456" name="图表 455">
                  <a:extLst>
                    <a:ext uri="{FF2B5EF4-FFF2-40B4-BE49-F238E27FC236}">
                      <a16:creationId xmlns:a16="http://schemas.microsoft.com/office/drawing/2014/main" id="{3A96B82E-9DD1-4A57-A427-8E9125E3E2AF}"/>
                    </a:ext>
                  </a:extLst>
                </p:cNvPr>
                <p:cNvGraphicFramePr/>
                <p:nvPr>
                  <p:extLst>
                    <p:ext uri="{D42A27DB-BD31-4B8C-83A1-F6EECF244321}">
                      <p14:modId xmlns:p14="http://schemas.microsoft.com/office/powerpoint/2010/main" val="1694531109"/>
                    </p:ext>
                  </p:extLst>
                </p:nvPr>
              </p:nvGraphicFramePr>
              <p:xfrm>
                <a:off x="8146117" y="4040411"/>
                <a:ext cx="2080910" cy="1649365"/>
              </p:xfrm>
              <a:graphic>
                <a:graphicData uri="http://schemas.openxmlformats.org/drawingml/2006/chart">
                  <c:chart xmlns:c="http://schemas.openxmlformats.org/drawingml/2006/chart" xmlns:r="http://schemas.openxmlformats.org/officeDocument/2006/relationships" r:id="rId9"/>
                </a:graphicData>
              </a:graphic>
            </p:graphicFrame>
          </mc:Choice>
          <mc:Fallback xmlns="">
            <p:graphicFrame>
              <p:nvGraphicFramePr>
                <p:cNvPr id="456" name="图表 455">
                  <a:extLst>
                    <a:ext uri="{FF2B5EF4-FFF2-40B4-BE49-F238E27FC236}">
                      <a16:creationId xmlns:a16="http://schemas.microsoft.com/office/drawing/2014/main" id="{3A96B82E-9DD1-4A57-A427-8E9125E3E2AF}"/>
                    </a:ext>
                  </a:extLst>
                </p:cNvPr>
                <p:cNvGraphicFramePr/>
                <p:nvPr>
                  <p:extLst>
                    <p:ext uri="{D42A27DB-BD31-4B8C-83A1-F6EECF244321}">
                      <p14:modId xmlns:p14="http://schemas.microsoft.com/office/powerpoint/2010/main" val="1694531109"/>
                    </p:ext>
                  </p:extLst>
                </p:nvPr>
              </p:nvGraphicFramePr>
              <p:xfrm>
                <a:off x="8146117" y="4040411"/>
                <a:ext cx="2080910" cy="1649365"/>
              </p:xfrm>
              <a:graphic>
                <a:graphicData uri="http://schemas.openxmlformats.org/drawingml/2006/chart">
                  <c:chart xmlns:c="http://schemas.openxmlformats.org/drawingml/2006/chart" xmlns:r="http://schemas.openxmlformats.org/officeDocument/2006/relationships" r:id="rId10"/>
                </a:graphicData>
              </a:graphic>
            </p:graphicFrame>
          </mc:Fallback>
        </mc:AlternateContent>
      </p:grpSp>
      <p:grpSp>
        <p:nvGrpSpPr>
          <p:cNvPr id="457" name="组合 456">
            <a:extLst>
              <a:ext uri="{FF2B5EF4-FFF2-40B4-BE49-F238E27FC236}">
                <a16:creationId xmlns:a16="http://schemas.microsoft.com/office/drawing/2014/main" id="{C4A067D0-D9B7-4F5D-807F-BC0D09D4DD92}"/>
              </a:ext>
            </a:extLst>
          </p:cNvPr>
          <p:cNvGrpSpPr/>
          <p:nvPr/>
        </p:nvGrpSpPr>
        <p:grpSpPr>
          <a:xfrm>
            <a:off x="717735" y="2501384"/>
            <a:ext cx="5893269" cy="1796478"/>
            <a:chOff x="717735" y="4634984"/>
            <a:chExt cx="5893269" cy="1796478"/>
          </a:xfrm>
        </p:grpSpPr>
        <p:sp>
          <p:nvSpPr>
            <p:cNvPr id="458" name="文本框 457">
              <a:extLst>
                <a:ext uri="{FF2B5EF4-FFF2-40B4-BE49-F238E27FC236}">
                  <a16:creationId xmlns:a16="http://schemas.microsoft.com/office/drawing/2014/main" id="{E0D3E28E-33AF-41C1-B022-70AA60CB7DCD}"/>
                </a:ext>
              </a:extLst>
            </p:cNvPr>
            <p:cNvSpPr txBox="1"/>
            <p:nvPr/>
          </p:nvSpPr>
          <p:spPr>
            <a:xfrm>
              <a:off x="717735" y="6062130"/>
              <a:ext cx="2108269"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周期平移倒格矢</a:t>
              </a:r>
              <a:r>
                <a:rPr lang="zh-CN" altLang="en-US" sz="1000" b="1" dirty="0">
                  <a:latin typeface="黑体" panose="02010609060101010101" pitchFamily="49" charset="-122"/>
                  <a:ea typeface="黑体" panose="02010609060101010101" pitchFamily="49" charset="-122"/>
                </a:rPr>
                <a:t> </a:t>
              </a:r>
              <a:r>
                <a:rPr lang="en-US" altLang="zh-CN" b="1" dirty="0"/>
                <a:t>G</a:t>
              </a:r>
              <a:endParaRPr lang="zh-CN" altLang="en-US" b="1" dirty="0"/>
            </a:p>
          </p:txBody>
        </p:sp>
        <p:sp>
          <p:nvSpPr>
            <p:cNvPr id="459" name="文本框 458">
              <a:extLst>
                <a:ext uri="{FF2B5EF4-FFF2-40B4-BE49-F238E27FC236}">
                  <a16:creationId xmlns:a16="http://schemas.microsoft.com/office/drawing/2014/main" id="{D96D08E1-003D-4D8D-B56B-01089AA2FA5A}"/>
                </a:ext>
              </a:extLst>
            </p:cNvPr>
            <p:cNvSpPr txBox="1"/>
            <p:nvPr/>
          </p:nvSpPr>
          <p:spPr>
            <a:xfrm>
              <a:off x="4541207" y="4635387"/>
              <a:ext cx="2069797"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目标细节倒格矢</a:t>
              </a:r>
              <a:r>
                <a:rPr lang="zh-CN" altLang="en-US" sz="1000" b="1" dirty="0">
                  <a:latin typeface="黑体" panose="02010609060101010101" pitchFamily="49" charset="-122"/>
                  <a:ea typeface="黑体" panose="02010609060101010101" pitchFamily="49" charset="-122"/>
                </a:rPr>
                <a:t> </a:t>
              </a:r>
              <a:r>
                <a:rPr lang="en-US" altLang="zh-CN" b="1" dirty="0"/>
                <a:t>q</a:t>
              </a:r>
              <a:endParaRPr lang="zh-CN" altLang="en-US" b="1" dirty="0"/>
            </a:p>
          </p:txBody>
        </p:sp>
        <mc:AlternateContent xmlns:mc="http://schemas.openxmlformats.org/markup-compatibility/2006" xmlns:a14="http://schemas.microsoft.com/office/drawing/2010/main">
          <mc:Choice Requires="a14">
            <p:sp>
              <p:nvSpPr>
                <p:cNvPr id="460" name="文本框 459">
                  <a:extLst>
                    <a:ext uri="{FF2B5EF4-FFF2-40B4-BE49-F238E27FC236}">
                      <a16:creationId xmlns:a16="http://schemas.microsoft.com/office/drawing/2014/main" id="{F9550124-6343-426F-9F5D-E3C9D8874E2A}"/>
                    </a:ext>
                  </a:extLst>
                </p:cNvPr>
                <p:cNvSpPr txBox="1"/>
                <p:nvPr/>
              </p:nvSpPr>
              <p:spPr>
                <a:xfrm>
                  <a:off x="1013433" y="4634984"/>
                  <a:ext cx="1112805" cy="369332"/>
                </a:xfrm>
                <a:prstGeom prst="rect">
                  <a:avLst/>
                </a:prstGeom>
                <a:noFill/>
              </p:spPr>
              <p:txBody>
                <a:bodyPr wrap="none" rtlCol="0">
                  <a:spAutoFit/>
                </a:bodyPr>
                <a:lstStyle/>
                <a:p>
                  <a14:m>
                    <m:oMath xmlns:m="http://schemas.openxmlformats.org/officeDocument/2006/math">
                      <m:r>
                        <a:rPr lang="en-US" altLang="zh-CN" b="1" i="1">
                          <a:latin typeface="Cambria Math" panose="02040503050406030204" pitchFamily="18" charset="0"/>
                        </a:rPr>
                        <m:t>𝒔𝒊𝒏𝒄</m:t>
                      </m:r>
                    </m:oMath>
                  </a14:m>
                  <a:r>
                    <a:rPr lang="zh-CN" altLang="en-US" b="1" dirty="0">
                      <a:latin typeface="黑体" panose="02010609060101010101" pitchFamily="49" charset="-122"/>
                      <a:ea typeface="黑体" panose="02010609060101010101" pitchFamily="49" charset="-122"/>
                    </a:rPr>
                    <a:t>函数</a:t>
                  </a:r>
                </a:p>
              </p:txBody>
            </p:sp>
          </mc:Choice>
          <mc:Fallback xmlns="">
            <p:sp>
              <p:nvSpPr>
                <p:cNvPr id="460" name="文本框 459">
                  <a:extLst>
                    <a:ext uri="{FF2B5EF4-FFF2-40B4-BE49-F238E27FC236}">
                      <a16:creationId xmlns:a16="http://schemas.microsoft.com/office/drawing/2014/main" id="{F9550124-6343-426F-9F5D-E3C9D8874E2A}"/>
                    </a:ext>
                  </a:extLst>
                </p:cNvPr>
                <p:cNvSpPr txBox="1">
                  <a:spLocks noRot="1" noChangeAspect="1" noMove="1" noResize="1" noEditPoints="1" noAdjustHandles="1" noChangeArrowheads="1" noChangeShapeType="1" noTextEdit="1"/>
                </p:cNvSpPr>
                <p:nvPr/>
              </p:nvSpPr>
              <p:spPr>
                <a:xfrm>
                  <a:off x="1013433" y="4634984"/>
                  <a:ext cx="1112805" cy="369332"/>
                </a:xfrm>
                <a:prstGeom prst="rect">
                  <a:avLst/>
                </a:prstGeom>
                <a:blipFill>
                  <a:blip r:embed="rId11"/>
                  <a:stretch>
                    <a:fillRect t="-11475" r="-4372" b="-21311"/>
                  </a:stretch>
                </a:blipFill>
              </p:spPr>
              <p:txBody>
                <a:bodyPr/>
                <a:lstStyle/>
                <a:p>
                  <a:r>
                    <a:rPr lang="zh-CN" altLang="en-US">
                      <a:noFill/>
                    </a:rPr>
                    <a:t> </a:t>
                  </a:r>
                </a:p>
              </p:txBody>
            </p:sp>
          </mc:Fallback>
        </mc:AlternateContent>
        <p:cxnSp>
          <p:nvCxnSpPr>
            <p:cNvPr id="464" name="直接连接符 463">
              <a:extLst>
                <a:ext uri="{FF2B5EF4-FFF2-40B4-BE49-F238E27FC236}">
                  <a16:creationId xmlns:a16="http://schemas.microsoft.com/office/drawing/2014/main" id="{48C5EFEC-FE60-47AE-BAF9-37D0AAAAC16F}"/>
                </a:ext>
              </a:extLst>
            </p:cNvPr>
            <p:cNvCxnSpPr>
              <a:cxnSpLocks/>
            </p:cNvCxnSpPr>
            <p:nvPr/>
          </p:nvCxnSpPr>
          <p:spPr>
            <a:xfrm flipH="1">
              <a:off x="2743200" y="6263657"/>
              <a:ext cx="42349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5" name="直接连接符 464">
              <a:extLst>
                <a:ext uri="{FF2B5EF4-FFF2-40B4-BE49-F238E27FC236}">
                  <a16:creationId xmlns:a16="http://schemas.microsoft.com/office/drawing/2014/main" id="{4D4DAC52-16FF-4CE1-B657-26762487215A}"/>
                </a:ext>
              </a:extLst>
            </p:cNvPr>
            <p:cNvCxnSpPr>
              <a:cxnSpLocks/>
            </p:cNvCxnSpPr>
            <p:nvPr/>
          </p:nvCxnSpPr>
          <p:spPr>
            <a:xfrm flipV="1">
              <a:off x="5511183" y="4972270"/>
              <a:ext cx="1" cy="42885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11" name="标题 1">
            <a:extLst>
              <a:ext uri="{FF2B5EF4-FFF2-40B4-BE49-F238E27FC236}">
                <a16:creationId xmlns:a16="http://schemas.microsoft.com/office/drawing/2014/main" id="{D5499946-7418-4430-B29D-3C1E555FB1A3}"/>
              </a:ext>
            </a:extLst>
          </p:cNvPr>
          <p:cNvSpPr txBox="1">
            <a:spLocks/>
          </p:cNvSpPr>
          <p:nvPr/>
        </p:nvSpPr>
        <p:spPr bwMode="auto">
          <a:xfrm>
            <a:off x="-345149" y="5292024"/>
            <a:ext cx="285617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b="1" dirty="0">
                <a:solidFill>
                  <a:srgbClr val="FF0000"/>
                </a:solidFill>
                <a:latin typeface="+mn-lt"/>
                <a:ea typeface="黑体" panose="02010609060101010101" pitchFamily="49" charset="-122"/>
                <a:cs typeface="Gisha" panose="020B0604020202020204" pitchFamily="34" charset="-79"/>
              </a:rPr>
              <a:t>倒空间</a:t>
            </a:r>
            <a:r>
              <a:rPr lang="zh-CN" altLang="en-US" sz="1600" b="1" dirty="0">
                <a:solidFill>
                  <a:schemeClr val="accent5">
                    <a:lumMod val="75000"/>
                  </a:schemeClr>
                </a:solidFill>
                <a:latin typeface="+mn-lt"/>
                <a:ea typeface="黑体" panose="02010609060101010101" pitchFamily="49" charset="-122"/>
                <a:cs typeface="Gisha" panose="020B0604020202020204" pitchFamily="34" charset="-79"/>
              </a:rPr>
              <a:t>角谱</a:t>
            </a:r>
            <a:r>
              <a:rPr lang="zh-CN" altLang="en-US" sz="1600" b="1" dirty="0">
                <a:solidFill>
                  <a:srgbClr val="FF0000"/>
                </a:solidFill>
                <a:latin typeface="+mn-lt"/>
                <a:ea typeface="黑体" panose="02010609060101010101" pitchFamily="49" charset="-122"/>
                <a:cs typeface="Gisha" panose="020B0604020202020204" pitchFamily="34" charset="-79"/>
              </a:rPr>
              <a:t>三维</a:t>
            </a:r>
            <a:r>
              <a:rPr lang="zh-CN" altLang="en-US" sz="1600" b="1" dirty="0">
                <a:latin typeface="+mn-lt"/>
                <a:ea typeface="黑体" panose="02010609060101010101" pitchFamily="49" charset="-122"/>
                <a:cs typeface="Gisha" panose="020B0604020202020204" pitchFamily="34" charset="-79"/>
              </a:rPr>
              <a:t>分布于</a:t>
            </a:r>
            <a:endParaRPr lang="en-US" altLang="zh-CN" sz="1600" b="1" dirty="0">
              <a:latin typeface="+mn-lt"/>
              <a:ea typeface="黑体" panose="02010609060101010101" pitchFamily="49" charset="-122"/>
              <a:cs typeface="Gisha" panose="020B0604020202020204" pitchFamily="34" charset="-79"/>
            </a:endParaRPr>
          </a:p>
        </p:txBody>
      </p:sp>
      <p:grpSp>
        <p:nvGrpSpPr>
          <p:cNvPr id="52" name="组合 51">
            <a:extLst>
              <a:ext uri="{FF2B5EF4-FFF2-40B4-BE49-F238E27FC236}">
                <a16:creationId xmlns:a16="http://schemas.microsoft.com/office/drawing/2014/main" id="{2B71D69F-C222-4EBF-84ED-FEBE7C73B358}"/>
              </a:ext>
            </a:extLst>
          </p:cNvPr>
          <p:cNvGrpSpPr/>
          <p:nvPr/>
        </p:nvGrpSpPr>
        <p:grpSpPr>
          <a:xfrm>
            <a:off x="6024607" y="3911600"/>
            <a:ext cx="3050427" cy="2405472"/>
            <a:chOff x="6024607" y="3911600"/>
            <a:chExt cx="3050427" cy="2405472"/>
          </a:xfrm>
        </p:grpSpPr>
        <p:grpSp>
          <p:nvGrpSpPr>
            <p:cNvPr id="466" name="组合 465">
              <a:extLst>
                <a:ext uri="{FF2B5EF4-FFF2-40B4-BE49-F238E27FC236}">
                  <a16:creationId xmlns:a16="http://schemas.microsoft.com/office/drawing/2014/main" id="{F7E4FDA6-D0D1-4BDB-9F36-1F79CB4C7BA4}"/>
                </a:ext>
              </a:extLst>
            </p:cNvPr>
            <p:cNvGrpSpPr/>
            <p:nvPr/>
          </p:nvGrpSpPr>
          <p:grpSpPr>
            <a:xfrm>
              <a:off x="6024607" y="4366548"/>
              <a:ext cx="3050427" cy="1950524"/>
              <a:chOff x="7521747" y="341732"/>
              <a:chExt cx="4343697" cy="2777473"/>
            </a:xfrm>
          </p:grpSpPr>
          <p:sp>
            <p:nvSpPr>
              <p:cNvPr id="467" name="矩形 466">
                <a:extLst>
                  <a:ext uri="{FF2B5EF4-FFF2-40B4-BE49-F238E27FC236}">
                    <a16:creationId xmlns:a16="http://schemas.microsoft.com/office/drawing/2014/main" id="{7DADAF63-0BC2-4493-9DB1-2E57579910A7}"/>
                  </a:ext>
                </a:extLst>
              </p:cNvPr>
              <p:cNvSpPr/>
              <p:nvPr/>
            </p:nvSpPr>
            <p:spPr>
              <a:xfrm>
                <a:off x="9067369" y="863535"/>
                <a:ext cx="1913359" cy="164729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椭圆 467">
                <a:extLst>
                  <a:ext uri="{FF2B5EF4-FFF2-40B4-BE49-F238E27FC236}">
                    <a16:creationId xmlns:a16="http://schemas.microsoft.com/office/drawing/2014/main" id="{E8095773-DD09-4512-AEF6-D543723BBB8B}"/>
                  </a:ext>
                </a:extLst>
              </p:cNvPr>
              <p:cNvSpPr/>
              <p:nvPr/>
            </p:nvSpPr>
            <p:spPr>
              <a:xfrm>
                <a:off x="9237468" y="1312802"/>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椭圆 468">
                <a:extLst>
                  <a:ext uri="{FF2B5EF4-FFF2-40B4-BE49-F238E27FC236}">
                    <a16:creationId xmlns:a16="http://schemas.microsoft.com/office/drawing/2014/main" id="{E729BB6B-01E1-4000-BDCC-DB1D56065D9B}"/>
                  </a:ext>
                </a:extLst>
              </p:cNvPr>
              <p:cNvSpPr/>
              <p:nvPr/>
            </p:nvSpPr>
            <p:spPr>
              <a:xfrm>
                <a:off x="9611524" y="1304717"/>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椭圆 469">
                <a:extLst>
                  <a:ext uri="{FF2B5EF4-FFF2-40B4-BE49-F238E27FC236}">
                    <a16:creationId xmlns:a16="http://schemas.microsoft.com/office/drawing/2014/main" id="{F1B9741F-097D-45DC-BAA3-1DE60D71AD0C}"/>
                  </a:ext>
                </a:extLst>
              </p:cNvPr>
              <p:cNvSpPr/>
              <p:nvPr/>
            </p:nvSpPr>
            <p:spPr>
              <a:xfrm>
                <a:off x="9988901" y="1312628"/>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椭圆 470">
                <a:extLst>
                  <a:ext uri="{FF2B5EF4-FFF2-40B4-BE49-F238E27FC236}">
                    <a16:creationId xmlns:a16="http://schemas.microsoft.com/office/drawing/2014/main" id="{D7BD6E5D-2F1F-4D97-8F69-C3038EF2AB25}"/>
                  </a:ext>
                </a:extLst>
              </p:cNvPr>
              <p:cNvSpPr/>
              <p:nvPr/>
            </p:nvSpPr>
            <p:spPr>
              <a:xfrm>
                <a:off x="9990451" y="1646871"/>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椭圆 471">
                <a:extLst>
                  <a:ext uri="{FF2B5EF4-FFF2-40B4-BE49-F238E27FC236}">
                    <a16:creationId xmlns:a16="http://schemas.microsoft.com/office/drawing/2014/main" id="{0E86FEF4-75CF-4078-BD7B-3614797C782E}"/>
                  </a:ext>
                </a:extLst>
              </p:cNvPr>
              <p:cNvSpPr/>
              <p:nvPr/>
            </p:nvSpPr>
            <p:spPr>
              <a:xfrm>
                <a:off x="10385433" y="1312628"/>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椭圆 472">
                <a:extLst>
                  <a:ext uri="{FF2B5EF4-FFF2-40B4-BE49-F238E27FC236}">
                    <a16:creationId xmlns:a16="http://schemas.microsoft.com/office/drawing/2014/main" id="{FEE55B40-3A7B-46F3-B848-A692AE44B5F7}"/>
                  </a:ext>
                </a:extLst>
              </p:cNvPr>
              <p:cNvSpPr/>
              <p:nvPr/>
            </p:nvSpPr>
            <p:spPr>
              <a:xfrm>
                <a:off x="10761973" y="1312628"/>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椭圆 473">
                <a:extLst>
                  <a:ext uri="{FF2B5EF4-FFF2-40B4-BE49-F238E27FC236}">
                    <a16:creationId xmlns:a16="http://schemas.microsoft.com/office/drawing/2014/main" id="{935A83EF-5931-41D2-B678-FCEE8EF0C9C2}"/>
                  </a:ext>
                </a:extLst>
              </p:cNvPr>
              <p:cNvSpPr/>
              <p:nvPr/>
            </p:nvSpPr>
            <p:spPr>
              <a:xfrm>
                <a:off x="9237468" y="1649342"/>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a:extLst>
                  <a:ext uri="{FF2B5EF4-FFF2-40B4-BE49-F238E27FC236}">
                    <a16:creationId xmlns:a16="http://schemas.microsoft.com/office/drawing/2014/main" id="{B97FBB38-C954-462A-AC9B-7C2D76BD5F6B}"/>
                  </a:ext>
                </a:extLst>
              </p:cNvPr>
              <p:cNvSpPr/>
              <p:nvPr/>
            </p:nvSpPr>
            <p:spPr>
              <a:xfrm>
                <a:off x="9614028" y="1649862"/>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椭圆 475">
                <a:extLst>
                  <a:ext uri="{FF2B5EF4-FFF2-40B4-BE49-F238E27FC236}">
                    <a16:creationId xmlns:a16="http://schemas.microsoft.com/office/drawing/2014/main" id="{2C1D2FA8-F7A2-472D-8E6C-8202DF4A5D38}"/>
                  </a:ext>
                </a:extLst>
              </p:cNvPr>
              <p:cNvSpPr/>
              <p:nvPr/>
            </p:nvSpPr>
            <p:spPr>
              <a:xfrm>
                <a:off x="9606658" y="1981059"/>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椭圆 476">
                <a:extLst>
                  <a:ext uri="{FF2B5EF4-FFF2-40B4-BE49-F238E27FC236}">
                    <a16:creationId xmlns:a16="http://schemas.microsoft.com/office/drawing/2014/main" id="{5FC87F11-B884-40D6-98D3-F56CCAE57D85}"/>
                  </a:ext>
                </a:extLst>
              </p:cNvPr>
              <p:cNvSpPr/>
              <p:nvPr/>
            </p:nvSpPr>
            <p:spPr>
              <a:xfrm>
                <a:off x="9990596" y="1986177"/>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椭圆 477">
                <a:extLst>
                  <a:ext uri="{FF2B5EF4-FFF2-40B4-BE49-F238E27FC236}">
                    <a16:creationId xmlns:a16="http://schemas.microsoft.com/office/drawing/2014/main" id="{94D265B8-B115-4756-9E07-4C8CD31D8027}"/>
                  </a:ext>
                </a:extLst>
              </p:cNvPr>
              <p:cNvSpPr/>
              <p:nvPr/>
            </p:nvSpPr>
            <p:spPr>
              <a:xfrm>
                <a:off x="10370761" y="1649342"/>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椭圆 478">
                <a:extLst>
                  <a:ext uri="{FF2B5EF4-FFF2-40B4-BE49-F238E27FC236}">
                    <a16:creationId xmlns:a16="http://schemas.microsoft.com/office/drawing/2014/main" id="{81436213-A778-43A5-85AD-AE0C3CEBC599}"/>
                  </a:ext>
                </a:extLst>
              </p:cNvPr>
              <p:cNvSpPr/>
              <p:nvPr/>
            </p:nvSpPr>
            <p:spPr>
              <a:xfrm>
                <a:off x="10372470" y="1991644"/>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椭圆 479">
                <a:extLst>
                  <a:ext uri="{FF2B5EF4-FFF2-40B4-BE49-F238E27FC236}">
                    <a16:creationId xmlns:a16="http://schemas.microsoft.com/office/drawing/2014/main" id="{90AD65E3-7E70-4C5D-896E-0BA0D7A3A9B0}"/>
                  </a:ext>
                </a:extLst>
              </p:cNvPr>
              <p:cNvSpPr/>
              <p:nvPr/>
            </p:nvSpPr>
            <p:spPr>
              <a:xfrm>
                <a:off x="9234677" y="1977033"/>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椭圆 480">
                <a:extLst>
                  <a:ext uri="{FF2B5EF4-FFF2-40B4-BE49-F238E27FC236}">
                    <a16:creationId xmlns:a16="http://schemas.microsoft.com/office/drawing/2014/main" id="{04E0FAAA-FEF7-467E-ABB6-EE98630A0F43}"/>
                  </a:ext>
                </a:extLst>
              </p:cNvPr>
              <p:cNvSpPr/>
              <p:nvPr/>
            </p:nvSpPr>
            <p:spPr>
              <a:xfrm>
                <a:off x="9234722" y="2303510"/>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椭圆 481">
                <a:extLst>
                  <a:ext uri="{FF2B5EF4-FFF2-40B4-BE49-F238E27FC236}">
                    <a16:creationId xmlns:a16="http://schemas.microsoft.com/office/drawing/2014/main" id="{2372FD61-6968-4C15-9C5B-35C9F811EAE0}"/>
                  </a:ext>
                </a:extLst>
              </p:cNvPr>
              <p:cNvSpPr/>
              <p:nvPr/>
            </p:nvSpPr>
            <p:spPr>
              <a:xfrm>
                <a:off x="9625177" y="2308750"/>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椭圆 482">
                <a:extLst>
                  <a:ext uri="{FF2B5EF4-FFF2-40B4-BE49-F238E27FC236}">
                    <a16:creationId xmlns:a16="http://schemas.microsoft.com/office/drawing/2014/main" id="{947FA54D-CA07-43D3-99A3-AE6FA9CAC955}"/>
                  </a:ext>
                </a:extLst>
              </p:cNvPr>
              <p:cNvSpPr/>
              <p:nvPr/>
            </p:nvSpPr>
            <p:spPr>
              <a:xfrm>
                <a:off x="9994338" y="2308750"/>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椭圆 483">
                <a:extLst>
                  <a:ext uri="{FF2B5EF4-FFF2-40B4-BE49-F238E27FC236}">
                    <a16:creationId xmlns:a16="http://schemas.microsoft.com/office/drawing/2014/main" id="{27514D05-BB15-4A93-BB59-C9592E2D67E9}"/>
                  </a:ext>
                </a:extLst>
              </p:cNvPr>
              <p:cNvSpPr/>
              <p:nvPr/>
            </p:nvSpPr>
            <p:spPr>
              <a:xfrm>
                <a:off x="10374703" y="2300821"/>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椭圆 484">
                <a:extLst>
                  <a:ext uri="{FF2B5EF4-FFF2-40B4-BE49-F238E27FC236}">
                    <a16:creationId xmlns:a16="http://schemas.microsoft.com/office/drawing/2014/main" id="{579EF281-2626-4939-BDCB-0548E1829B88}"/>
                  </a:ext>
                </a:extLst>
              </p:cNvPr>
              <p:cNvSpPr/>
              <p:nvPr/>
            </p:nvSpPr>
            <p:spPr>
              <a:xfrm>
                <a:off x="10755410" y="2302417"/>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椭圆 485">
                <a:extLst>
                  <a:ext uri="{FF2B5EF4-FFF2-40B4-BE49-F238E27FC236}">
                    <a16:creationId xmlns:a16="http://schemas.microsoft.com/office/drawing/2014/main" id="{44011E81-93AD-410F-A0B1-BDA412CB7D14}"/>
                  </a:ext>
                </a:extLst>
              </p:cNvPr>
              <p:cNvSpPr/>
              <p:nvPr/>
            </p:nvSpPr>
            <p:spPr>
              <a:xfrm>
                <a:off x="10755410" y="1649597"/>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椭圆 486">
                <a:extLst>
                  <a:ext uri="{FF2B5EF4-FFF2-40B4-BE49-F238E27FC236}">
                    <a16:creationId xmlns:a16="http://schemas.microsoft.com/office/drawing/2014/main" id="{6C155788-C140-404A-972B-E1562CFA1A00}"/>
                  </a:ext>
                </a:extLst>
              </p:cNvPr>
              <p:cNvSpPr/>
              <p:nvPr/>
            </p:nvSpPr>
            <p:spPr>
              <a:xfrm>
                <a:off x="10761973" y="1997392"/>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8" name="直接连接符 487">
                <a:extLst>
                  <a:ext uri="{FF2B5EF4-FFF2-40B4-BE49-F238E27FC236}">
                    <a16:creationId xmlns:a16="http://schemas.microsoft.com/office/drawing/2014/main" id="{3D9C13A1-30A4-4D77-A97C-8C11B0A8C258}"/>
                  </a:ext>
                </a:extLst>
              </p:cNvPr>
              <p:cNvCxnSpPr/>
              <p:nvPr/>
            </p:nvCxnSpPr>
            <p:spPr>
              <a:xfrm flipH="1">
                <a:off x="9458735" y="863535"/>
                <a:ext cx="105" cy="163953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a:extLst>
                  <a:ext uri="{FF2B5EF4-FFF2-40B4-BE49-F238E27FC236}">
                    <a16:creationId xmlns:a16="http://schemas.microsoft.com/office/drawing/2014/main" id="{64661E27-D8B7-4F26-9472-7F39A93C8499}"/>
                  </a:ext>
                </a:extLst>
              </p:cNvPr>
              <p:cNvCxnSpPr/>
              <p:nvPr/>
            </p:nvCxnSpPr>
            <p:spPr>
              <a:xfrm flipH="1">
                <a:off x="9841401" y="863535"/>
                <a:ext cx="0" cy="164905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0" name="直接连接符 489">
                <a:extLst>
                  <a:ext uri="{FF2B5EF4-FFF2-40B4-BE49-F238E27FC236}">
                    <a16:creationId xmlns:a16="http://schemas.microsoft.com/office/drawing/2014/main" id="{FFFECEB6-0F06-412E-A815-A2455B20260B}"/>
                  </a:ext>
                </a:extLst>
              </p:cNvPr>
              <p:cNvCxnSpPr/>
              <p:nvPr/>
            </p:nvCxnSpPr>
            <p:spPr>
              <a:xfrm flipH="1">
                <a:off x="10227027" y="863535"/>
                <a:ext cx="0" cy="164729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1" name="直接连接符 490">
                <a:extLst>
                  <a:ext uri="{FF2B5EF4-FFF2-40B4-BE49-F238E27FC236}">
                    <a16:creationId xmlns:a16="http://schemas.microsoft.com/office/drawing/2014/main" id="{693AB02B-AC5E-451E-86B1-4839904B766A}"/>
                  </a:ext>
                </a:extLst>
              </p:cNvPr>
              <p:cNvCxnSpPr/>
              <p:nvPr/>
            </p:nvCxnSpPr>
            <p:spPr>
              <a:xfrm>
                <a:off x="10589845" y="863535"/>
                <a:ext cx="0" cy="164729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2" name="直接连接符 491">
                <a:extLst>
                  <a:ext uri="{FF2B5EF4-FFF2-40B4-BE49-F238E27FC236}">
                    <a16:creationId xmlns:a16="http://schemas.microsoft.com/office/drawing/2014/main" id="{278239CC-2CD2-4C5F-9B62-E4CE9AC51993}"/>
                  </a:ext>
                </a:extLst>
              </p:cNvPr>
              <p:cNvCxnSpPr/>
              <p:nvPr/>
            </p:nvCxnSpPr>
            <p:spPr>
              <a:xfrm flipV="1">
                <a:off x="9080048" y="1512648"/>
                <a:ext cx="1908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3" name="直接连接符 492">
                <a:extLst>
                  <a:ext uri="{FF2B5EF4-FFF2-40B4-BE49-F238E27FC236}">
                    <a16:creationId xmlns:a16="http://schemas.microsoft.com/office/drawing/2014/main" id="{C13FE81C-8732-4FDE-B4A7-964AF8371356}"/>
                  </a:ext>
                </a:extLst>
              </p:cNvPr>
              <p:cNvCxnSpPr/>
              <p:nvPr/>
            </p:nvCxnSpPr>
            <p:spPr>
              <a:xfrm flipV="1">
                <a:off x="9080048" y="1837191"/>
                <a:ext cx="1908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4" name="直接连接符 493">
                <a:extLst>
                  <a:ext uri="{FF2B5EF4-FFF2-40B4-BE49-F238E27FC236}">
                    <a16:creationId xmlns:a16="http://schemas.microsoft.com/office/drawing/2014/main" id="{8BAC8647-70CF-4FB3-98AF-1A92B68EF74D}"/>
                  </a:ext>
                </a:extLst>
              </p:cNvPr>
              <p:cNvCxnSpPr/>
              <p:nvPr/>
            </p:nvCxnSpPr>
            <p:spPr>
              <a:xfrm flipV="1">
                <a:off x="9076181" y="2172633"/>
                <a:ext cx="1908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5" name="直接连接符 494">
                <a:extLst>
                  <a:ext uri="{FF2B5EF4-FFF2-40B4-BE49-F238E27FC236}">
                    <a16:creationId xmlns:a16="http://schemas.microsoft.com/office/drawing/2014/main" id="{D1311691-72E6-434C-8D1C-DC1BE910669B}"/>
                  </a:ext>
                </a:extLst>
              </p:cNvPr>
              <p:cNvCxnSpPr/>
              <p:nvPr/>
            </p:nvCxnSpPr>
            <p:spPr>
              <a:xfrm flipV="1">
                <a:off x="9056634" y="1176417"/>
                <a:ext cx="1908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6" name="椭圆 495">
                <a:extLst>
                  <a:ext uri="{FF2B5EF4-FFF2-40B4-BE49-F238E27FC236}">
                    <a16:creationId xmlns:a16="http://schemas.microsoft.com/office/drawing/2014/main" id="{47222D96-E68C-4509-A0C9-693607F38A3B}"/>
                  </a:ext>
                </a:extLst>
              </p:cNvPr>
              <p:cNvSpPr/>
              <p:nvPr/>
            </p:nvSpPr>
            <p:spPr>
              <a:xfrm>
                <a:off x="9237468" y="993759"/>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椭圆 496">
                <a:extLst>
                  <a:ext uri="{FF2B5EF4-FFF2-40B4-BE49-F238E27FC236}">
                    <a16:creationId xmlns:a16="http://schemas.microsoft.com/office/drawing/2014/main" id="{515AF794-B5EB-402E-B427-E5132E4FC868}"/>
                  </a:ext>
                </a:extLst>
              </p:cNvPr>
              <p:cNvSpPr/>
              <p:nvPr/>
            </p:nvSpPr>
            <p:spPr>
              <a:xfrm>
                <a:off x="9611524" y="985674"/>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椭圆 497">
                <a:extLst>
                  <a:ext uri="{FF2B5EF4-FFF2-40B4-BE49-F238E27FC236}">
                    <a16:creationId xmlns:a16="http://schemas.microsoft.com/office/drawing/2014/main" id="{45C8A12C-4674-4F2E-AFA8-1C9A8740CB6B}"/>
                  </a:ext>
                </a:extLst>
              </p:cNvPr>
              <p:cNvSpPr/>
              <p:nvPr/>
            </p:nvSpPr>
            <p:spPr>
              <a:xfrm>
                <a:off x="9988901" y="993585"/>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椭圆 498">
                <a:extLst>
                  <a:ext uri="{FF2B5EF4-FFF2-40B4-BE49-F238E27FC236}">
                    <a16:creationId xmlns:a16="http://schemas.microsoft.com/office/drawing/2014/main" id="{084753D4-AC4E-43AB-A9C8-8783CCA7DEF4}"/>
                  </a:ext>
                </a:extLst>
              </p:cNvPr>
              <p:cNvSpPr/>
              <p:nvPr/>
            </p:nvSpPr>
            <p:spPr>
              <a:xfrm>
                <a:off x="10385433" y="993585"/>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椭圆 499">
                <a:extLst>
                  <a:ext uri="{FF2B5EF4-FFF2-40B4-BE49-F238E27FC236}">
                    <a16:creationId xmlns:a16="http://schemas.microsoft.com/office/drawing/2014/main" id="{E44D116B-99DB-4C66-B2DE-40E88996D66C}"/>
                  </a:ext>
                </a:extLst>
              </p:cNvPr>
              <p:cNvSpPr/>
              <p:nvPr/>
            </p:nvSpPr>
            <p:spPr>
              <a:xfrm>
                <a:off x="10761973" y="993585"/>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1" name="直接箭头连接符 500">
                <a:extLst>
                  <a:ext uri="{FF2B5EF4-FFF2-40B4-BE49-F238E27FC236}">
                    <a16:creationId xmlns:a16="http://schemas.microsoft.com/office/drawing/2014/main" id="{C323D94C-A707-436A-A775-78E6342C4204}"/>
                  </a:ext>
                </a:extLst>
              </p:cNvPr>
              <p:cNvCxnSpPr/>
              <p:nvPr/>
            </p:nvCxnSpPr>
            <p:spPr>
              <a:xfrm>
                <a:off x="10012519" y="1684684"/>
                <a:ext cx="1771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接箭头连接符 501">
                <a:extLst>
                  <a:ext uri="{FF2B5EF4-FFF2-40B4-BE49-F238E27FC236}">
                    <a16:creationId xmlns:a16="http://schemas.microsoft.com/office/drawing/2014/main" id="{D9BFD3B1-EB0D-4ABF-99E2-A1022CD73DD0}"/>
                  </a:ext>
                </a:extLst>
              </p:cNvPr>
              <p:cNvCxnSpPr/>
              <p:nvPr/>
            </p:nvCxnSpPr>
            <p:spPr>
              <a:xfrm flipH="1">
                <a:off x="10025666" y="1684684"/>
                <a:ext cx="0" cy="1203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接箭头连接符 502">
                <a:extLst>
                  <a:ext uri="{FF2B5EF4-FFF2-40B4-BE49-F238E27FC236}">
                    <a16:creationId xmlns:a16="http://schemas.microsoft.com/office/drawing/2014/main" id="{95B69C47-143E-41BF-976C-06FFC732F109}"/>
                  </a:ext>
                </a:extLst>
              </p:cNvPr>
              <p:cNvCxnSpPr/>
              <p:nvPr/>
            </p:nvCxnSpPr>
            <p:spPr>
              <a:xfrm flipV="1">
                <a:off x="8847156" y="1311430"/>
                <a:ext cx="1292343" cy="3823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4" name="椭圆 503">
                <a:extLst>
                  <a:ext uri="{FF2B5EF4-FFF2-40B4-BE49-F238E27FC236}">
                    <a16:creationId xmlns:a16="http://schemas.microsoft.com/office/drawing/2014/main" id="{A74534A0-DBD3-4279-8CAB-791A326F3757}"/>
                  </a:ext>
                </a:extLst>
              </p:cNvPr>
              <p:cNvSpPr/>
              <p:nvPr/>
            </p:nvSpPr>
            <p:spPr>
              <a:xfrm>
                <a:off x="7521747" y="341732"/>
                <a:ext cx="2682278" cy="2682278"/>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5" name="直接箭头连接符 504">
                <a:extLst>
                  <a:ext uri="{FF2B5EF4-FFF2-40B4-BE49-F238E27FC236}">
                    <a16:creationId xmlns:a16="http://schemas.microsoft.com/office/drawing/2014/main" id="{B16E7D09-7E8B-479D-8634-5C1BC9FEB621}"/>
                  </a:ext>
                </a:extLst>
              </p:cNvPr>
              <p:cNvCxnSpPr/>
              <p:nvPr/>
            </p:nvCxnSpPr>
            <p:spPr>
              <a:xfrm flipV="1">
                <a:off x="9423301" y="1686014"/>
                <a:ext cx="602365" cy="117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直接箭头连接符 505">
                <a:extLst>
                  <a:ext uri="{FF2B5EF4-FFF2-40B4-BE49-F238E27FC236}">
                    <a16:creationId xmlns:a16="http://schemas.microsoft.com/office/drawing/2014/main" id="{285338D1-67B3-4008-9354-07D6C6AEB181}"/>
                  </a:ext>
                </a:extLst>
              </p:cNvPr>
              <p:cNvCxnSpPr/>
              <p:nvPr/>
            </p:nvCxnSpPr>
            <p:spPr>
              <a:xfrm flipV="1">
                <a:off x="8844609" y="1685131"/>
                <a:ext cx="602365" cy="117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7" name="文本框 506">
                    <a:extLst>
                      <a:ext uri="{FF2B5EF4-FFF2-40B4-BE49-F238E27FC236}">
                        <a16:creationId xmlns:a16="http://schemas.microsoft.com/office/drawing/2014/main" id="{21DAA442-1D38-4F94-BEED-05867530D5C6}"/>
                      </a:ext>
                    </a:extLst>
                  </p:cNvPr>
                  <p:cNvSpPr txBox="1"/>
                  <p:nvPr/>
                </p:nvSpPr>
                <p:spPr>
                  <a:xfrm>
                    <a:off x="9887016" y="2842206"/>
                    <a:ext cx="3170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G</m:t>
                              </m:r>
                            </m:e>
                            <m:sub>
                              <m:r>
                                <a:rPr lang="en-US" altLang="zh-CN" b="0" i="1" smtClean="0">
                                  <a:latin typeface="Cambria Math" panose="02040503050406030204" pitchFamily="18" charset="0"/>
                                </a:rPr>
                                <m:t>𝑥</m:t>
                              </m:r>
                            </m:sub>
                          </m:sSub>
                        </m:oMath>
                      </m:oMathPara>
                    </a14:m>
                    <a:endParaRPr lang="zh-CN" altLang="en-US" dirty="0"/>
                  </a:p>
                </p:txBody>
              </p:sp>
            </mc:Choice>
            <mc:Fallback xmlns="">
              <p:sp>
                <p:nvSpPr>
                  <p:cNvPr id="507" name="文本框 506">
                    <a:extLst>
                      <a:ext uri="{FF2B5EF4-FFF2-40B4-BE49-F238E27FC236}">
                        <a16:creationId xmlns:a16="http://schemas.microsoft.com/office/drawing/2014/main" id="{21DAA442-1D38-4F94-BEED-05867530D5C6}"/>
                      </a:ext>
                    </a:extLst>
                  </p:cNvPr>
                  <p:cNvSpPr txBox="1">
                    <a:spLocks noRot="1" noChangeAspect="1" noMove="1" noResize="1" noEditPoints="1" noAdjustHandles="1" noChangeArrowheads="1" noChangeShapeType="1" noTextEdit="1"/>
                  </p:cNvSpPr>
                  <p:nvPr/>
                </p:nvSpPr>
                <p:spPr>
                  <a:xfrm>
                    <a:off x="9887016" y="2842206"/>
                    <a:ext cx="317010" cy="276999"/>
                  </a:xfrm>
                  <a:prstGeom prst="rect">
                    <a:avLst/>
                  </a:prstGeom>
                  <a:blipFill>
                    <a:blip r:embed="rId12"/>
                    <a:stretch>
                      <a:fillRect l="-38889" r="-30556" b="-6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8" name="文本框 507">
                    <a:extLst>
                      <a:ext uri="{FF2B5EF4-FFF2-40B4-BE49-F238E27FC236}">
                        <a16:creationId xmlns:a16="http://schemas.microsoft.com/office/drawing/2014/main" id="{B90A3628-2A8C-458C-8989-004777C8EE1B}"/>
                      </a:ext>
                    </a:extLst>
                  </p:cNvPr>
                  <p:cNvSpPr txBox="1"/>
                  <p:nvPr/>
                </p:nvSpPr>
                <p:spPr>
                  <a:xfrm>
                    <a:off x="11540803" y="1733774"/>
                    <a:ext cx="3246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G</m:t>
                              </m:r>
                            </m:e>
                            <m:sub>
                              <m:r>
                                <a:rPr lang="en-US" altLang="zh-CN" b="0" i="1" smtClean="0">
                                  <a:latin typeface="Cambria Math" panose="02040503050406030204" pitchFamily="18" charset="0"/>
                                </a:rPr>
                                <m:t>𝑦</m:t>
                              </m:r>
                            </m:sub>
                          </m:sSub>
                        </m:oMath>
                      </m:oMathPara>
                    </a14:m>
                    <a:endParaRPr lang="zh-CN" altLang="en-US" dirty="0"/>
                  </a:p>
                </p:txBody>
              </p:sp>
            </mc:Choice>
            <mc:Fallback xmlns="">
              <p:sp>
                <p:nvSpPr>
                  <p:cNvPr id="508" name="文本框 507">
                    <a:extLst>
                      <a:ext uri="{FF2B5EF4-FFF2-40B4-BE49-F238E27FC236}">
                        <a16:creationId xmlns:a16="http://schemas.microsoft.com/office/drawing/2014/main" id="{B90A3628-2A8C-458C-8989-004777C8EE1B}"/>
                      </a:ext>
                    </a:extLst>
                  </p:cNvPr>
                  <p:cNvSpPr txBox="1">
                    <a:spLocks noRot="1" noChangeAspect="1" noMove="1" noResize="1" noEditPoints="1" noAdjustHandles="1" noChangeArrowheads="1" noChangeShapeType="1" noTextEdit="1"/>
                  </p:cNvSpPr>
                  <p:nvPr/>
                </p:nvSpPr>
                <p:spPr>
                  <a:xfrm>
                    <a:off x="11540803" y="1733774"/>
                    <a:ext cx="324641" cy="298928"/>
                  </a:xfrm>
                  <a:prstGeom prst="rect">
                    <a:avLst/>
                  </a:prstGeom>
                  <a:blipFill>
                    <a:blip r:embed="rId13"/>
                    <a:stretch>
                      <a:fillRect l="-34211" r="-34211" b="-73529"/>
                    </a:stretch>
                  </a:blipFill>
                </p:spPr>
                <p:txBody>
                  <a:bodyPr/>
                  <a:lstStyle/>
                  <a:p>
                    <a:r>
                      <a:rPr lang="zh-CN" altLang="en-US">
                        <a:noFill/>
                      </a:rPr>
                      <a:t> </a:t>
                    </a:r>
                  </a:p>
                </p:txBody>
              </p:sp>
            </mc:Fallback>
          </mc:AlternateContent>
          <p:sp>
            <p:nvSpPr>
              <p:cNvPr id="509" name="椭圆 508">
                <a:extLst>
                  <a:ext uri="{FF2B5EF4-FFF2-40B4-BE49-F238E27FC236}">
                    <a16:creationId xmlns:a16="http://schemas.microsoft.com/office/drawing/2014/main" id="{238C9A36-FADF-4930-AC19-2DBECDFB5B41}"/>
                  </a:ext>
                </a:extLst>
              </p:cNvPr>
              <p:cNvSpPr/>
              <p:nvPr/>
            </p:nvSpPr>
            <p:spPr>
              <a:xfrm>
                <a:off x="9986713" y="164858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0" name="直接箭头连接符 509">
              <a:extLst>
                <a:ext uri="{FF2B5EF4-FFF2-40B4-BE49-F238E27FC236}">
                  <a16:creationId xmlns:a16="http://schemas.microsoft.com/office/drawing/2014/main" id="{F7F73BBC-D37C-43A5-A4CB-8994668C7EDB}"/>
                </a:ext>
              </a:extLst>
            </p:cNvPr>
            <p:cNvCxnSpPr>
              <a:cxnSpLocks/>
            </p:cNvCxnSpPr>
            <p:nvPr/>
          </p:nvCxnSpPr>
          <p:spPr>
            <a:xfrm flipH="1">
              <a:off x="7922280" y="4100012"/>
              <a:ext cx="279086" cy="5834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0FC0533-CD36-4D10-B79E-C1C7CD07262A}"/>
                </a:ext>
              </a:extLst>
            </p:cNvPr>
            <p:cNvSpPr/>
            <p:nvPr/>
          </p:nvSpPr>
          <p:spPr>
            <a:xfrm>
              <a:off x="8042275" y="3911600"/>
              <a:ext cx="327966" cy="285750"/>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2" name="标题 1">
            <a:extLst>
              <a:ext uri="{FF2B5EF4-FFF2-40B4-BE49-F238E27FC236}">
                <a16:creationId xmlns:a16="http://schemas.microsoft.com/office/drawing/2014/main" id="{5C628BF1-9C35-448D-AE4A-7FB3AE205600}"/>
              </a:ext>
            </a:extLst>
          </p:cNvPr>
          <p:cNvSpPr txBox="1">
            <a:spLocks/>
          </p:cNvSpPr>
          <p:nvPr/>
        </p:nvSpPr>
        <p:spPr bwMode="auto">
          <a:xfrm>
            <a:off x="-245012" y="5639108"/>
            <a:ext cx="347247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b="1" dirty="0">
                <a:latin typeface="+mn-lt"/>
                <a:ea typeface="黑体" panose="02010609060101010101" pitchFamily="49" charset="-122"/>
                <a:cs typeface="Gisha" panose="020B0604020202020204" pitchFamily="34" charset="-79"/>
              </a:rPr>
              <a:t>某级次的 </a:t>
            </a:r>
            <a:r>
              <a:rPr lang="en-US" altLang="zh-CN" sz="1600" b="1" dirty="0">
                <a:latin typeface="+mn-lt"/>
                <a:ea typeface="黑体" panose="02010609060101010101" pitchFamily="49" charset="-122"/>
                <a:cs typeface="Gisha" panose="020B0604020202020204" pitchFamily="34" charset="-79"/>
              </a:rPr>
              <a:t>G </a:t>
            </a:r>
            <a:r>
              <a:rPr lang="zh-CN" altLang="en-US" sz="1600" b="1" dirty="0">
                <a:latin typeface="+mn-lt"/>
                <a:ea typeface="黑体" panose="02010609060101010101" pitchFamily="49" charset="-122"/>
                <a:cs typeface="Gisha" panose="020B0604020202020204" pitchFamily="34" charset="-79"/>
              </a:rPr>
              <a:t>的终点所指</a:t>
            </a:r>
            <a:r>
              <a:rPr lang="zh-CN" altLang="en-US" sz="1600" b="1" dirty="0">
                <a:ea typeface="黑体" panose="02010609060101010101" pitchFamily="49" charset="-122"/>
                <a:cs typeface="Gisha" panose="020B0604020202020204" pitchFamily="34" charset="-79"/>
              </a:rPr>
              <a:t>倒格子内</a:t>
            </a:r>
            <a:endParaRPr lang="en-US" altLang="zh-CN" sz="1600" b="1" dirty="0">
              <a:latin typeface="+mn-lt"/>
              <a:ea typeface="黑体" panose="02010609060101010101" pitchFamily="49" charset="-122"/>
              <a:cs typeface="Gisha" panose="020B0604020202020204" pitchFamily="34" charset="-79"/>
            </a:endParaRPr>
          </a:p>
        </p:txBody>
      </p:sp>
      <p:sp>
        <p:nvSpPr>
          <p:cNvPr id="513" name="标题 1">
            <a:extLst>
              <a:ext uri="{FF2B5EF4-FFF2-40B4-BE49-F238E27FC236}">
                <a16:creationId xmlns:a16="http://schemas.microsoft.com/office/drawing/2014/main" id="{64F954FE-6235-44B4-A876-8D08B075782A}"/>
              </a:ext>
            </a:extLst>
          </p:cNvPr>
          <p:cNvSpPr txBox="1">
            <a:spLocks/>
          </p:cNvSpPr>
          <p:nvPr/>
        </p:nvSpPr>
        <p:spPr bwMode="auto">
          <a:xfrm>
            <a:off x="-304497" y="5981686"/>
            <a:ext cx="415273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b="1" dirty="0">
                <a:ea typeface="黑体" panose="02010609060101010101" pitchFamily="49" charset="-122"/>
                <a:cs typeface="Gisha" panose="020B0604020202020204" pitchFamily="34" charset="-79"/>
              </a:rPr>
              <a:t>与波矢曲面相交的各级细节倒格子</a:t>
            </a:r>
            <a:r>
              <a:rPr lang="zh-CN" altLang="en-US" sz="1600" b="1" dirty="0">
                <a:latin typeface="+mn-lt"/>
                <a:ea typeface="黑体" panose="02010609060101010101" pitchFamily="49" charset="-122"/>
                <a:cs typeface="Gisha" panose="020B0604020202020204" pitchFamily="34" charset="-79"/>
              </a:rPr>
              <a:t> </a:t>
            </a:r>
            <a:r>
              <a:rPr lang="en-US" altLang="zh-CN" sz="1600" b="1" dirty="0">
                <a:latin typeface="+mn-lt"/>
              </a:rPr>
              <a:t>q</a:t>
            </a:r>
            <a:r>
              <a:rPr lang="zh-CN" altLang="en-US" sz="1600" b="1" dirty="0">
                <a:latin typeface="+mn-lt"/>
                <a:ea typeface="黑体" panose="02010609060101010101" pitchFamily="49" charset="-122"/>
                <a:cs typeface="Gisha" panose="020B0604020202020204" pitchFamily="34" charset="-79"/>
              </a:rPr>
              <a:t> 中</a:t>
            </a:r>
            <a:endParaRPr lang="en-US" altLang="zh-CN" sz="1600" b="1" dirty="0">
              <a:latin typeface="+mn-lt"/>
              <a:ea typeface="黑体" panose="02010609060101010101" pitchFamily="49" charset="-122"/>
              <a:cs typeface="Gisha" panose="020B0604020202020204" pitchFamily="34" charset="-79"/>
            </a:endParaRPr>
          </a:p>
        </p:txBody>
      </p:sp>
      <p:pic>
        <p:nvPicPr>
          <p:cNvPr id="48" name="图片 47" descr="图片包含 游戏机, 物体, 钟表&#10;&#10;描述已自动生成">
            <a:extLst>
              <a:ext uri="{FF2B5EF4-FFF2-40B4-BE49-F238E27FC236}">
                <a16:creationId xmlns:a16="http://schemas.microsoft.com/office/drawing/2014/main" id="{B01036DF-FDAC-442E-8371-B3A087D275AE}"/>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30798" y="4298217"/>
            <a:ext cx="1261554" cy="1355002"/>
          </a:xfrm>
          <a:prstGeom prst="rect">
            <a:avLst/>
          </a:prstGeom>
        </p:spPr>
      </p:pic>
      <p:graphicFrame>
        <p:nvGraphicFramePr>
          <p:cNvPr id="53" name="对象 52">
            <a:extLst>
              <a:ext uri="{FF2B5EF4-FFF2-40B4-BE49-F238E27FC236}">
                <a16:creationId xmlns:a16="http://schemas.microsoft.com/office/drawing/2014/main" id="{27013E07-39DD-4A50-B5FA-DBBC728F4067}"/>
              </a:ext>
            </a:extLst>
          </p:cNvPr>
          <p:cNvGraphicFramePr>
            <a:graphicFrameLocks noChangeAspect="1"/>
          </p:cNvGraphicFramePr>
          <p:nvPr>
            <p:extLst>
              <p:ext uri="{D42A27DB-BD31-4B8C-83A1-F6EECF244321}">
                <p14:modId xmlns:p14="http://schemas.microsoft.com/office/powerpoint/2010/main" val="3613165175"/>
              </p:ext>
            </p:extLst>
          </p:nvPr>
        </p:nvGraphicFramePr>
        <p:xfrm>
          <a:off x="3249964" y="4990858"/>
          <a:ext cx="5878686" cy="698094"/>
        </p:xfrm>
        <a:graphic>
          <a:graphicData uri="http://schemas.openxmlformats.org/presentationml/2006/ole">
            <mc:AlternateContent xmlns:mc="http://schemas.openxmlformats.org/markup-compatibility/2006">
              <mc:Choice xmlns:v="urn:schemas-microsoft-com:vml" Requires="v">
                <p:oleObj name="Equation" r:id="rId15" imgW="4571419" imgH="542822" progId="Equation.DSMT4">
                  <p:embed/>
                </p:oleObj>
              </mc:Choice>
              <mc:Fallback>
                <p:oleObj name="Equation" r:id="rId15" imgW="4571419" imgH="542822" progId="Equation.DSMT4">
                  <p:embed/>
                  <p:pic>
                    <p:nvPicPr>
                      <p:cNvPr id="0" name=""/>
                      <p:cNvPicPr/>
                      <p:nvPr/>
                    </p:nvPicPr>
                    <p:blipFill>
                      <a:blip r:embed="rId16"/>
                      <a:stretch>
                        <a:fillRect/>
                      </a:stretch>
                    </p:blipFill>
                    <p:spPr>
                      <a:xfrm>
                        <a:off x="3249964" y="4990858"/>
                        <a:ext cx="5878686" cy="698094"/>
                      </a:xfrm>
                      <a:prstGeom prst="rect">
                        <a:avLst/>
                      </a:prstGeom>
                    </p:spPr>
                  </p:pic>
                </p:oleObj>
              </mc:Fallback>
            </mc:AlternateContent>
          </a:graphicData>
        </a:graphic>
      </p:graphicFrame>
      <p:grpSp>
        <p:nvGrpSpPr>
          <p:cNvPr id="2" name="组合 1">
            <a:extLst>
              <a:ext uri="{FF2B5EF4-FFF2-40B4-BE49-F238E27FC236}">
                <a16:creationId xmlns:a16="http://schemas.microsoft.com/office/drawing/2014/main" id="{3D85FF0F-560F-4356-8DDD-BCCCAC088903}"/>
              </a:ext>
            </a:extLst>
          </p:cNvPr>
          <p:cNvGrpSpPr/>
          <p:nvPr/>
        </p:nvGrpSpPr>
        <p:grpSpPr>
          <a:xfrm>
            <a:off x="3381423" y="4349874"/>
            <a:ext cx="3009478" cy="2070568"/>
            <a:chOff x="3381423" y="4349874"/>
            <a:chExt cx="3009478" cy="2070568"/>
          </a:xfrm>
        </p:grpSpPr>
        <p:grpSp>
          <p:nvGrpSpPr>
            <p:cNvPr id="50" name="组合 49">
              <a:extLst>
                <a:ext uri="{FF2B5EF4-FFF2-40B4-BE49-F238E27FC236}">
                  <a16:creationId xmlns:a16="http://schemas.microsoft.com/office/drawing/2014/main" id="{D592ED05-0602-4644-B8B7-31391CD250F4}"/>
                </a:ext>
              </a:extLst>
            </p:cNvPr>
            <p:cNvGrpSpPr/>
            <p:nvPr/>
          </p:nvGrpSpPr>
          <p:grpSpPr>
            <a:xfrm>
              <a:off x="3381423" y="4349874"/>
              <a:ext cx="2384099" cy="1876037"/>
              <a:chOff x="3064174" y="4349874"/>
              <a:chExt cx="2384099" cy="1876037"/>
            </a:xfrm>
          </p:grpSpPr>
          <p:pic>
            <p:nvPicPr>
              <p:cNvPr id="523" name="图片 522" descr="图片包含 游戏机, 建筑, 瓷砖, 人&#10;&#10;描述已自动生成">
                <a:extLst>
                  <a:ext uri="{FF2B5EF4-FFF2-40B4-BE49-F238E27FC236}">
                    <a16:creationId xmlns:a16="http://schemas.microsoft.com/office/drawing/2014/main" id="{F5FEE058-C592-4C7E-82E8-D1C46AF93E1B}"/>
                  </a:ext>
                </a:extLst>
              </p:cNvPr>
              <p:cNvPicPr>
                <a:picLocks noChangeAspect="1"/>
              </p:cNvPicPr>
              <p:nvPr/>
            </p:nvPicPr>
            <p:blipFill>
              <a:blip r:embed="rId17" cstate="print">
                <a:duotone>
                  <a:schemeClr val="accent5">
                    <a:shade val="45000"/>
                    <a:satMod val="135000"/>
                  </a:schemeClr>
                  <a:prstClr val="white"/>
                </a:duotone>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tretch>
                <a:fillRect/>
              </a:stretch>
            </p:blipFill>
            <p:spPr>
              <a:xfrm>
                <a:off x="3578277" y="4349874"/>
                <a:ext cx="1869996" cy="1876037"/>
              </a:xfrm>
              <a:prstGeom prst="rect">
                <a:avLst/>
              </a:prstGeom>
            </p:spPr>
          </p:pic>
          <p:grpSp>
            <p:nvGrpSpPr>
              <p:cNvPr id="45" name="组合 44">
                <a:extLst>
                  <a:ext uri="{FF2B5EF4-FFF2-40B4-BE49-F238E27FC236}">
                    <a16:creationId xmlns:a16="http://schemas.microsoft.com/office/drawing/2014/main" id="{7C44EC28-7E97-49CF-943D-4AE343AD18A2}"/>
                  </a:ext>
                </a:extLst>
              </p:cNvPr>
              <p:cNvGrpSpPr/>
              <p:nvPr/>
            </p:nvGrpSpPr>
            <p:grpSpPr>
              <a:xfrm rot="-2100000">
                <a:off x="3064174" y="4501245"/>
                <a:ext cx="1620000" cy="1620000"/>
                <a:chOff x="2238294" y="4381105"/>
                <a:chExt cx="1620000" cy="1620000"/>
              </a:xfrm>
            </p:grpSpPr>
            <p:sp>
              <p:nvSpPr>
                <p:cNvPr id="514" name="椭圆 513">
                  <a:extLst>
                    <a:ext uri="{FF2B5EF4-FFF2-40B4-BE49-F238E27FC236}">
                      <a16:creationId xmlns:a16="http://schemas.microsoft.com/office/drawing/2014/main" id="{D0550759-65D1-4F4D-9ECB-9A4ADC74D27C}"/>
                    </a:ext>
                  </a:extLst>
                </p:cNvPr>
                <p:cNvSpPr/>
                <p:nvPr/>
              </p:nvSpPr>
              <p:spPr>
                <a:xfrm>
                  <a:off x="2238294" y="4381105"/>
                  <a:ext cx="1620000" cy="1620000"/>
                </a:xfrm>
                <a:prstGeom prst="ellipse">
                  <a:avLst/>
                </a:prstGeom>
                <a:gradFill flip="none" rotWithShape="1">
                  <a:gsLst>
                    <a:gs pos="0">
                      <a:schemeClr val="accent1">
                        <a:alpha val="10000"/>
                        <a:lumMod val="5000"/>
                        <a:lumOff val="95000"/>
                      </a:schemeClr>
                    </a:gs>
                    <a:gs pos="74000">
                      <a:schemeClr val="accent1">
                        <a:lumMod val="45000"/>
                        <a:lumOff val="55000"/>
                      </a:schemeClr>
                    </a:gs>
                    <a:gs pos="83000">
                      <a:schemeClr val="accent1">
                        <a:lumMod val="45000"/>
                        <a:lumOff val="55000"/>
                      </a:schemeClr>
                    </a:gs>
                    <a:gs pos="100000">
                      <a:schemeClr val="bg1"/>
                    </a:gs>
                  </a:gsLst>
                  <a:lin ang="13500000" scaled="1"/>
                  <a:tileRect/>
                </a:gradFill>
                <a:ln>
                  <a:prstDash val="dash"/>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7" name="直接箭头连接符 516">
                  <a:extLst>
                    <a:ext uri="{FF2B5EF4-FFF2-40B4-BE49-F238E27FC236}">
                      <a16:creationId xmlns:a16="http://schemas.microsoft.com/office/drawing/2014/main" id="{C9B262C8-A901-47D8-B97D-2526D345F00B}"/>
                    </a:ext>
                  </a:extLst>
                </p:cNvPr>
                <p:cNvCxnSpPr/>
                <p:nvPr/>
              </p:nvCxnSpPr>
              <p:spPr>
                <a:xfrm>
                  <a:off x="3032952" y="5186985"/>
                  <a:ext cx="275123" cy="184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直接箭头连接符 518">
                  <a:extLst>
                    <a:ext uri="{FF2B5EF4-FFF2-40B4-BE49-F238E27FC236}">
                      <a16:creationId xmlns:a16="http://schemas.microsoft.com/office/drawing/2014/main" id="{6D66D367-0675-41B9-867F-9D211CCD4F10}"/>
                    </a:ext>
                  </a:extLst>
                </p:cNvPr>
                <p:cNvCxnSpPr/>
                <p:nvPr/>
              </p:nvCxnSpPr>
              <p:spPr>
                <a:xfrm>
                  <a:off x="3302522" y="5374956"/>
                  <a:ext cx="275123" cy="184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32489DE1-6FAB-4965-B44E-A16AF0B8A00C}"/>
                    </a:ext>
                  </a:extLst>
                </p:cNvPr>
                <p:cNvGrpSpPr/>
                <p:nvPr/>
              </p:nvGrpSpPr>
              <p:grpSpPr>
                <a:xfrm rot="18571607">
                  <a:off x="3217527" y="4920737"/>
                  <a:ext cx="387679" cy="667266"/>
                  <a:chOff x="3029797" y="5179476"/>
                  <a:chExt cx="387679" cy="667266"/>
                </a:xfrm>
              </p:grpSpPr>
              <p:cxnSp>
                <p:nvCxnSpPr>
                  <p:cNvPr id="518" name="直接箭头连接符 517">
                    <a:extLst>
                      <a:ext uri="{FF2B5EF4-FFF2-40B4-BE49-F238E27FC236}">
                        <a16:creationId xmlns:a16="http://schemas.microsoft.com/office/drawing/2014/main" id="{F1D8598A-92EF-4536-BD7E-3F933D16FC44}"/>
                      </a:ext>
                    </a:extLst>
                  </p:cNvPr>
                  <p:cNvCxnSpPr>
                    <a:cxnSpLocks/>
                  </p:cNvCxnSpPr>
                  <p:nvPr/>
                </p:nvCxnSpPr>
                <p:spPr>
                  <a:xfrm>
                    <a:off x="3036615" y="5187800"/>
                    <a:ext cx="284607" cy="5900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0" name="椭圆 519">
                    <a:extLst>
                      <a:ext uri="{FF2B5EF4-FFF2-40B4-BE49-F238E27FC236}">
                        <a16:creationId xmlns:a16="http://schemas.microsoft.com/office/drawing/2014/main" id="{F0DD6A75-CB95-41A0-8D0B-5EE9D2C48540}"/>
                      </a:ext>
                    </a:extLst>
                  </p:cNvPr>
                  <p:cNvSpPr/>
                  <p:nvPr/>
                </p:nvSpPr>
                <p:spPr>
                  <a:xfrm>
                    <a:off x="3224970" y="5663862"/>
                    <a:ext cx="192506" cy="18288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1" name="直接箭头连接符 520">
                    <a:extLst>
                      <a:ext uri="{FF2B5EF4-FFF2-40B4-BE49-F238E27FC236}">
                        <a16:creationId xmlns:a16="http://schemas.microsoft.com/office/drawing/2014/main" id="{FEE5B329-EB6D-4FC6-B37D-AF41ECDFD902}"/>
                      </a:ext>
                    </a:extLst>
                  </p:cNvPr>
                  <p:cNvCxnSpPr>
                    <a:cxnSpLocks/>
                  </p:cNvCxnSpPr>
                  <p:nvPr/>
                </p:nvCxnSpPr>
                <p:spPr>
                  <a:xfrm>
                    <a:off x="3029798" y="5180291"/>
                    <a:ext cx="371476" cy="548920"/>
                  </a:xfrm>
                  <a:prstGeom prst="straightConnector1">
                    <a:avLst/>
                  </a:prstGeom>
                  <a:ln w="1905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2" name="直接箭头连接符 521">
                    <a:extLst>
                      <a:ext uri="{FF2B5EF4-FFF2-40B4-BE49-F238E27FC236}">
                        <a16:creationId xmlns:a16="http://schemas.microsoft.com/office/drawing/2014/main" id="{0C62AFFF-351F-4A7E-ABF2-287C63056033}"/>
                      </a:ext>
                    </a:extLst>
                  </p:cNvPr>
                  <p:cNvCxnSpPr>
                    <a:cxnSpLocks/>
                  </p:cNvCxnSpPr>
                  <p:nvPr/>
                </p:nvCxnSpPr>
                <p:spPr>
                  <a:xfrm>
                    <a:off x="3029797" y="5179476"/>
                    <a:ext cx="226668" cy="639786"/>
                  </a:xfrm>
                  <a:prstGeom prst="straightConnector1">
                    <a:avLst/>
                  </a:prstGeom>
                  <a:ln w="1905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55" name="组合 154">
              <a:extLst>
                <a:ext uri="{FF2B5EF4-FFF2-40B4-BE49-F238E27FC236}">
                  <a16:creationId xmlns:a16="http://schemas.microsoft.com/office/drawing/2014/main" id="{6EA39B6B-E992-4F29-83ED-74D99733C750}"/>
                </a:ext>
              </a:extLst>
            </p:cNvPr>
            <p:cNvGrpSpPr/>
            <p:nvPr/>
          </p:nvGrpSpPr>
          <p:grpSpPr>
            <a:xfrm>
              <a:off x="5545082" y="5534963"/>
              <a:ext cx="845819" cy="885479"/>
              <a:chOff x="2003390" y="5146537"/>
              <a:chExt cx="1172732" cy="1227721"/>
            </a:xfrm>
          </p:grpSpPr>
          <p:grpSp>
            <p:nvGrpSpPr>
              <p:cNvPr id="156" name="组合 155">
                <a:extLst>
                  <a:ext uri="{FF2B5EF4-FFF2-40B4-BE49-F238E27FC236}">
                    <a16:creationId xmlns:a16="http://schemas.microsoft.com/office/drawing/2014/main" id="{003489F5-7CFC-463E-9298-261CC3F7886C}"/>
                  </a:ext>
                </a:extLst>
              </p:cNvPr>
              <p:cNvGrpSpPr/>
              <p:nvPr/>
            </p:nvGrpSpPr>
            <p:grpSpPr>
              <a:xfrm>
                <a:off x="2154065" y="5394815"/>
                <a:ext cx="781050" cy="763988"/>
                <a:chOff x="2775230" y="5367139"/>
                <a:chExt cx="781050" cy="763988"/>
              </a:xfrm>
            </p:grpSpPr>
            <p:cxnSp>
              <p:nvCxnSpPr>
                <p:cNvPr id="160" name="直接连接符 159">
                  <a:extLst>
                    <a:ext uri="{FF2B5EF4-FFF2-40B4-BE49-F238E27FC236}">
                      <a16:creationId xmlns:a16="http://schemas.microsoft.com/office/drawing/2014/main" id="{E4F72D5A-6048-469A-8395-7B6442C15CF6}"/>
                    </a:ext>
                  </a:extLst>
                </p:cNvPr>
                <p:cNvCxnSpPr>
                  <a:cxnSpLocks/>
                </p:cNvCxnSpPr>
                <p:nvPr/>
              </p:nvCxnSpPr>
              <p:spPr>
                <a:xfrm>
                  <a:off x="3027870" y="5367139"/>
                  <a:ext cx="0" cy="514734"/>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002EC8C0-F205-44D9-9112-6CF908CE17E9}"/>
                    </a:ext>
                  </a:extLst>
                </p:cNvPr>
                <p:cNvCxnSpPr>
                  <a:cxnSpLocks/>
                </p:cNvCxnSpPr>
                <p:nvPr/>
              </p:nvCxnSpPr>
              <p:spPr>
                <a:xfrm flipV="1">
                  <a:off x="2775230" y="5872349"/>
                  <a:ext cx="256300" cy="258778"/>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6A046AC0-8632-4BCF-834D-2B50F375A849}"/>
                    </a:ext>
                  </a:extLst>
                </p:cNvPr>
                <p:cNvCxnSpPr>
                  <a:cxnSpLocks/>
                </p:cNvCxnSpPr>
                <p:nvPr/>
              </p:nvCxnSpPr>
              <p:spPr>
                <a:xfrm flipH="1">
                  <a:off x="3025489" y="5881876"/>
                  <a:ext cx="530791" cy="0"/>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grpSp>
          <p:graphicFrame>
            <p:nvGraphicFramePr>
              <p:cNvPr id="157" name="对象 156">
                <a:extLst>
                  <a:ext uri="{FF2B5EF4-FFF2-40B4-BE49-F238E27FC236}">
                    <a16:creationId xmlns:a16="http://schemas.microsoft.com/office/drawing/2014/main" id="{F2DDB85A-088C-49C8-B60A-A480A5F36A7C}"/>
                  </a:ext>
                </a:extLst>
              </p:cNvPr>
              <p:cNvGraphicFramePr>
                <a:graphicFrameLocks noChangeAspect="1"/>
              </p:cNvGraphicFramePr>
              <p:nvPr>
                <p:extLst>
                  <p:ext uri="{D42A27DB-BD31-4B8C-83A1-F6EECF244321}">
                    <p14:modId xmlns:p14="http://schemas.microsoft.com/office/powerpoint/2010/main" val="1481025570"/>
                  </p:ext>
                </p:extLst>
              </p:nvPr>
            </p:nvGraphicFramePr>
            <p:xfrm>
              <a:off x="2923875" y="5752381"/>
              <a:ext cx="252247" cy="349265"/>
            </p:xfrm>
            <a:graphic>
              <a:graphicData uri="http://schemas.openxmlformats.org/presentationml/2006/ole">
                <mc:AlternateContent xmlns:mc="http://schemas.openxmlformats.org/markup-compatibility/2006">
                  <mc:Choice xmlns:v="urn:schemas-microsoft-com:vml" Requires="v">
                    <p:oleObj name="Equation" r:id="rId19" imgW="164880" imgH="228600" progId="Equation.DSMT4">
                      <p:embed/>
                    </p:oleObj>
                  </mc:Choice>
                  <mc:Fallback>
                    <p:oleObj name="Equation" r:id="rId19" imgW="164880" imgH="228600" progId="Equation.DSMT4">
                      <p:embed/>
                      <p:pic>
                        <p:nvPicPr>
                          <p:cNvPr id="2" name="对象 1">
                            <a:extLst>
                              <a:ext uri="{FF2B5EF4-FFF2-40B4-BE49-F238E27FC236}">
                                <a16:creationId xmlns:a16="http://schemas.microsoft.com/office/drawing/2014/main" id="{2F0E8705-2AC6-44D6-8E04-81E29893EF6F}"/>
                              </a:ext>
                            </a:extLst>
                          </p:cNvPr>
                          <p:cNvPicPr/>
                          <p:nvPr/>
                        </p:nvPicPr>
                        <p:blipFill>
                          <a:blip r:embed="rId20"/>
                          <a:stretch>
                            <a:fillRect/>
                          </a:stretch>
                        </p:blipFill>
                        <p:spPr>
                          <a:xfrm>
                            <a:off x="2923875" y="5752381"/>
                            <a:ext cx="252247" cy="349265"/>
                          </a:xfrm>
                          <a:prstGeom prst="rect">
                            <a:avLst/>
                          </a:prstGeom>
                        </p:spPr>
                      </p:pic>
                    </p:oleObj>
                  </mc:Fallback>
                </mc:AlternateContent>
              </a:graphicData>
            </a:graphic>
          </p:graphicFrame>
          <p:graphicFrame>
            <p:nvGraphicFramePr>
              <p:cNvPr id="158" name="对象 157">
                <a:extLst>
                  <a:ext uri="{FF2B5EF4-FFF2-40B4-BE49-F238E27FC236}">
                    <a16:creationId xmlns:a16="http://schemas.microsoft.com/office/drawing/2014/main" id="{0584C580-E8B2-4F67-81E6-F2E8ECD99AB8}"/>
                  </a:ext>
                </a:extLst>
              </p:cNvPr>
              <p:cNvGraphicFramePr>
                <a:graphicFrameLocks noChangeAspect="1"/>
              </p:cNvGraphicFramePr>
              <p:nvPr>
                <p:extLst>
                  <p:ext uri="{D42A27DB-BD31-4B8C-83A1-F6EECF244321}">
                    <p14:modId xmlns:p14="http://schemas.microsoft.com/office/powerpoint/2010/main" val="693319519"/>
                  </p:ext>
                </p:extLst>
              </p:nvPr>
            </p:nvGraphicFramePr>
            <p:xfrm>
              <a:off x="2003390" y="6077653"/>
              <a:ext cx="222454" cy="296605"/>
            </p:xfrm>
            <a:graphic>
              <a:graphicData uri="http://schemas.openxmlformats.org/presentationml/2006/ole">
                <mc:AlternateContent xmlns:mc="http://schemas.openxmlformats.org/markup-compatibility/2006">
                  <mc:Choice xmlns:v="urn:schemas-microsoft-com:vml" Requires="v">
                    <p:oleObj name="Equation" r:id="rId21" imgW="152280" imgH="203040" progId="Equation.DSMT4">
                      <p:embed/>
                    </p:oleObj>
                  </mc:Choice>
                  <mc:Fallback>
                    <p:oleObj name="Equation" r:id="rId21" imgW="152280" imgH="203040" progId="Equation.DSMT4">
                      <p:embed/>
                      <p:pic>
                        <p:nvPicPr>
                          <p:cNvPr id="3" name="对象 2">
                            <a:extLst>
                              <a:ext uri="{FF2B5EF4-FFF2-40B4-BE49-F238E27FC236}">
                                <a16:creationId xmlns:a16="http://schemas.microsoft.com/office/drawing/2014/main" id="{51B12EC2-2C36-4F80-A5BE-A60E35D038BA}"/>
                              </a:ext>
                            </a:extLst>
                          </p:cNvPr>
                          <p:cNvPicPr/>
                          <p:nvPr/>
                        </p:nvPicPr>
                        <p:blipFill>
                          <a:blip r:embed="rId22"/>
                          <a:stretch>
                            <a:fillRect/>
                          </a:stretch>
                        </p:blipFill>
                        <p:spPr>
                          <a:xfrm>
                            <a:off x="2003390" y="6077653"/>
                            <a:ext cx="222454" cy="296605"/>
                          </a:xfrm>
                          <a:prstGeom prst="rect">
                            <a:avLst/>
                          </a:prstGeom>
                        </p:spPr>
                      </p:pic>
                    </p:oleObj>
                  </mc:Fallback>
                </mc:AlternateContent>
              </a:graphicData>
            </a:graphic>
          </p:graphicFrame>
          <p:graphicFrame>
            <p:nvGraphicFramePr>
              <p:cNvPr id="159" name="对象 158">
                <a:extLst>
                  <a:ext uri="{FF2B5EF4-FFF2-40B4-BE49-F238E27FC236}">
                    <a16:creationId xmlns:a16="http://schemas.microsoft.com/office/drawing/2014/main" id="{BFD3FDBB-6B9A-4057-8511-B3E5FB6866BF}"/>
                  </a:ext>
                </a:extLst>
              </p:cNvPr>
              <p:cNvGraphicFramePr>
                <a:graphicFrameLocks noChangeAspect="1"/>
              </p:cNvGraphicFramePr>
              <p:nvPr>
                <p:extLst>
                  <p:ext uri="{D42A27DB-BD31-4B8C-83A1-F6EECF244321}">
                    <p14:modId xmlns:p14="http://schemas.microsoft.com/office/powerpoint/2010/main" val="736626946"/>
                  </p:ext>
                </p:extLst>
              </p:nvPr>
            </p:nvGraphicFramePr>
            <p:xfrm>
              <a:off x="2326056" y="5146537"/>
              <a:ext cx="232328" cy="309770"/>
            </p:xfrm>
            <a:graphic>
              <a:graphicData uri="http://schemas.openxmlformats.org/presentationml/2006/ole">
                <mc:AlternateContent xmlns:mc="http://schemas.openxmlformats.org/markup-compatibility/2006">
                  <mc:Choice xmlns:v="urn:schemas-microsoft-com:vml" Requires="v">
                    <p:oleObj name="Equation" r:id="rId23" imgW="152280" imgH="203040" progId="Equation.DSMT4">
                      <p:embed/>
                    </p:oleObj>
                  </mc:Choice>
                  <mc:Fallback>
                    <p:oleObj name="Equation" r:id="rId23" imgW="152280" imgH="203040" progId="Equation.DSMT4">
                      <p:embed/>
                      <p:pic>
                        <p:nvPicPr>
                          <p:cNvPr id="4" name="对象 3">
                            <a:extLst>
                              <a:ext uri="{FF2B5EF4-FFF2-40B4-BE49-F238E27FC236}">
                                <a16:creationId xmlns:a16="http://schemas.microsoft.com/office/drawing/2014/main" id="{D712D3EB-3928-465D-BCEF-8499905259FD}"/>
                              </a:ext>
                            </a:extLst>
                          </p:cNvPr>
                          <p:cNvPicPr/>
                          <p:nvPr/>
                        </p:nvPicPr>
                        <p:blipFill>
                          <a:blip r:embed="rId24"/>
                          <a:stretch>
                            <a:fillRect/>
                          </a:stretch>
                        </p:blipFill>
                        <p:spPr>
                          <a:xfrm>
                            <a:off x="2326056" y="5146537"/>
                            <a:ext cx="232328" cy="309770"/>
                          </a:xfrm>
                          <a:prstGeom prst="rect">
                            <a:avLst/>
                          </a:prstGeom>
                        </p:spPr>
                      </p:pic>
                    </p:oleObj>
                  </mc:Fallback>
                </mc:AlternateContent>
              </a:graphicData>
            </a:graphic>
          </p:graphicFrame>
        </p:grpSp>
      </p:grpSp>
    </p:spTree>
    <p:extLst>
      <p:ext uri="{BB962C8B-B14F-4D97-AF65-F5344CB8AC3E}">
        <p14:creationId xmlns:p14="http://schemas.microsoft.com/office/powerpoint/2010/main" val="2305387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par>
                                <p:cTn id="8" presetID="22" presetClass="entr" presetSubtype="2"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right)">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2" fill="hold" nodeType="clickEffect">
                                  <p:stCondLst>
                                    <p:cond delay="0"/>
                                  </p:stCondLst>
                                  <p:childTnLst>
                                    <p:animEffect transition="out" filter="wipe(right)">
                                      <p:cBhvr>
                                        <p:cTn id="14" dur="500"/>
                                        <p:tgtEl>
                                          <p:spTgt spid="53"/>
                                        </p:tgtEl>
                                      </p:cBhvr>
                                    </p:animEffect>
                                    <p:set>
                                      <p:cBhvr>
                                        <p:cTn id="15" dur="1" fill="hold">
                                          <p:stCondLst>
                                            <p:cond delay="499"/>
                                          </p:stCondLst>
                                        </p:cTn>
                                        <p:tgtEl>
                                          <p:spTgt spid="53"/>
                                        </p:tgtEl>
                                        <p:attrNameLst>
                                          <p:attrName>style.visibility</p:attrName>
                                        </p:attrNameLst>
                                      </p:cBhvr>
                                      <p:to>
                                        <p:strVal val="hidden"/>
                                      </p:to>
                                    </p:set>
                                  </p:childTnLst>
                                </p:cTn>
                              </p:par>
                              <p:par>
                                <p:cTn id="16" presetID="18" presetClass="entr" presetSubtype="12"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strips(downLeft)">
                                      <p:cBhvr>
                                        <p:cTn id="18" dur="500"/>
                                        <p:tgtEl>
                                          <p:spTgt spid="52"/>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righ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p:bldP spid="512" grpId="0"/>
      <p:bldP spid="5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1" y="2123975"/>
            <a:ext cx="411837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2.1 </a:t>
            </a:r>
            <a:r>
              <a:rPr lang="zh-CN" altLang="en-US" sz="2000" b="1" dirty="0">
                <a:latin typeface="+mn-lt"/>
                <a:ea typeface="黑体" panose="02010609060101010101" pitchFamily="49" charset="-122"/>
                <a:cs typeface="Gisha" panose="020B0604020202020204" pitchFamily="34" charset="-79"/>
              </a:rPr>
              <a:t>三维 </a:t>
            </a:r>
            <a:r>
              <a:rPr lang="en-US" altLang="zh-CN" sz="2000" b="1" dirty="0">
                <a:latin typeface="+mn-lt"/>
                <a:ea typeface="黑体" panose="02010609060101010101" pitchFamily="49" charset="-122"/>
                <a:cs typeface="Gisha" panose="020B0604020202020204" pitchFamily="34" charset="-79"/>
              </a:rPr>
              <a:t>GS </a:t>
            </a:r>
            <a:r>
              <a:rPr lang="zh-CN" altLang="en-US" sz="2000" b="1" dirty="0">
                <a:latin typeface="+mn-lt"/>
                <a:ea typeface="黑体" panose="02010609060101010101" pitchFamily="49" charset="-122"/>
                <a:cs typeface="Gisha" panose="020B0604020202020204" pitchFamily="34" charset="-79"/>
              </a:rPr>
              <a:t>算法生成纯相位全息图</a:t>
            </a:r>
            <a:endParaRPr lang="en-US" altLang="zh-CN" sz="2000" b="1" dirty="0">
              <a:latin typeface="+mn-lt"/>
              <a:ea typeface="黑体" panose="02010609060101010101" pitchFamily="49" charset="-122"/>
              <a:cs typeface="Gisha" panose="020B0604020202020204" pitchFamily="34" charset="-79"/>
            </a:endParaRPr>
          </a:p>
        </p:txBody>
      </p:sp>
      <p:grpSp>
        <p:nvGrpSpPr>
          <p:cNvPr id="63" name="组合 62">
            <a:extLst>
              <a:ext uri="{FF2B5EF4-FFF2-40B4-BE49-F238E27FC236}">
                <a16:creationId xmlns:a16="http://schemas.microsoft.com/office/drawing/2014/main" id="{F8A0E50F-D459-4307-A38B-F1CCBE41350E}"/>
              </a:ext>
            </a:extLst>
          </p:cNvPr>
          <p:cNvGrpSpPr/>
          <p:nvPr/>
        </p:nvGrpSpPr>
        <p:grpSpPr>
          <a:xfrm>
            <a:off x="4205087" y="2636520"/>
            <a:ext cx="696499" cy="3619500"/>
            <a:chOff x="4223749" y="2636520"/>
            <a:chExt cx="696499" cy="3619500"/>
          </a:xfrm>
        </p:grpSpPr>
        <p:cxnSp>
          <p:nvCxnSpPr>
            <p:cNvPr id="53" name="直接连接符 52">
              <a:extLst>
                <a:ext uri="{FF2B5EF4-FFF2-40B4-BE49-F238E27FC236}">
                  <a16:creationId xmlns:a16="http://schemas.microsoft.com/office/drawing/2014/main" id="{2D4C410A-A406-42A2-B1A5-241D7B3E417A}"/>
                </a:ext>
              </a:extLst>
            </p:cNvPr>
            <p:cNvCxnSpPr>
              <a:cxnSpLocks/>
            </p:cNvCxnSpPr>
            <p:nvPr/>
          </p:nvCxnSpPr>
          <p:spPr>
            <a:xfrm>
              <a:off x="4571999" y="2636520"/>
              <a:ext cx="0" cy="3619500"/>
            </a:xfrm>
            <a:prstGeom prst="line">
              <a:avLst/>
            </a:prstGeom>
            <a:ln w="254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68B642D2-E265-4AE9-959B-CDCE36C996A1}"/>
                </a:ext>
              </a:extLst>
            </p:cNvPr>
            <p:cNvGrpSpPr/>
            <p:nvPr/>
          </p:nvGrpSpPr>
          <p:grpSpPr>
            <a:xfrm>
              <a:off x="4223749" y="4143962"/>
              <a:ext cx="696499" cy="637200"/>
              <a:chOff x="4194580" y="4083254"/>
              <a:chExt cx="696499" cy="637200"/>
            </a:xfrm>
          </p:grpSpPr>
          <p:sp>
            <p:nvSpPr>
              <p:cNvPr id="58" name="泪滴形 57">
                <a:extLst>
                  <a:ext uri="{FF2B5EF4-FFF2-40B4-BE49-F238E27FC236}">
                    <a16:creationId xmlns:a16="http://schemas.microsoft.com/office/drawing/2014/main" id="{1687EEAA-B528-49BA-B875-51E510F51DD4}"/>
                  </a:ext>
                </a:extLst>
              </p:cNvPr>
              <p:cNvSpPr/>
              <p:nvPr/>
            </p:nvSpPr>
            <p:spPr>
              <a:xfrm rot="2700000">
                <a:off x="4208990" y="4083615"/>
                <a:ext cx="637200" cy="636477"/>
              </a:xfrm>
              <a:prstGeom prst="teardrop">
                <a:avLst/>
              </a:prstGeom>
              <a:solidFill>
                <a:schemeClr val="bg1"/>
              </a:solidFill>
              <a:ln w="254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标题 1">
                <a:extLst>
                  <a:ext uri="{FF2B5EF4-FFF2-40B4-BE49-F238E27FC236}">
                    <a16:creationId xmlns:a16="http://schemas.microsoft.com/office/drawing/2014/main" id="{4663B5E7-121F-4FF4-9B28-D004C111F6B5}"/>
                  </a:ext>
                </a:extLst>
              </p:cNvPr>
              <p:cNvSpPr txBox="1">
                <a:spLocks/>
              </p:cNvSpPr>
              <p:nvPr/>
            </p:nvSpPr>
            <p:spPr bwMode="auto">
              <a:xfrm>
                <a:off x="4194580" y="4220504"/>
                <a:ext cx="696499" cy="36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800" dirty="0">
                    <a:solidFill>
                      <a:schemeClr val="accent1">
                        <a:lumMod val="75000"/>
                      </a:schemeClr>
                    </a:solidFill>
                    <a:latin typeface="+mn-lt"/>
                    <a:ea typeface="黑体" panose="02010609060101010101" pitchFamily="49" charset="-122"/>
                    <a:cs typeface="Gisha" panose="020B0604020202020204" pitchFamily="34" charset="-79"/>
                  </a:rPr>
                  <a:t>升维</a:t>
                </a:r>
                <a:endParaRPr lang="en-US" altLang="zh-CN" sz="2000" dirty="0">
                  <a:solidFill>
                    <a:schemeClr val="accent1">
                      <a:lumMod val="75000"/>
                    </a:schemeClr>
                  </a:solidFill>
                  <a:latin typeface="+mn-lt"/>
                  <a:ea typeface="黑体" panose="02010609060101010101" pitchFamily="49" charset="-122"/>
                  <a:cs typeface="Gisha" panose="020B0604020202020204" pitchFamily="34" charset="-79"/>
                </a:endParaRPr>
              </a:p>
            </p:txBody>
          </p:sp>
        </p:grpSp>
      </p:grpSp>
      <p:grpSp>
        <p:nvGrpSpPr>
          <p:cNvPr id="415" name="组合 414">
            <a:extLst>
              <a:ext uri="{FF2B5EF4-FFF2-40B4-BE49-F238E27FC236}">
                <a16:creationId xmlns:a16="http://schemas.microsoft.com/office/drawing/2014/main" id="{6ED175E1-C17A-4411-9DA6-DE2E378286B9}"/>
              </a:ext>
            </a:extLst>
          </p:cNvPr>
          <p:cNvGrpSpPr/>
          <p:nvPr/>
        </p:nvGrpSpPr>
        <p:grpSpPr>
          <a:xfrm>
            <a:off x="462822" y="2852784"/>
            <a:ext cx="1430801" cy="3217816"/>
            <a:chOff x="462822" y="2852784"/>
            <a:chExt cx="1430801" cy="3217816"/>
          </a:xfrm>
        </p:grpSpPr>
        <p:sp>
          <p:nvSpPr>
            <p:cNvPr id="76" name="圆角矩形 107">
              <a:extLst>
                <a:ext uri="{FF2B5EF4-FFF2-40B4-BE49-F238E27FC236}">
                  <a16:creationId xmlns:a16="http://schemas.microsoft.com/office/drawing/2014/main" id="{800A3FD9-E920-4D2E-8DAC-16FE085ADDB2}"/>
                </a:ext>
              </a:extLst>
            </p:cNvPr>
            <p:cNvSpPr/>
            <p:nvPr/>
          </p:nvSpPr>
          <p:spPr>
            <a:xfrm>
              <a:off x="470447" y="2852784"/>
              <a:ext cx="1423176" cy="3217816"/>
            </a:xfrm>
            <a:prstGeom prst="roundRect">
              <a:avLst/>
            </a:prstGeom>
            <a:solidFill>
              <a:schemeClr val="bg1">
                <a:lumMod val="95000"/>
                <a:alpha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F353947E-6B99-438E-9A88-61977D88C66B}"/>
                </a:ext>
              </a:extLst>
            </p:cNvPr>
            <p:cNvSpPr txBox="1"/>
            <p:nvPr/>
          </p:nvSpPr>
          <p:spPr>
            <a:xfrm>
              <a:off x="462822" y="2909502"/>
              <a:ext cx="229317" cy="600164"/>
            </a:xfrm>
            <a:prstGeom prst="rect">
              <a:avLst/>
            </a:prstGeom>
            <a:noFill/>
          </p:spPr>
          <p:txBody>
            <a:bodyPr wrap="square" rtlCol="0">
              <a:spAutoFit/>
            </a:bodyPr>
            <a:lstStyle/>
            <a:p>
              <a:r>
                <a:rPr lang="zh-CN" altLang="en-US" sz="1100" b="1" dirty="0">
                  <a:latin typeface="黑体" panose="02010609060101010101" pitchFamily="49" charset="-122"/>
                  <a:ea typeface="黑体" panose="02010609060101010101" pitchFamily="49" charset="-122"/>
                </a:rPr>
                <a:t>实空间</a:t>
              </a:r>
            </a:p>
          </p:txBody>
        </p:sp>
      </p:grpSp>
      <p:grpSp>
        <p:nvGrpSpPr>
          <p:cNvPr id="410" name="组合 409">
            <a:extLst>
              <a:ext uri="{FF2B5EF4-FFF2-40B4-BE49-F238E27FC236}">
                <a16:creationId xmlns:a16="http://schemas.microsoft.com/office/drawing/2014/main" id="{E93DC468-AFDB-46CB-AABE-0C250DB4127F}"/>
              </a:ext>
            </a:extLst>
          </p:cNvPr>
          <p:cNvGrpSpPr/>
          <p:nvPr/>
        </p:nvGrpSpPr>
        <p:grpSpPr>
          <a:xfrm>
            <a:off x="429052" y="4129630"/>
            <a:ext cx="841408" cy="599658"/>
            <a:chOff x="429052" y="4129630"/>
            <a:chExt cx="841408" cy="599658"/>
          </a:xfrm>
        </p:grpSpPr>
        <p:sp>
          <p:nvSpPr>
            <p:cNvPr id="79" name="右箭头 89">
              <a:extLst>
                <a:ext uri="{FF2B5EF4-FFF2-40B4-BE49-F238E27FC236}">
                  <a16:creationId xmlns:a16="http://schemas.microsoft.com/office/drawing/2014/main" id="{45DA5A99-A598-4679-95D6-1C01F180E489}"/>
                </a:ext>
              </a:extLst>
            </p:cNvPr>
            <p:cNvSpPr/>
            <p:nvPr/>
          </p:nvSpPr>
          <p:spPr>
            <a:xfrm rot="5400000" flipH="1">
              <a:off x="879336" y="4338163"/>
              <a:ext cx="599658" cy="18259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5F5B5086-6A84-448C-AA12-119DBB8A4332}"/>
                </a:ext>
              </a:extLst>
            </p:cNvPr>
            <p:cNvSpPr txBox="1"/>
            <p:nvPr/>
          </p:nvSpPr>
          <p:spPr>
            <a:xfrm>
              <a:off x="429052" y="4295897"/>
              <a:ext cx="713208" cy="261610"/>
            </a:xfrm>
            <a:prstGeom prst="rect">
              <a:avLst/>
            </a:prstGeom>
            <a:noFill/>
          </p:spPr>
          <p:txBody>
            <a:bodyPr wrap="none" rtlCol="0">
              <a:spAutoFit/>
            </a:bodyPr>
            <a:lstStyle/>
            <a:p>
              <a:r>
                <a:rPr lang="zh-CN" altLang="en-US" sz="1100" b="1" dirty="0">
                  <a:latin typeface="黑体" panose="02010609060101010101" pitchFamily="49" charset="-122"/>
                  <a:ea typeface="黑体" panose="02010609060101010101" pitchFamily="49" charset="-122"/>
                </a:rPr>
                <a:t>约束振幅</a:t>
              </a:r>
            </a:p>
          </p:txBody>
        </p:sp>
      </p:grpSp>
      <p:grpSp>
        <p:nvGrpSpPr>
          <p:cNvPr id="416" name="组合 415">
            <a:extLst>
              <a:ext uri="{FF2B5EF4-FFF2-40B4-BE49-F238E27FC236}">
                <a16:creationId xmlns:a16="http://schemas.microsoft.com/office/drawing/2014/main" id="{C0F3D7CB-309B-46D3-A0D1-4D2C80586284}"/>
              </a:ext>
            </a:extLst>
          </p:cNvPr>
          <p:cNvGrpSpPr/>
          <p:nvPr/>
        </p:nvGrpSpPr>
        <p:grpSpPr>
          <a:xfrm>
            <a:off x="2654491" y="2852784"/>
            <a:ext cx="1434256" cy="3217816"/>
            <a:chOff x="2654491" y="2852784"/>
            <a:chExt cx="1434256" cy="3217816"/>
          </a:xfrm>
        </p:grpSpPr>
        <p:sp>
          <p:nvSpPr>
            <p:cNvPr id="81" name="圆角矩形 109">
              <a:extLst>
                <a:ext uri="{FF2B5EF4-FFF2-40B4-BE49-F238E27FC236}">
                  <a16:creationId xmlns:a16="http://schemas.microsoft.com/office/drawing/2014/main" id="{166AC956-B306-42FF-89B1-61395FA43365}"/>
                </a:ext>
              </a:extLst>
            </p:cNvPr>
            <p:cNvSpPr/>
            <p:nvPr/>
          </p:nvSpPr>
          <p:spPr>
            <a:xfrm>
              <a:off x="2665571" y="2852784"/>
              <a:ext cx="1423176" cy="3217816"/>
            </a:xfrm>
            <a:prstGeom prst="roundRect">
              <a:avLst/>
            </a:prstGeom>
            <a:solidFill>
              <a:schemeClr val="bg1">
                <a:lumMod val="95000"/>
                <a:alpha val="82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文本框 81">
              <a:extLst>
                <a:ext uri="{FF2B5EF4-FFF2-40B4-BE49-F238E27FC236}">
                  <a16:creationId xmlns:a16="http://schemas.microsoft.com/office/drawing/2014/main" id="{45B909CF-98BA-4265-90CB-71B66E5146FE}"/>
                </a:ext>
              </a:extLst>
            </p:cNvPr>
            <p:cNvSpPr txBox="1"/>
            <p:nvPr/>
          </p:nvSpPr>
          <p:spPr>
            <a:xfrm>
              <a:off x="2654491" y="2909502"/>
              <a:ext cx="229317" cy="600164"/>
            </a:xfrm>
            <a:prstGeom prst="rect">
              <a:avLst/>
            </a:prstGeom>
            <a:noFill/>
          </p:spPr>
          <p:txBody>
            <a:bodyPr wrap="square" rtlCol="0">
              <a:spAutoFit/>
            </a:bodyPr>
            <a:lstStyle/>
            <a:p>
              <a:r>
                <a:rPr lang="zh-CN" altLang="en-US" sz="1100" b="1" dirty="0">
                  <a:latin typeface="黑体" panose="02010609060101010101" pitchFamily="49" charset="-122"/>
                  <a:ea typeface="黑体" panose="02010609060101010101" pitchFamily="49" charset="-122"/>
                </a:rPr>
                <a:t>倒空间</a:t>
              </a:r>
            </a:p>
          </p:txBody>
        </p:sp>
      </p:grpSp>
      <p:grpSp>
        <p:nvGrpSpPr>
          <p:cNvPr id="412" name="组合 411">
            <a:extLst>
              <a:ext uri="{FF2B5EF4-FFF2-40B4-BE49-F238E27FC236}">
                <a16:creationId xmlns:a16="http://schemas.microsoft.com/office/drawing/2014/main" id="{22660B5E-9ABD-4FC2-A4F5-0F2BA3772632}"/>
              </a:ext>
            </a:extLst>
          </p:cNvPr>
          <p:cNvGrpSpPr/>
          <p:nvPr/>
        </p:nvGrpSpPr>
        <p:grpSpPr>
          <a:xfrm>
            <a:off x="3283076" y="4161111"/>
            <a:ext cx="845174" cy="598551"/>
            <a:chOff x="3283076" y="4161111"/>
            <a:chExt cx="845174" cy="598551"/>
          </a:xfrm>
        </p:grpSpPr>
        <p:sp>
          <p:nvSpPr>
            <p:cNvPr id="85" name="右箭头 90">
              <a:extLst>
                <a:ext uri="{FF2B5EF4-FFF2-40B4-BE49-F238E27FC236}">
                  <a16:creationId xmlns:a16="http://schemas.microsoft.com/office/drawing/2014/main" id="{879AEC6C-BE1B-4378-AA5A-857B64682F5B}"/>
                </a:ext>
              </a:extLst>
            </p:cNvPr>
            <p:cNvSpPr/>
            <p:nvPr/>
          </p:nvSpPr>
          <p:spPr>
            <a:xfrm rot="5400000" flipV="1">
              <a:off x="3075096" y="4369091"/>
              <a:ext cx="598551" cy="18259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776E09DD-A850-46C2-A66D-1C14D14D6B54}"/>
                </a:ext>
              </a:extLst>
            </p:cNvPr>
            <p:cNvSpPr txBox="1"/>
            <p:nvPr/>
          </p:nvSpPr>
          <p:spPr>
            <a:xfrm>
              <a:off x="3379327" y="4295897"/>
              <a:ext cx="748923" cy="261610"/>
            </a:xfrm>
            <a:prstGeom prst="rect">
              <a:avLst/>
            </a:prstGeom>
            <a:noFill/>
          </p:spPr>
          <p:txBody>
            <a:bodyPr wrap="none" rtlCol="0">
              <a:spAutoFit/>
            </a:bodyPr>
            <a:lstStyle/>
            <a:p>
              <a:r>
                <a:rPr lang="zh-CN" altLang="en-US" sz="1100" b="1" dirty="0">
                  <a:latin typeface="黑体" panose="02010609060101010101" pitchFamily="49" charset="-122"/>
                  <a:ea typeface="黑体" panose="02010609060101010101" pitchFamily="49" charset="-122"/>
                </a:rPr>
                <a:t>只取相位</a:t>
              </a:r>
            </a:p>
          </p:txBody>
        </p:sp>
      </p:grpSp>
      <p:grpSp>
        <p:nvGrpSpPr>
          <p:cNvPr id="72" name="组合 71">
            <a:extLst>
              <a:ext uri="{FF2B5EF4-FFF2-40B4-BE49-F238E27FC236}">
                <a16:creationId xmlns:a16="http://schemas.microsoft.com/office/drawing/2014/main" id="{58A5BE80-6DD5-4618-BB6F-CFF266737EAF}"/>
              </a:ext>
            </a:extLst>
          </p:cNvPr>
          <p:cNvGrpSpPr/>
          <p:nvPr/>
        </p:nvGrpSpPr>
        <p:grpSpPr>
          <a:xfrm>
            <a:off x="845557" y="2933156"/>
            <a:ext cx="761747" cy="942519"/>
            <a:chOff x="845557" y="2933156"/>
            <a:chExt cx="761747" cy="942519"/>
          </a:xfrm>
        </p:grpSpPr>
        <p:sp>
          <p:nvSpPr>
            <p:cNvPr id="84" name="文本框 83">
              <a:extLst>
                <a:ext uri="{FF2B5EF4-FFF2-40B4-BE49-F238E27FC236}">
                  <a16:creationId xmlns:a16="http://schemas.microsoft.com/office/drawing/2014/main" id="{191AFC97-7E29-4A29-857C-1CF3BD57190D}"/>
                </a:ext>
              </a:extLst>
            </p:cNvPr>
            <p:cNvSpPr txBox="1"/>
            <p:nvPr/>
          </p:nvSpPr>
          <p:spPr>
            <a:xfrm>
              <a:off x="845557" y="2933156"/>
              <a:ext cx="761747" cy="230832"/>
            </a:xfrm>
            <a:prstGeom prst="rect">
              <a:avLst/>
            </a:prstGeom>
            <a:noFill/>
          </p:spPr>
          <p:txBody>
            <a:bodyPr wrap="none" rtlCol="0">
              <a:spAutoFit/>
            </a:bodyPr>
            <a:lstStyle/>
            <a:p>
              <a:r>
                <a:rPr lang="zh-CN" altLang="en-US" sz="900" dirty="0">
                  <a:solidFill>
                    <a:schemeClr val="accent5">
                      <a:lumMod val="75000"/>
                    </a:schemeClr>
                  </a:solidFill>
                  <a:latin typeface="等线" panose="02010600030101010101" pitchFamily="2" charset="-122"/>
                  <a:ea typeface="等线" panose="02010600030101010101" pitchFamily="2" charset="-122"/>
                </a:rPr>
                <a:t>纯振幅分布</a:t>
              </a:r>
            </a:p>
          </p:txBody>
        </p:sp>
        <p:grpSp>
          <p:nvGrpSpPr>
            <p:cNvPr id="87" name="组合 86">
              <a:extLst>
                <a:ext uri="{FF2B5EF4-FFF2-40B4-BE49-F238E27FC236}">
                  <a16:creationId xmlns:a16="http://schemas.microsoft.com/office/drawing/2014/main" id="{955324C3-DEDB-40E8-B36E-8A3E04C406F3}"/>
                </a:ext>
              </a:extLst>
            </p:cNvPr>
            <p:cNvGrpSpPr/>
            <p:nvPr/>
          </p:nvGrpSpPr>
          <p:grpSpPr>
            <a:xfrm>
              <a:off x="898158" y="3284700"/>
              <a:ext cx="625324" cy="590975"/>
              <a:chOff x="608537" y="5124557"/>
              <a:chExt cx="1097280" cy="1039528"/>
            </a:xfrm>
          </p:grpSpPr>
          <p:sp>
            <p:nvSpPr>
              <p:cNvPr id="105" name="矩形 104">
                <a:extLst>
                  <a:ext uri="{FF2B5EF4-FFF2-40B4-BE49-F238E27FC236}">
                    <a16:creationId xmlns:a16="http://schemas.microsoft.com/office/drawing/2014/main" id="{5A8D9F72-B34E-4794-A466-97AA2B49756A}"/>
                  </a:ext>
                </a:extLst>
              </p:cNvPr>
              <p:cNvSpPr/>
              <p:nvPr/>
            </p:nvSpPr>
            <p:spPr>
              <a:xfrm>
                <a:off x="608537" y="5124557"/>
                <a:ext cx="1097280" cy="10395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笑脸 105">
                <a:extLst>
                  <a:ext uri="{FF2B5EF4-FFF2-40B4-BE49-F238E27FC236}">
                    <a16:creationId xmlns:a16="http://schemas.microsoft.com/office/drawing/2014/main" id="{43DB304F-E9AC-48EC-9A1E-D39F1103EB29}"/>
                  </a:ext>
                </a:extLst>
              </p:cNvPr>
              <p:cNvSpPr/>
              <p:nvPr/>
            </p:nvSpPr>
            <p:spPr>
              <a:xfrm>
                <a:off x="855089" y="5336312"/>
                <a:ext cx="604176" cy="616017"/>
              </a:xfrm>
              <a:prstGeom prst="smileyFac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9" name="组合 68">
            <a:extLst>
              <a:ext uri="{FF2B5EF4-FFF2-40B4-BE49-F238E27FC236}">
                <a16:creationId xmlns:a16="http://schemas.microsoft.com/office/drawing/2014/main" id="{028FD20B-85E4-4411-9BA1-A18E9E0E4DEC}"/>
              </a:ext>
            </a:extLst>
          </p:cNvPr>
          <p:cNvGrpSpPr/>
          <p:nvPr/>
        </p:nvGrpSpPr>
        <p:grpSpPr>
          <a:xfrm>
            <a:off x="3042292" y="2928554"/>
            <a:ext cx="761747" cy="947121"/>
            <a:chOff x="3042292" y="2928554"/>
            <a:chExt cx="761747" cy="947121"/>
          </a:xfrm>
        </p:grpSpPr>
        <p:sp>
          <p:nvSpPr>
            <p:cNvPr id="83" name="文本框 82">
              <a:extLst>
                <a:ext uri="{FF2B5EF4-FFF2-40B4-BE49-F238E27FC236}">
                  <a16:creationId xmlns:a16="http://schemas.microsoft.com/office/drawing/2014/main" id="{FF7DA567-7BAD-4C0B-ABE6-E829C8DCAE38}"/>
                </a:ext>
              </a:extLst>
            </p:cNvPr>
            <p:cNvSpPr txBox="1"/>
            <p:nvPr/>
          </p:nvSpPr>
          <p:spPr>
            <a:xfrm>
              <a:off x="3042292" y="2928554"/>
              <a:ext cx="761747" cy="230832"/>
            </a:xfrm>
            <a:prstGeom prst="rect">
              <a:avLst/>
            </a:prstGeom>
            <a:noFill/>
          </p:spPr>
          <p:txBody>
            <a:bodyPr wrap="none" rtlCol="0">
              <a:spAutoFit/>
            </a:bodyPr>
            <a:lstStyle/>
            <a:p>
              <a:r>
                <a:rPr lang="zh-CN" altLang="en-US" sz="900" dirty="0">
                  <a:latin typeface="等线" panose="02010600030101010101" pitchFamily="2" charset="-122"/>
                  <a:ea typeface="等线" panose="02010600030101010101" pitchFamily="2" charset="-122"/>
                </a:rPr>
                <a:t>复振幅分布</a:t>
              </a:r>
            </a:p>
          </p:txBody>
        </p:sp>
        <p:sp>
          <p:nvSpPr>
            <p:cNvPr id="89" name="矩形 88">
              <a:extLst>
                <a:ext uri="{FF2B5EF4-FFF2-40B4-BE49-F238E27FC236}">
                  <a16:creationId xmlns:a16="http://schemas.microsoft.com/office/drawing/2014/main" id="{24D5149D-21FD-4882-B04E-D0266F5CE61A}"/>
                </a:ext>
              </a:extLst>
            </p:cNvPr>
            <p:cNvSpPr/>
            <p:nvPr/>
          </p:nvSpPr>
          <p:spPr>
            <a:xfrm>
              <a:off x="3107922" y="3284700"/>
              <a:ext cx="625324" cy="590975"/>
            </a:xfrm>
            <a:prstGeom prst="rect">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9" name="组合 408">
            <a:extLst>
              <a:ext uri="{FF2B5EF4-FFF2-40B4-BE49-F238E27FC236}">
                <a16:creationId xmlns:a16="http://schemas.microsoft.com/office/drawing/2014/main" id="{0F028A1B-14DF-4955-AFA7-311B5CA0D49A}"/>
              </a:ext>
            </a:extLst>
          </p:cNvPr>
          <p:cNvGrpSpPr/>
          <p:nvPr/>
        </p:nvGrpSpPr>
        <p:grpSpPr>
          <a:xfrm>
            <a:off x="1901308" y="3368667"/>
            <a:ext cx="761747" cy="418598"/>
            <a:chOff x="1901308" y="3368667"/>
            <a:chExt cx="761747" cy="418598"/>
          </a:xfrm>
        </p:grpSpPr>
        <p:sp>
          <p:nvSpPr>
            <p:cNvPr id="74" name="右箭头 87">
              <a:extLst>
                <a:ext uri="{FF2B5EF4-FFF2-40B4-BE49-F238E27FC236}">
                  <a16:creationId xmlns:a16="http://schemas.microsoft.com/office/drawing/2014/main" id="{BF734F6D-5C0D-4EFF-AF07-E18E2AF96262}"/>
                </a:ext>
              </a:extLst>
            </p:cNvPr>
            <p:cNvSpPr/>
            <p:nvPr/>
          </p:nvSpPr>
          <p:spPr>
            <a:xfrm>
              <a:off x="2031827" y="3604538"/>
              <a:ext cx="515618" cy="18272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A241C64C-BCF4-489B-91D7-AB7CB0FB3B6C}"/>
                </a:ext>
              </a:extLst>
            </p:cNvPr>
            <p:cNvSpPr txBox="1"/>
            <p:nvPr/>
          </p:nvSpPr>
          <p:spPr>
            <a:xfrm>
              <a:off x="1901308" y="3368667"/>
              <a:ext cx="761747" cy="230832"/>
            </a:xfrm>
            <a:prstGeom prst="rect">
              <a:avLst/>
            </a:prstGeom>
            <a:noFill/>
          </p:spPr>
          <p:txBody>
            <a:bodyPr wrap="none" rtlCol="0">
              <a:spAutoFit/>
            </a:bodyPr>
            <a:lstStyle/>
            <a:p>
              <a:r>
                <a:rPr lang="zh-CN" altLang="en-US" sz="900" dirty="0">
                  <a:latin typeface="黑体" panose="02010609060101010101" pitchFamily="49" charset="-122"/>
                  <a:ea typeface="黑体" panose="02010609060101010101" pitchFamily="49" charset="-122"/>
                </a:rPr>
                <a:t>傅里叶变换</a:t>
              </a:r>
            </a:p>
          </p:txBody>
        </p:sp>
      </p:grpSp>
      <p:grpSp>
        <p:nvGrpSpPr>
          <p:cNvPr id="411" name="组合 410">
            <a:extLst>
              <a:ext uri="{FF2B5EF4-FFF2-40B4-BE49-F238E27FC236}">
                <a16:creationId xmlns:a16="http://schemas.microsoft.com/office/drawing/2014/main" id="{ADCF3BA7-B974-40B9-ACB7-3074DD860540}"/>
              </a:ext>
            </a:extLst>
          </p:cNvPr>
          <p:cNvGrpSpPr/>
          <p:nvPr/>
        </p:nvGrpSpPr>
        <p:grpSpPr>
          <a:xfrm>
            <a:off x="1840864" y="5157523"/>
            <a:ext cx="877163" cy="399402"/>
            <a:chOff x="1840864" y="5157523"/>
            <a:chExt cx="877163" cy="399402"/>
          </a:xfrm>
        </p:grpSpPr>
        <p:sp>
          <p:nvSpPr>
            <p:cNvPr id="75" name="右箭头 88">
              <a:extLst>
                <a:ext uri="{FF2B5EF4-FFF2-40B4-BE49-F238E27FC236}">
                  <a16:creationId xmlns:a16="http://schemas.microsoft.com/office/drawing/2014/main" id="{870ABD16-3028-45A0-802A-ECF244A70BFF}"/>
                </a:ext>
              </a:extLst>
            </p:cNvPr>
            <p:cNvSpPr/>
            <p:nvPr/>
          </p:nvSpPr>
          <p:spPr>
            <a:xfrm flipH="1">
              <a:off x="2018895" y="5157523"/>
              <a:ext cx="515618" cy="182149"/>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BB6E38BF-0518-4F66-A7DB-565423EFC3D0}"/>
                </a:ext>
              </a:extLst>
            </p:cNvPr>
            <p:cNvSpPr txBox="1"/>
            <p:nvPr/>
          </p:nvSpPr>
          <p:spPr>
            <a:xfrm>
              <a:off x="1840864" y="5326093"/>
              <a:ext cx="877163" cy="230832"/>
            </a:xfrm>
            <a:prstGeom prst="rect">
              <a:avLst/>
            </a:prstGeom>
            <a:noFill/>
          </p:spPr>
          <p:txBody>
            <a:bodyPr wrap="none" rtlCol="0">
              <a:spAutoFit/>
            </a:bodyPr>
            <a:lstStyle/>
            <a:p>
              <a:r>
                <a:rPr lang="zh-CN" altLang="en-US" sz="900" dirty="0">
                  <a:latin typeface="黑体" panose="02010609060101010101" pitchFamily="49" charset="-122"/>
                  <a:ea typeface="黑体" panose="02010609060101010101" pitchFamily="49" charset="-122"/>
                </a:rPr>
                <a:t>傅里叶逆变换</a:t>
              </a:r>
            </a:p>
          </p:txBody>
        </p:sp>
      </p:grpSp>
      <p:grpSp>
        <p:nvGrpSpPr>
          <p:cNvPr id="71" name="组合 70">
            <a:extLst>
              <a:ext uri="{FF2B5EF4-FFF2-40B4-BE49-F238E27FC236}">
                <a16:creationId xmlns:a16="http://schemas.microsoft.com/office/drawing/2014/main" id="{838C6C55-CADF-4104-8E25-AC05201F0D67}"/>
              </a:ext>
            </a:extLst>
          </p:cNvPr>
          <p:cNvGrpSpPr/>
          <p:nvPr/>
        </p:nvGrpSpPr>
        <p:grpSpPr>
          <a:xfrm>
            <a:off x="806123" y="5028224"/>
            <a:ext cx="761747" cy="965252"/>
            <a:chOff x="806123" y="5028224"/>
            <a:chExt cx="761747" cy="965252"/>
          </a:xfrm>
        </p:grpSpPr>
        <p:sp>
          <p:nvSpPr>
            <p:cNvPr id="78" name="文本框 77">
              <a:extLst>
                <a:ext uri="{FF2B5EF4-FFF2-40B4-BE49-F238E27FC236}">
                  <a16:creationId xmlns:a16="http://schemas.microsoft.com/office/drawing/2014/main" id="{712DA4B6-AC22-4576-BCA9-51C63DDC1FF8}"/>
                </a:ext>
              </a:extLst>
            </p:cNvPr>
            <p:cNvSpPr txBox="1"/>
            <p:nvPr/>
          </p:nvSpPr>
          <p:spPr>
            <a:xfrm>
              <a:off x="806123" y="5762644"/>
              <a:ext cx="761747" cy="230832"/>
            </a:xfrm>
            <a:prstGeom prst="rect">
              <a:avLst/>
            </a:prstGeom>
            <a:noFill/>
          </p:spPr>
          <p:txBody>
            <a:bodyPr wrap="none" rtlCol="0">
              <a:spAutoFit/>
            </a:bodyPr>
            <a:lstStyle/>
            <a:p>
              <a:r>
                <a:rPr lang="zh-CN" altLang="en-US" sz="900" dirty="0">
                  <a:latin typeface="等线" panose="02010600030101010101" pitchFamily="2" charset="-122"/>
                  <a:ea typeface="等线" panose="02010600030101010101" pitchFamily="2" charset="-122"/>
                </a:rPr>
                <a:t>复振幅分布</a:t>
              </a:r>
            </a:p>
          </p:txBody>
        </p:sp>
        <p:sp>
          <p:nvSpPr>
            <p:cNvPr id="92" name="矩形 91">
              <a:extLst>
                <a:ext uri="{FF2B5EF4-FFF2-40B4-BE49-F238E27FC236}">
                  <a16:creationId xmlns:a16="http://schemas.microsoft.com/office/drawing/2014/main" id="{021E8282-B9CA-43D0-AD53-6CF138CB18CE}"/>
                </a:ext>
              </a:extLst>
            </p:cNvPr>
            <p:cNvSpPr/>
            <p:nvPr/>
          </p:nvSpPr>
          <p:spPr>
            <a:xfrm>
              <a:off x="871752" y="5028224"/>
              <a:ext cx="625324" cy="590975"/>
            </a:xfrm>
            <a:prstGeom prst="rect">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F3664481-7EEC-4981-B679-7D885CD67ECE}"/>
              </a:ext>
            </a:extLst>
          </p:cNvPr>
          <p:cNvGrpSpPr/>
          <p:nvPr/>
        </p:nvGrpSpPr>
        <p:grpSpPr>
          <a:xfrm>
            <a:off x="2996080" y="5037314"/>
            <a:ext cx="761747" cy="953141"/>
            <a:chOff x="2996080" y="5037314"/>
            <a:chExt cx="761747" cy="953141"/>
          </a:xfrm>
        </p:grpSpPr>
        <p:sp>
          <p:nvSpPr>
            <p:cNvPr id="88" name="文本框 87">
              <a:extLst>
                <a:ext uri="{FF2B5EF4-FFF2-40B4-BE49-F238E27FC236}">
                  <a16:creationId xmlns:a16="http://schemas.microsoft.com/office/drawing/2014/main" id="{49A3A069-93B9-4880-8AC6-073CD9DB3DEC}"/>
                </a:ext>
              </a:extLst>
            </p:cNvPr>
            <p:cNvSpPr txBox="1"/>
            <p:nvPr/>
          </p:nvSpPr>
          <p:spPr>
            <a:xfrm>
              <a:off x="2996080" y="5759623"/>
              <a:ext cx="761747" cy="230832"/>
            </a:xfrm>
            <a:prstGeom prst="rect">
              <a:avLst/>
            </a:prstGeom>
            <a:noFill/>
          </p:spPr>
          <p:txBody>
            <a:bodyPr wrap="none" rtlCol="0">
              <a:spAutoFit/>
            </a:bodyPr>
            <a:lstStyle/>
            <a:p>
              <a:r>
                <a:rPr lang="zh-CN" altLang="en-US" sz="900" dirty="0">
                  <a:solidFill>
                    <a:schemeClr val="accent5">
                      <a:lumMod val="75000"/>
                    </a:schemeClr>
                  </a:solidFill>
                  <a:latin typeface="等线" panose="02010600030101010101" pitchFamily="2" charset="-122"/>
                  <a:ea typeface="等线" panose="02010600030101010101" pitchFamily="2" charset="-122"/>
                </a:rPr>
                <a:t>纯相位分布</a:t>
              </a:r>
            </a:p>
          </p:txBody>
        </p:sp>
        <p:pic>
          <p:nvPicPr>
            <p:cNvPr id="93" name="图片 92" descr="图片包含 游戏机, 画&#10;&#10;描述已自动生成">
              <a:extLst>
                <a:ext uri="{FF2B5EF4-FFF2-40B4-BE49-F238E27FC236}">
                  <a16:creationId xmlns:a16="http://schemas.microsoft.com/office/drawing/2014/main" id="{529737D8-9DB1-425A-B577-523BA240A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720" y="5037314"/>
              <a:ext cx="627062" cy="591471"/>
            </a:xfrm>
            <a:prstGeom prst="rect">
              <a:avLst/>
            </a:prstGeom>
            <a:ln w="19050">
              <a:solidFill>
                <a:schemeClr val="tx1"/>
              </a:solidFill>
              <a:miter lim="800000"/>
            </a:ln>
          </p:spPr>
        </p:pic>
      </p:grpSp>
      <p:grpSp>
        <p:nvGrpSpPr>
          <p:cNvPr id="94" name="组合 93">
            <a:extLst>
              <a:ext uri="{FF2B5EF4-FFF2-40B4-BE49-F238E27FC236}">
                <a16:creationId xmlns:a16="http://schemas.microsoft.com/office/drawing/2014/main" id="{E898D765-6EC1-4ADB-AE22-288F5FA92BDA}"/>
              </a:ext>
            </a:extLst>
          </p:cNvPr>
          <p:cNvGrpSpPr/>
          <p:nvPr/>
        </p:nvGrpSpPr>
        <p:grpSpPr>
          <a:xfrm>
            <a:off x="132252" y="3560504"/>
            <a:ext cx="471866" cy="270188"/>
            <a:chOff x="2406418" y="1954196"/>
            <a:chExt cx="904775" cy="475261"/>
          </a:xfrm>
        </p:grpSpPr>
        <p:sp>
          <p:nvSpPr>
            <p:cNvPr id="103" name="右箭头 87">
              <a:extLst>
                <a:ext uri="{FF2B5EF4-FFF2-40B4-BE49-F238E27FC236}">
                  <a16:creationId xmlns:a16="http://schemas.microsoft.com/office/drawing/2014/main" id="{E2AF4F5D-CAC3-4D9C-AA67-69557CB5F338}"/>
                </a:ext>
              </a:extLst>
            </p:cNvPr>
            <p:cNvSpPr/>
            <p:nvPr/>
          </p:nvSpPr>
          <p:spPr>
            <a:xfrm>
              <a:off x="2406418" y="1954196"/>
              <a:ext cx="904775" cy="47526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文本框 103">
              <a:extLst>
                <a:ext uri="{FF2B5EF4-FFF2-40B4-BE49-F238E27FC236}">
                  <a16:creationId xmlns:a16="http://schemas.microsoft.com/office/drawing/2014/main" id="{27EE02C4-E3B9-4CAE-AB21-E8B8EB3EE2DC}"/>
                </a:ext>
              </a:extLst>
            </p:cNvPr>
            <p:cNvSpPr txBox="1"/>
            <p:nvPr/>
          </p:nvSpPr>
          <p:spPr>
            <a:xfrm>
              <a:off x="2419907" y="1976718"/>
              <a:ext cx="796693" cy="406034"/>
            </a:xfrm>
            <a:prstGeom prst="rect">
              <a:avLst/>
            </a:prstGeom>
            <a:noFill/>
          </p:spPr>
          <p:txBody>
            <a:bodyPr wrap="none" rtlCol="0">
              <a:spAutoFit/>
            </a:bodyPr>
            <a:lstStyle/>
            <a:p>
              <a:r>
                <a:rPr lang="zh-CN" altLang="en-US" sz="900" dirty="0">
                  <a:solidFill>
                    <a:schemeClr val="bg1"/>
                  </a:solidFill>
                  <a:latin typeface="等线" panose="02010600030101010101" pitchFamily="2" charset="-122"/>
                  <a:ea typeface="等线" panose="02010600030101010101" pitchFamily="2" charset="-122"/>
                </a:rPr>
                <a:t>输入</a:t>
              </a:r>
            </a:p>
          </p:txBody>
        </p:sp>
      </p:grpSp>
      <p:grpSp>
        <p:nvGrpSpPr>
          <p:cNvPr id="95" name="组合 94">
            <a:extLst>
              <a:ext uri="{FF2B5EF4-FFF2-40B4-BE49-F238E27FC236}">
                <a16:creationId xmlns:a16="http://schemas.microsoft.com/office/drawing/2014/main" id="{ABD159BD-FCC3-4733-9106-ED1DFF723A24}"/>
              </a:ext>
            </a:extLst>
          </p:cNvPr>
          <p:cNvGrpSpPr/>
          <p:nvPr/>
        </p:nvGrpSpPr>
        <p:grpSpPr>
          <a:xfrm>
            <a:off x="3927736" y="5113503"/>
            <a:ext cx="480985" cy="270188"/>
            <a:chOff x="2388931" y="1954196"/>
            <a:chExt cx="922262" cy="475261"/>
          </a:xfrm>
        </p:grpSpPr>
        <p:sp>
          <p:nvSpPr>
            <p:cNvPr id="101" name="右箭头 87">
              <a:extLst>
                <a:ext uri="{FF2B5EF4-FFF2-40B4-BE49-F238E27FC236}">
                  <a16:creationId xmlns:a16="http://schemas.microsoft.com/office/drawing/2014/main" id="{D709D861-7EF9-488A-B8B7-B987C6312AD1}"/>
                </a:ext>
              </a:extLst>
            </p:cNvPr>
            <p:cNvSpPr/>
            <p:nvPr/>
          </p:nvSpPr>
          <p:spPr>
            <a:xfrm>
              <a:off x="2406418" y="1954196"/>
              <a:ext cx="904775" cy="47526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文本框 101">
              <a:extLst>
                <a:ext uri="{FF2B5EF4-FFF2-40B4-BE49-F238E27FC236}">
                  <a16:creationId xmlns:a16="http://schemas.microsoft.com/office/drawing/2014/main" id="{D0E28B60-73D1-4A16-A05B-CA72EBD1ABB5}"/>
                </a:ext>
              </a:extLst>
            </p:cNvPr>
            <p:cNvSpPr txBox="1"/>
            <p:nvPr/>
          </p:nvSpPr>
          <p:spPr>
            <a:xfrm>
              <a:off x="2388931" y="1986878"/>
              <a:ext cx="796692" cy="406034"/>
            </a:xfrm>
            <a:prstGeom prst="rect">
              <a:avLst/>
            </a:prstGeom>
            <a:noFill/>
          </p:spPr>
          <p:txBody>
            <a:bodyPr wrap="none" rtlCol="0">
              <a:spAutoFit/>
            </a:bodyPr>
            <a:lstStyle/>
            <a:p>
              <a:r>
                <a:rPr lang="zh-CN" altLang="en-US" sz="900" dirty="0">
                  <a:solidFill>
                    <a:schemeClr val="bg1"/>
                  </a:solidFill>
                  <a:latin typeface="等线" panose="02010600030101010101" pitchFamily="2" charset="-122"/>
                  <a:ea typeface="等线" panose="02010600030101010101" pitchFamily="2" charset="-122"/>
                </a:rPr>
                <a:t>输出</a:t>
              </a:r>
            </a:p>
          </p:txBody>
        </p:sp>
      </p:grpSp>
      <p:grpSp>
        <p:nvGrpSpPr>
          <p:cNvPr id="96" name="组合 95">
            <a:extLst>
              <a:ext uri="{FF2B5EF4-FFF2-40B4-BE49-F238E27FC236}">
                <a16:creationId xmlns:a16="http://schemas.microsoft.com/office/drawing/2014/main" id="{85F33897-077C-46F2-BF2F-21B3CC5DB970}"/>
              </a:ext>
            </a:extLst>
          </p:cNvPr>
          <p:cNvGrpSpPr/>
          <p:nvPr/>
        </p:nvGrpSpPr>
        <p:grpSpPr>
          <a:xfrm>
            <a:off x="1930632" y="4144819"/>
            <a:ext cx="724878" cy="635696"/>
            <a:chOff x="5114224" y="3097112"/>
            <a:chExt cx="1271971" cy="1118191"/>
          </a:xfrm>
        </p:grpSpPr>
        <p:sp>
          <p:nvSpPr>
            <p:cNvPr id="97" name="矩形: 圆角 96">
              <a:extLst>
                <a:ext uri="{FF2B5EF4-FFF2-40B4-BE49-F238E27FC236}">
                  <a16:creationId xmlns:a16="http://schemas.microsoft.com/office/drawing/2014/main" id="{7E86BF74-7BA4-4A2F-952D-7CF25418F15F}"/>
                </a:ext>
              </a:extLst>
            </p:cNvPr>
            <p:cNvSpPr/>
            <p:nvPr/>
          </p:nvSpPr>
          <p:spPr>
            <a:xfrm>
              <a:off x="5176070" y="3097112"/>
              <a:ext cx="1097364" cy="1118191"/>
            </a:xfrm>
            <a:prstGeom prst="roundRect">
              <a:avLst/>
            </a:prstGeom>
            <a:solidFill>
              <a:schemeClr val="accent4">
                <a:lumMod val="20000"/>
                <a:lumOff val="80000"/>
                <a:alpha val="0"/>
              </a:schemeClr>
            </a:solidFill>
            <a:ln w="19050">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8" name="组合 97">
              <a:extLst>
                <a:ext uri="{FF2B5EF4-FFF2-40B4-BE49-F238E27FC236}">
                  <a16:creationId xmlns:a16="http://schemas.microsoft.com/office/drawing/2014/main" id="{A70D6B5A-D3E1-4549-837B-176824285682}"/>
                </a:ext>
              </a:extLst>
            </p:cNvPr>
            <p:cNvGrpSpPr/>
            <p:nvPr/>
          </p:nvGrpSpPr>
          <p:grpSpPr>
            <a:xfrm>
              <a:off x="5114224" y="3214789"/>
              <a:ext cx="1271971" cy="891136"/>
              <a:chOff x="5121195" y="3242827"/>
              <a:chExt cx="1260139" cy="891136"/>
            </a:xfrm>
          </p:grpSpPr>
          <p:sp>
            <p:nvSpPr>
              <p:cNvPr id="99" name="文本框 98">
                <a:extLst>
                  <a:ext uri="{FF2B5EF4-FFF2-40B4-BE49-F238E27FC236}">
                    <a16:creationId xmlns:a16="http://schemas.microsoft.com/office/drawing/2014/main" id="{F35AE9F6-DB44-4F61-B4EA-7D1CCB59E30A}"/>
                  </a:ext>
                </a:extLst>
              </p:cNvPr>
              <p:cNvSpPr txBox="1"/>
              <p:nvPr/>
            </p:nvSpPr>
            <p:spPr>
              <a:xfrm>
                <a:off x="5321039" y="3242827"/>
                <a:ext cx="833775" cy="473706"/>
              </a:xfrm>
              <a:prstGeom prst="rect">
                <a:avLst/>
              </a:prstGeom>
              <a:noFill/>
            </p:spPr>
            <p:txBody>
              <a:bodyPr wrap="none" rtlCol="0">
                <a:spAutoFit/>
              </a:bodyPr>
              <a:lstStyle/>
              <a:p>
                <a:r>
                  <a:rPr lang="zh-CN" altLang="en-US" sz="1150" b="1" dirty="0">
                    <a:solidFill>
                      <a:schemeClr val="accent1">
                        <a:lumMod val="75000"/>
                      </a:schemeClr>
                    </a:solidFill>
                    <a:latin typeface="等线" panose="02010600030101010101" pitchFamily="2" charset="-122"/>
                    <a:ea typeface="等线" panose="02010600030101010101" pitchFamily="2" charset="-122"/>
                  </a:rPr>
                  <a:t>二维</a:t>
                </a:r>
              </a:p>
            </p:txBody>
          </p:sp>
          <p:sp>
            <p:nvSpPr>
              <p:cNvPr id="100" name="文本框 99">
                <a:extLst>
                  <a:ext uri="{FF2B5EF4-FFF2-40B4-BE49-F238E27FC236}">
                    <a16:creationId xmlns:a16="http://schemas.microsoft.com/office/drawing/2014/main" id="{3BDA462C-DF82-4B95-84CD-1566EEB6BA67}"/>
                  </a:ext>
                </a:extLst>
              </p:cNvPr>
              <p:cNvSpPr txBox="1"/>
              <p:nvPr/>
            </p:nvSpPr>
            <p:spPr>
              <a:xfrm>
                <a:off x="5121195" y="3646721"/>
                <a:ext cx="1260139" cy="487242"/>
              </a:xfrm>
              <a:prstGeom prst="rect">
                <a:avLst/>
              </a:prstGeom>
              <a:noFill/>
            </p:spPr>
            <p:txBody>
              <a:bodyPr wrap="none" rtlCol="0">
                <a:spAutoFit/>
              </a:bodyPr>
              <a:lstStyle/>
              <a:p>
                <a:r>
                  <a:rPr lang="en-US" altLang="zh-CN" sz="1150" b="1" dirty="0">
                    <a:solidFill>
                      <a:schemeClr val="accent1">
                        <a:lumMod val="75000"/>
                      </a:schemeClr>
                    </a:solidFill>
                    <a:latin typeface="+mn-ea"/>
                    <a:ea typeface="+mn-ea"/>
                  </a:rPr>
                  <a:t>GS </a:t>
                </a:r>
                <a:r>
                  <a:rPr lang="zh-CN" altLang="en-US" sz="1150" b="1" dirty="0">
                    <a:solidFill>
                      <a:schemeClr val="accent1">
                        <a:lumMod val="75000"/>
                      </a:schemeClr>
                    </a:solidFill>
                    <a:latin typeface="+mn-ea"/>
                    <a:ea typeface="+mn-ea"/>
                  </a:rPr>
                  <a:t>算法</a:t>
                </a:r>
              </a:p>
            </p:txBody>
          </p:sp>
        </p:grpSp>
      </p:grpSp>
      <p:grpSp>
        <p:nvGrpSpPr>
          <p:cNvPr id="418" name="组合 417">
            <a:extLst>
              <a:ext uri="{FF2B5EF4-FFF2-40B4-BE49-F238E27FC236}">
                <a16:creationId xmlns:a16="http://schemas.microsoft.com/office/drawing/2014/main" id="{35F03FBE-4068-4149-9B3D-413ED1122B54}"/>
              </a:ext>
            </a:extLst>
          </p:cNvPr>
          <p:cNvGrpSpPr/>
          <p:nvPr/>
        </p:nvGrpSpPr>
        <p:grpSpPr>
          <a:xfrm>
            <a:off x="6644768" y="3402438"/>
            <a:ext cx="514868" cy="381393"/>
            <a:chOff x="6644768" y="3402438"/>
            <a:chExt cx="514868" cy="381393"/>
          </a:xfrm>
        </p:grpSpPr>
        <p:sp>
          <p:nvSpPr>
            <p:cNvPr id="297" name="右箭头 87">
              <a:extLst>
                <a:ext uri="{FF2B5EF4-FFF2-40B4-BE49-F238E27FC236}">
                  <a16:creationId xmlns:a16="http://schemas.microsoft.com/office/drawing/2014/main" id="{889C5CF7-B69E-4F5C-A0EB-C047E2CBB6BA}"/>
                </a:ext>
              </a:extLst>
            </p:cNvPr>
            <p:cNvSpPr/>
            <p:nvPr/>
          </p:nvSpPr>
          <p:spPr>
            <a:xfrm>
              <a:off x="6644768" y="3601506"/>
              <a:ext cx="514868" cy="182325"/>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9" name="文本框 298">
              <a:extLst>
                <a:ext uri="{FF2B5EF4-FFF2-40B4-BE49-F238E27FC236}">
                  <a16:creationId xmlns:a16="http://schemas.microsoft.com/office/drawing/2014/main" id="{50B56808-EF20-4F02-BBF1-76654D3A2AC3}"/>
                </a:ext>
              </a:extLst>
            </p:cNvPr>
            <p:cNvSpPr txBox="1"/>
            <p:nvPr/>
          </p:nvSpPr>
          <p:spPr>
            <a:xfrm>
              <a:off x="6707550" y="3402438"/>
              <a:ext cx="375199" cy="2481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FFT</a:t>
              </a:r>
              <a:endParaRPr kumimoji="0" lang="zh-CN" altLang="en-US"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grpSp>
      <p:grpSp>
        <p:nvGrpSpPr>
          <p:cNvPr id="417" name="组合 416">
            <a:extLst>
              <a:ext uri="{FF2B5EF4-FFF2-40B4-BE49-F238E27FC236}">
                <a16:creationId xmlns:a16="http://schemas.microsoft.com/office/drawing/2014/main" id="{B535A48C-2A18-445B-981F-BC6356E1B509}"/>
              </a:ext>
            </a:extLst>
          </p:cNvPr>
          <p:cNvGrpSpPr/>
          <p:nvPr/>
        </p:nvGrpSpPr>
        <p:grpSpPr>
          <a:xfrm>
            <a:off x="6633413" y="5161193"/>
            <a:ext cx="514868" cy="375402"/>
            <a:chOff x="6633413" y="5161193"/>
            <a:chExt cx="514868" cy="375402"/>
          </a:xfrm>
        </p:grpSpPr>
        <p:sp>
          <p:nvSpPr>
            <p:cNvPr id="298" name="右箭头 88">
              <a:extLst>
                <a:ext uri="{FF2B5EF4-FFF2-40B4-BE49-F238E27FC236}">
                  <a16:creationId xmlns:a16="http://schemas.microsoft.com/office/drawing/2014/main" id="{0B418FE1-DEE0-4349-9E01-6F3B8CB9C08D}"/>
                </a:ext>
              </a:extLst>
            </p:cNvPr>
            <p:cNvSpPr/>
            <p:nvPr/>
          </p:nvSpPr>
          <p:spPr>
            <a:xfrm flipH="1">
              <a:off x="6633413" y="5161193"/>
              <a:ext cx="514868" cy="182325"/>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0" name="文本框 299">
              <a:extLst>
                <a:ext uri="{FF2B5EF4-FFF2-40B4-BE49-F238E27FC236}">
                  <a16:creationId xmlns:a16="http://schemas.microsoft.com/office/drawing/2014/main" id="{73B1BA8E-395D-4099-BA54-9E52DD6A79C3}"/>
                </a:ext>
              </a:extLst>
            </p:cNvPr>
            <p:cNvSpPr txBox="1"/>
            <p:nvPr/>
          </p:nvSpPr>
          <p:spPr>
            <a:xfrm>
              <a:off x="6692502" y="5288402"/>
              <a:ext cx="407516" cy="2481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IFFT</a:t>
              </a:r>
              <a:endParaRPr kumimoji="0" lang="zh-CN" altLang="en-US"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grpSp>
      <p:grpSp>
        <p:nvGrpSpPr>
          <p:cNvPr id="422" name="组合 421">
            <a:extLst>
              <a:ext uri="{FF2B5EF4-FFF2-40B4-BE49-F238E27FC236}">
                <a16:creationId xmlns:a16="http://schemas.microsoft.com/office/drawing/2014/main" id="{0F423263-2F1C-4796-A9BD-781578A8F73D}"/>
              </a:ext>
            </a:extLst>
          </p:cNvPr>
          <p:cNvGrpSpPr/>
          <p:nvPr/>
        </p:nvGrpSpPr>
        <p:grpSpPr>
          <a:xfrm>
            <a:off x="5080059" y="2849649"/>
            <a:ext cx="1424236" cy="3220951"/>
            <a:chOff x="5080059" y="2849649"/>
            <a:chExt cx="1424236" cy="3220951"/>
          </a:xfrm>
        </p:grpSpPr>
        <p:sp>
          <p:nvSpPr>
            <p:cNvPr id="301" name="圆角矩形 107">
              <a:extLst>
                <a:ext uri="{FF2B5EF4-FFF2-40B4-BE49-F238E27FC236}">
                  <a16:creationId xmlns:a16="http://schemas.microsoft.com/office/drawing/2014/main" id="{1C2FEB5E-79B5-4335-808B-57D1085E1069}"/>
                </a:ext>
              </a:extLst>
            </p:cNvPr>
            <p:cNvSpPr/>
            <p:nvPr/>
          </p:nvSpPr>
          <p:spPr>
            <a:xfrm>
              <a:off x="5083188" y="2849649"/>
              <a:ext cx="1421107" cy="3220951"/>
            </a:xfrm>
            <a:prstGeom prst="roundRect">
              <a:avLst/>
            </a:prstGeom>
            <a:solidFill>
              <a:sysClr val="window" lastClr="FFFFFF">
                <a:lumMod val="95000"/>
                <a:alpha val="80000"/>
              </a:sysClr>
            </a:solid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2" name="文本框 301">
              <a:extLst>
                <a:ext uri="{FF2B5EF4-FFF2-40B4-BE49-F238E27FC236}">
                  <a16:creationId xmlns:a16="http://schemas.microsoft.com/office/drawing/2014/main" id="{60640604-AA77-40D7-B558-C51291662C59}"/>
                </a:ext>
              </a:extLst>
            </p:cNvPr>
            <p:cNvSpPr txBox="1"/>
            <p:nvPr/>
          </p:nvSpPr>
          <p:spPr>
            <a:xfrm>
              <a:off x="5080059" y="2911090"/>
              <a:ext cx="228983" cy="6049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实空间</a:t>
              </a:r>
            </a:p>
          </p:txBody>
        </p:sp>
      </p:grpSp>
      <p:grpSp>
        <p:nvGrpSpPr>
          <p:cNvPr id="64" name="组合 63">
            <a:extLst>
              <a:ext uri="{FF2B5EF4-FFF2-40B4-BE49-F238E27FC236}">
                <a16:creationId xmlns:a16="http://schemas.microsoft.com/office/drawing/2014/main" id="{554E810E-28B8-43F6-8545-11CF1C1E06C9}"/>
              </a:ext>
            </a:extLst>
          </p:cNvPr>
          <p:cNvGrpSpPr/>
          <p:nvPr/>
        </p:nvGrpSpPr>
        <p:grpSpPr>
          <a:xfrm>
            <a:off x="5413703" y="4895295"/>
            <a:ext cx="846385" cy="1146148"/>
            <a:chOff x="5413703" y="4895295"/>
            <a:chExt cx="846385" cy="1146148"/>
          </a:xfrm>
        </p:grpSpPr>
        <p:sp>
          <p:nvSpPr>
            <p:cNvPr id="321" name="矩形 320">
              <a:extLst>
                <a:ext uri="{FF2B5EF4-FFF2-40B4-BE49-F238E27FC236}">
                  <a16:creationId xmlns:a16="http://schemas.microsoft.com/office/drawing/2014/main" id="{76FB303A-B11B-49C6-A635-138A00638BDF}"/>
                </a:ext>
              </a:extLst>
            </p:cNvPr>
            <p:cNvSpPr/>
            <p:nvPr/>
          </p:nvSpPr>
          <p:spPr>
            <a:xfrm>
              <a:off x="5645190" y="5069436"/>
              <a:ext cx="614582" cy="614582"/>
            </a:xfrm>
            <a:prstGeom prst="rect">
              <a:avLst/>
            </a:prstGeom>
            <a:solidFill>
              <a:srgbClr val="5B9BD5"/>
            </a:solidFill>
            <a:ln w="38100" cap="flat" cmpd="sng" algn="ctr">
              <a:solidFill>
                <a:srgbClr val="5B9BD5">
                  <a:shade val="50000"/>
                </a:srgbClr>
              </a:solidFill>
              <a:prstDash val="solid"/>
              <a:miter lim="800000"/>
            </a:ln>
            <a:effectLst/>
            <a:scene3d>
              <a:camera prst="isometricOffAxis1Right"/>
              <a:lightRig rig="flat" dir="t">
                <a:rot lat="0" lon="0" rev="0"/>
              </a:lightRig>
            </a:scene3d>
            <a:sp3d extrusionH="546100" prstMaterial="translucentPowde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22" name="直接连接符 321">
              <a:extLst>
                <a:ext uri="{FF2B5EF4-FFF2-40B4-BE49-F238E27FC236}">
                  <a16:creationId xmlns:a16="http://schemas.microsoft.com/office/drawing/2014/main" id="{C74E31EE-C01D-41CB-ACDD-C93DE71D8E46}"/>
                </a:ext>
              </a:extLst>
            </p:cNvPr>
            <p:cNvCxnSpPr/>
            <p:nvPr/>
          </p:nvCxnSpPr>
          <p:spPr>
            <a:xfrm>
              <a:off x="5551053" y="4940553"/>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23" name="直接连接符 322">
              <a:extLst>
                <a:ext uri="{FF2B5EF4-FFF2-40B4-BE49-F238E27FC236}">
                  <a16:creationId xmlns:a16="http://schemas.microsoft.com/office/drawing/2014/main" id="{A7F72FF5-5CA9-49D8-95C1-58B605FA8B88}"/>
                </a:ext>
              </a:extLst>
            </p:cNvPr>
            <p:cNvCxnSpPr/>
            <p:nvPr/>
          </p:nvCxnSpPr>
          <p:spPr>
            <a:xfrm>
              <a:off x="5792270" y="510549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24" name="直接连接符 323">
              <a:extLst>
                <a:ext uri="{FF2B5EF4-FFF2-40B4-BE49-F238E27FC236}">
                  <a16:creationId xmlns:a16="http://schemas.microsoft.com/office/drawing/2014/main" id="{A44711F2-0CA8-447D-A3E9-2B675B78BA65}"/>
                </a:ext>
              </a:extLst>
            </p:cNvPr>
            <p:cNvCxnSpPr/>
            <p:nvPr/>
          </p:nvCxnSpPr>
          <p:spPr>
            <a:xfrm>
              <a:off x="5697492" y="4918134"/>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25" name="直接连接符 324">
              <a:extLst>
                <a:ext uri="{FF2B5EF4-FFF2-40B4-BE49-F238E27FC236}">
                  <a16:creationId xmlns:a16="http://schemas.microsoft.com/office/drawing/2014/main" id="{C0960453-6CCE-42E2-BD76-8454EFD118E9}"/>
                </a:ext>
              </a:extLst>
            </p:cNvPr>
            <p:cNvCxnSpPr/>
            <p:nvPr/>
          </p:nvCxnSpPr>
          <p:spPr>
            <a:xfrm>
              <a:off x="5938056" y="507967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26" name="直接连接符 325">
              <a:extLst>
                <a:ext uri="{FF2B5EF4-FFF2-40B4-BE49-F238E27FC236}">
                  <a16:creationId xmlns:a16="http://schemas.microsoft.com/office/drawing/2014/main" id="{23168959-12E7-400B-92FE-B5FEAE569D4B}"/>
                </a:ext>
              </a:extLst>
            </p:cNvPr>
            <p:cNvCxnSpPr/>
            <p:nvPr/>
          </p:nvCxnSpPr>
          <p:spPr>
            <a:xfrm>
              <a:off x="5841477" y="4895295"/>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27" name="直接连接符 326">
              <a:extLst>
                <a:ext uri="{FF2B5EF4-FFF2-40B4-BE49-F238E27FC236}">
                  <a16:creationId xmlns:a16="http://schemas.microsoft.com/office/drawing/2014/main" id="{01D2C52C-7350-42CF-9FDB-0EB9940FE005}"/>
                </a:ext>
              </a:extLst>
            </p:cNvPr>
            <p:cNvCxnSpPr/>
            <p:nvPr/>
          </p:nvCxnSpPr>
          <p:spPr>
            <a:xfrm>
              <a:off x="6083395" y="505835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28" name="直接连接符 327">
              <a:extLst>
                <a:ext uri="{FF2B5EF4-FFF2-40B4-BE49-F238E27FC236}">
                  <a16:creationId xmlns:a16="http://schemas.microsoft.com/office/drawing/2014/main" id="{49477382-B0C8-4F2D-BCA8-A7BE24AF57E7}"/>
                </a:ext>
              </a:extLst>
            </p:cNvPr>
            <p:cNvCxnSpPr/>
            <p:nvPr/>
          </p:nvCxnSpPr>
          <p:spPr>
            <a:xfrm>
              <a:off x="5421702" y="5081193"/>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29" name="直接连接符 328">
              <a:extLst>
                <a:ext uri="{FF2B5EF4-FFF2-40B4-BE49-F238E27FC236}">
                  <a16:creationId xmlns:a16="http://schemas.microsoft.com/office/drawing/2014/main" id="{0CEB08F9-1EEE-430C-ADE4-671BAF52711E}"/>
                </a:ext>
              </a:extLst>
            </p:cNvPr>
            <p:cNvCxnSpPr/>
            <p:nvPr/>
          </p:nvCxnSpPr>
          <p:spPr>
            <a:xfrm flipV="1">
              <a:off x="5668910" y="5154016"/>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0" name="直接连接符 329">
              <a:extLst>
                <a:ext uri="{FF2B5EF4-FFF2-40B4-BE49-F238E27FC236}">
                  <a16:creationId xmlns:a16="http://schemas.microsoft.com/office/drawing/2014/main" id="{2D498904-C63B-45B0-8F66-F8D7AFF520D7}"/>
                </a:ext>
              </a:extLst>
            </p:cNvPr>
            <p:cNvCxnSpPr/>
            <p:nvPr/>
          </p:nvCxnSpPr>
          <p:spPr>
            <a:xfrm>
              <a:off x="5418450" y="5249462"/>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1" name="直接连接符 330">
              <a:extLst>
                <a:ext uri="{FF2B5EF4-FFF2-40B4-BE49-F238E27FC236}">
                  <a16:creationId xmlns:a16="http://schemas.microsoft.com/office/drawing/2014/main" id="{80EF9191-19A2-427F-B45B-FFCA45CBC8F6}"/>
                </a:ext>
              </a:extLst>
            </p:cNvPr>
            <p:cNvCxnSpPr/>
            <p:nvPr/>
          </p:nvCxnSpPr>
          <p:spPr>
            <a:xfrm flipV="1">
              <a:off x="5668369" y="5323642"/>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2" name="直接连接符 331">
              <a:extLst>
                <a:ext uri="{FF2B5EF4-FFF2-40B4-BE49-F238E27FC236}">
                  <a16:creationId xmlns:a16="http://schemas.microsoft.com/office/drawing/2014/main" id="{343287E9-DBED-4FE0-8AC2-F649DD923F7E}"/>
                </a:ext>
              </a:extLst>
            </p:cNvPr>
            <p:cNvCxnSpPr/>
            <p:nvPr/>
          </p:nvCxnSpPr>
          <p:spPr>
            <a:xfrm>
              <a:off x="5413703" y="543374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3" name="直接连接符 332">
              <a:extLst>
                <a:ext uri="{FF2B5EF4-FFF2-40B4-BE49-F238E27FC236}">
                  <a16:creationId xmlns:a16="http://schemas.microsoft.com/office/drawing/2014/main" id="{E2DA7DB2-1C03-4DE9-889F-D6EFD71B00E2}"/>
                </a:ext>
              </a:extLst>
            </p:cNvPr>
            <p:cNvCxnSpPr/>
            <p:nvPr/>
          </p:nvCxnSpPr>
          <p:spPr>
            <a:xfrm flipV="1">
              <a:off x="5663620" y="5509281"/>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4" name="直接连接符 333">
              <a:extLst>
                <a:ext uri="{FF2B5EF4-FFF2-40B4-BE49-F238E27FC236}">
                  <a16:creationId xmlns:a16="http://schemas.microsoft.com/office/drawing/2014/main" id="{6F8A01D3-B075-4E90-B210-2961ECD2EDC1}"/>
                </a:ext>
              </a:extLst>
            </p:cNvPr>
            <p:cNvCxnSpPr/>
            <p:nvPr/>
          </p:nvCxnSpPr>
          <p:spPr>
            <a:xfrm flipV="1">
              <a:off x="5491966" y="4921116"/>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5" name="直接连接符 334">
              <a:extLst>
                <a:ext uri="{FF2B5EF4-FFF2-40B4-BE49-F238E27FC236}">
                  <a16:creationId xmlns:a16="http://schemas.microsoft.com/office/drawing/2014/main" id="{DB5D76A9-3A27-4ED0-AC05-1FEEC7862775}"/>
                </a:ext>
              </a:extLst>
            </p:cNvPr>
            <p:cNvCxnSpPr/>
            <p:nvPr/>
          </p:nvCxnSpPr>
          <p:spPr>
            <a:xfrm flipV="1">
              <a:off x="5587189" y="4982037"/>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6" name="直接连接符 335">
              <a:extLst>
                <a:ext uri="{FF2B5EF4-FFF2-40B4-BE49-F238E27FC236}">
                  <a16:creationId xmlns:a16="http://schemas.microsoft.com/office/drawing/2014/main" id="{7F6783B2-4052-4FB8-8FD4-3D694A027239}"/>
                </a:ext>
              </a:extLst>
            </p:cNvPr>
            <p:cNvCxnSpPr/>
            <p:nvPr/>
          </p:nvCxnSpPr>
          <p:spPr>
            <a:xfrm>
              <a:off x="5493320" y="501055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37" name="直接连接符 336">
              <a:extLst>
                <a:ext uri="{FF2B5EF4-FFF2-40B4-BE49-F238E27FC236}">
                  <a16:creationId xmlns:a16="http://schemas.microsoft.com/office/drawing/2014/main" id="{5E8D3B35-D45A-458E-AAA9-24576F6B320B}"/>
                </a:ext>
              </a:extLst>
            </p:cNvPr>
            <p:cNvCxnSpPr/>
            <p:nvPr/>
          </p:nvCxnSpPr>
          <p:spPr>
            <a:xfrm>
              <a:off x="5588544" y="5068818"/>
              <a:ext cx="0" cy="594096"/>
            </a:xfrm>
            <a:prstGeom prst="line">
              <a:avLst/>
            </a:prstGeom>
            <a:noFill/>
            <a:ln w="6350" cap="flat" cmpd="sng" algn="ctr">
              <a:solidFill>
                <a:sysClr val="windowText" lastClr="000000">
                  <a:lumMod val="50000"/>
                  <a:lumOff val="50000"/>
                </a:sysClr>
              </a:solidFill>
              <a:prstDash val="lgDash"/>
              <a:miter lim="800000"/>
            </a:ln>
            <a:effectLst/>
          </p:spPr>
        </p:cxnSp>
        <p:sp>
          <p:nvSpPr>
            <p:cNvPr id="338" name="矩形 337">
              <a:extLst>
                <a:ext uri="{FF2B5EF4-FFF2-40B4-BE49-F238E27FC236}">
                  <a16:creationId xmlns:a16="http://schemas.microsoft.com/office/drawing/2014/main" id="{6D3116FD-D746-425F-9169-533B659ED0BE}"/>
                </a:ext>
              </a:extLst>
            </p:cNvPr>
            <p:cNvSpPr/>
            <p:nvPr/>
          </p:nvSpPr>
          <p:spPr>
            <a:xfrm>
              <a:off x="5645506" y="5068670"/>
              <a:ext cx="614582" cy="614582"/>
            </a:xfrm>
            <a:prstGeom prst="rect">
              <a:avLst/>
            </a:prstGeom>
            <a:solidFill>
              <a:srgbClr val="5B9BD5"/>
            </a:solidFill>
            <a:ln w="28575" cap="flat" cmpd="sng" algn="ctr">
              <a:solidFill>
                <a:srgbClr val="5B9BD5">
                  <a:shade val="50000"/>
                </a:srgbClr>
              </a:solidFill>
              <a:prstDash val="solid"/>
              <a:miter lim="800000"/>
            </a:ln>
            <a:effectLst/>
            <a:scene3d>
              <a:camera prst="isometricOffAxis1Right"/>
              <a:lightRig rig="threePt" dir="t"/>
            </a:scene3d>
            <a:sp3d extrusionH="546100" prstMaterial="legacyWirefram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40" name="文本框 339">
              <a:extLst>
                <a:ext uri="{FF2B5EF4-FFF2-40B4-BE49-F238E27FC236}">
                  <a16:creationId xmlns:a16="http://schemas.microsoft.com/office/drawing/2014/main" id="{20B87214-9E9A-4E29-83D7-3D80EC0FC651}"/>
                </a:ext>
              </a:extLst>
            </p:cNvPr>
            <p:cNvSpPr txBox="1"/>
            <p:nvPr/>
          </p:nvSpPr>
          <p:spPr>
            <a:xfrm>
              <a:off x="5459715" y="5668578"/>
              <a:ext cx="739903" cy="3728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Complex</a:t>
              </a: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 </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342" name="矩形 341">
              <a:extLst>
                <a:ext uri="{FF2B5EF4-FFF2-40B4-BE49-F238E27FC236}">
                  <a16:creationId xmlns:a16="http://schemas.microsoft.com/office/drawing/2014/main" id="{683FA05D-B15F-41C8-98D8-19BCC4865379}"/>
                </a:ext>
              </a:extLst>
            </p:cNvPr>
            <p:cNvSpPr/>
            <p:nvPr/>
          </p:nvSpPr>
          <p:spPr>
            <a:xfrm>
              <a:off x="5802529" y="5216683"/>
              <a:ext cx="131128" cy="158165"/>
            </a:xfrm>
            <a:prstGeom prst="rect">
              <a:avLst/>
            </a:prstGeom>
            <a:solidFill>
              <a:sysClr val="windowText" lastClr="000000">
                <a:lumMod val="75000"/>
                <a:lumOff val="2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3" name="矩形 342">
              <a:extLst>
                <a:ext uri="{FF2B5EF4-FFF2-40B4-BE49-F238E27FC236}">
                  <a16:creationId xmlns:a16="http://schemas.microsoft.com/office/drawing/2014/main" id="{0CA8D4B5-A45E-4244-8302-217181DA00A2}"/>
                </a:ext>
              </a:extLst>
            </p:cNvPr>
            <p:cNvSpPr/>
            <p:nvPr/>
          </p:nvSpPr>
          <p:spPr>
            <a:xfrm>
              <a:off x="5949438" y="5374849"/>
              <a:ext cx="124601" cy="160217"/>
            </a:xfrm>
            <a:prstGeom prst="rect">
              <a:avLst/>
            </a:prstGeom>
            <a:solidFill>
              <a:sysClr val="window" lastClr="FFFFFF">
                <a:lumMod val="7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4" name="矩形 343">
              <a:extLst>
                <a:ext uri="{FF2B5EF4-FFF2-40B4-BE49-F238E27FC236}">
                  <a16:creationId xmlns:a16="http://schemas.microsoft.com/office/drawing/2014/main" id="{8A202691-0732-4455-9C86-620B20CE7500}"/>
                </a:ext>
              </a:extLst>
            </p:cNvPr>
            <p:cNvSpPr/>
            <p:nvPr/>
          </p:nvSpPr>
          <p:spPr>
            <a:xfrm>
              <a:off x="5679677" y="5592508"/>
              <a:ext cx="110146" cy="101048"/>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5" name="矩形 344">
              <a:extLst>
                <a:ext uri="{FF2B5EF4-FFF2-40B4-BE49-F238E27FC236}">
                  <a16:creationId xmlns:a16="http://schemas.microsoft.com/office/drawing/2014/main" id="{2465D5B1-A4A2-46FA-A840-EAE2EEB79A10}"/>
                </a:ext>
              </a:extLst>
            </p:cNvPr>
            <p:cNvSpPr/>
            <p:nvPr/>
          </p:nvSpPr>
          <p:spPr>
            <a:xfrm>
              <a:off x="6092122" y="5177171"/>
              <a:ext cx="125343" cy="150370"/>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6" name="矩形 345">
              <a:extLst>
                <a:ext uri="{FF2B5EF4-FFF2-40B4-BE49-F238E27FC236}">
                  <a16:creationId xmlns:a16="http://schemas.microsoft.com/office/drawing/2014/main" id="{E73A7B69-101F-4560-94E6-A6A1BA49CCF2}"/>
                </a:ext>
              </a:extLst>
            </p:cNvPr>
            <p:cNvSpPr/>
            <p:nvPr/>
          </p:nvSpPr>
          <p:spPr>
            <a:xfrm>
              <a:off x="5683626" y="5127274"/>
              <a:ext cx="101473" cy="89409"/>
            </a:xfrm>
            <a:prstGeom prst="rect">
              <a:avLst/>
            </a:prstGeom>
            <a:solidFill>
              <a:sysClr val="window" lastClr="FFFFFF">
                <a:lumMod val="7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19" name="组合 418">
            <a:extLst>
              <a:ext uri="{FF2B5EF4-FFF2-40B4-BE49-F238E27FC236}">
                <a16:creationId xmlns:a16="http://schemas.microsoft.com/office/drawing/2014/main" id="{517057A2-6CD8-4836-84C2-9ADF26DA0DA2}"/>
              </a:ext>
            </a:extLst>
          </p:cNvPr>
          <p:cNvGrpSpPr/>
          <p:nvPr/>
        </p:nvGrpSpPr>
        <p:grpSpPr>
          <a:xfrm>
            <a:off x="5049429" y="4209487"/>
            <a:ext cx="843622" cy="532638"/>
            <a:chOff x="5049429" y="4209487"/>
            <a:chExt cx="843622" cy="532638"/>
          </a:xfrm>
        </p:grpSpPr>
        <p:sp>
          <p:nvSpPr>
            <p:cNvPr id="341" name="右箭头 89">
              <a:extLst>
                <a:ext uri="{FF2B5EF4-FFF2-40B4-BE49-F238E27FC236}">
                  <a16:creationId xmlns:a16="http://schemas.microsoft.com/office/drawing/2014/main" id="{E1BE384F-D054-4BC4-A4AD-A57189841A7B}"/>
                </a:ext>
              </a:extLst>
            </p:cNvPr>
            <p:cNvSpPr/>
            <p:nvPr/>
          </p:nvSpPr>
          <p:spPr>
            <a:xfrm rot="5400000" flipH="1">
              <a:off x="5535569" y="4384643"/>
              <a:ext cx="532638" cy="182326"/>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47" name="文本框 346">
              <a:extLst>
                <a:ext uri="{FF2B5EF4-FFF2-40B4-BE49-F238E27FC236}">
                  <a16:creationId xmlns:a16="http://schemas.microsoft.com/office/drawing/2014/main" id="{FC99E202-0870-4379-B904-DA7925758FF4}"/>
                </a:ext>
              </a:extLst>
            </p:cNvPr>
            <p:cNvSpPr txBox="1"/>
            <p:nvPr/>
          </p:nvSpPr>
          <p:spPr>
            <a:xfrm>
              <a:off x="5049429" y="4330917"/>
              <a:ext cx="754921" cy="2637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振幅归一</a:t>
              </a:r>
            </a:p>
          </p:txBody>
        </p:sp>
      </p:grpSp>
      <p:grpSp>
        <p:nvGrpSpPr>
          <p:cNvPr id="421" name="组合 420">
            <a:extLst>
              <a:ext uri="{FF2B5EF4-FFF2-40B4-BE49-F238E27FC236}">
                <a16:creationId xmlns:a16="http://schemas.microsoft.com/office/drawing/2014/main" id="{310E3005-E776-41D6-A91A-F451434B22F5}"/>
              </a:ext>
            </a:extLst>
          </p:cNvPr>
          <p:cNvGrpSpPr/>
          <p:nvPr/>
        </p:nvGrpSpPr>
        <p:grpSpPr>
          <a:xfrm>
            <a:off x="7268542" y="2849649"/>
            <a:ext cx="1427685" cy="3220951"/>
            <a:chOff x="7268542" y="2849649"/>
            <a:chExt cx="1427685" cy="3220951"/>
          </a:xfrm>
        </p:grpSpPr>
        <p:sp>
          <p:nvSpPr>
            <p:cNvPr id="348" name="圆角矩形 109">
              <a:extLst>
                <a:ext uri="{FF2B5EF4-FFF2-40B4-BE49-F238E27FC236}">
                  <a16:creationId xmlns:a16="http://schemas.microsoft.com/office/drawing/2014/main" id="{2823DCC0-9D6E-4314-9236-296E7A4FB0F1}"/>
                </a:ext>
              </a:extLst>
            </p:cNvPr>
            <p:cNvSpPr/>
            <p:nvPr/>
          </p:nvSpPr>
          <p:spPr>
            <a:xfrm>
              <a:off x="7275120" y="2849649"/>
              <a:ext cx="1421107" cy="3220951"/>
            </a:xfrm>
            <a:prstGeom prst="roundRect">
              <a:avLst/>
            </a:prstGeom>
            <a:solidFill>
              <a:sysClr val="window" lastClr="FFFFFF">
                <a:lumMod val="95000"/>
                <a:alpha val="80000"/>
              </a:sysClr>
            </a:solid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49" name="文本框 348">
              <a:extLst>
                <a:ext uri="{FF2B5EF4-FFF2-40B4-BE49-F238E27FC236}">
                  <a16:creationId xmlns:a16="http://schemas.microsoft.com/office/drawing/2014/main" id="{D3D57B16-72D5-4F42-A6F7-78AEF4D0205F}"/>
                </a:ext>
              </a:extLst>
            </p:cNvPr>
            <p:cNvSpPr txBox="1"/>
            <p:nvPr/>
          </p:nvSpPr>
          <p:spPr>
            <a:xfrm>
              <a:off x="7268542" y="2911090"/>
              <a:ext cx="228983" cy="6049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倒空间</a:t>
              </a:r>
            </a:p>
          </p:txBody>
        </p:sp>
      </p:grpSp>
      <p:grpSp>
        <p:nvGrpSpPr>
          <p:cNvPr id="65" name="组合 64">
            <a:extLst>
              <a:ext uri="{FF2B5EF4-FFF2-40B4-BE49-F238E27FC236}">
                <a16:creationId xmlns:a16="http://schemas.microsoft.com/office/drawing/2014/main" id="{907E096C-7976-42AB-BBA5-9D4598302CDB}"/>
              </a:ext>
            </a:extLst>
          </p:cNvPr>
          <p:cNvGrpSpPr/>
          <p:nvPr/>
        </p:nvGrpSpPr>
        <p:grpSpPr>
          <a:xfrm>
            <a:off x="7601033" y="4895296"/>
            <a:ext cx="847035" cy="1148567"/>
            <a:chOff x="7601033" y="4895296"/>
            <a:chExt cx="847035" cy="1148567"/>
          </a:xfrm>
        </p:grpSpPr>
        <p:sp>
          <p:nvSpPr>
            <p:cNvPr id="368" name="矩形 367">
              <a:extLst>
                <a:ext uri="{FF2B5EF4-FFF2-40B4-BE49-F238E27FC236}">
                  <a16:creationId xmlns:a16="http://schemas.microsoft.com/office/drawing/2014/main" id="{4E21EB1D-2D6A-46BC-81C4-FA60F6C38D34}"/>
                </a:ext>
              </a:extLst>
            </p:cNvPr>
            <p:cNvSpPr/>
            <p:nvPr/>
          </p:nvSpPr>
          <p:spPr>
            <a:xfrm>
              <a:off x="7832521" y="5069436"/>
              <a:ext cx="614582" cy="614582"/>
            </a:xfrm>
            <a:prstGeom prst="rect">
              <a:avLst/>
            </a:prstGeom>
            <a:solidFill>
              <a:srgbClr val="5B9BD5"/>
            </a:solidFill>
            <a:ln w="38100" cap="flat" cmpd="sng" algn="ctr">
              <a:solidFill>
                <a:srgbClr val="5B9BD5">
                  <a:shade val="50000"/>
                </a:srgbClr>
              </a:solidFill>
              <a:prstDash val="solid"/>
              <a:miter lim="800000"/>
            </a:ln>
            <a:effectLst/>
            <a:scene3d>
              <a:camera prst="isometricOffAxis1Right"/>
              <a:lightRig rig="flat" dir="t">
                <a:rot lat="0" lon="0" rev="0"/>
              </a:lightRig>
            </a:scene3d>
            <a:sp3d extrusionH="546100" prstMaterial="translucentPowde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369" name="直接连接符 368">
              <a:extLst>
                <a:ext uri="{FF2B5EF4-FFF2-40B4-BE49-F238E27FC236}">
                  <a16:creationId xmlns:a16="http://schemas.microsoft.com/office/drawing/2014/main" id="{F8C528CE-D13C-4D86-AB92-FCFD320DD3FC}"/>
                </a:ext>
              </a:extLst>
            </p:cNvPr>
            <p:cNvCxnSpPr/>
            <p:nvPr/>
          </p:nvCxnSpPr>
          <p:spPr>
            <a:xfrm>
              <a:off x="7739739" y="4940553"/>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0" name="直接连接符 369">
              <a:extLst>
                <a:ext uri="{FF2B5EF4-FFF2-40B4-BE49-F238E27FC236}">
                  <a16:creationId xmlns:a16="http://schemas.microsoft.com/office/drawing/2014/main" id="{CC5B8E36-DAE6-4600-822C-FB873755D0F3}"/>
                </a:ext>
              </a:extLst>
            </p:cNvPr>
            <p:cNvCxnSpPr/>
            <p:nvPr/>
          </p:nvCxnSpPr>
          <p:spPr>
            <a:xfrm>
              <a:off x="7979601" y="5105500"/>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71" name="直接连接符 370">
              <a:extLst>
                <a:ext uri="{FF2B5EF4-FFF2-40B4-BE49-F238E27FC236}">
                  <a16:creationId xmlns:a16="http://schemas.microsoft.com/office/drawing/2014/main" id="{D4D2ECD5-9A65-4419-9941-534783CA4732}"/>
                </a:ext>
              </a:extLst>
            </p:cNvPr>
            <p:cNvCxnSpPr/>
            <p:nvPr/>
          </p:nvCxnSpPr>
          <p:spPr>
            <a:xfrm>
              <a:off x="7884824" y="4919489"/>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2" name="直接连接符 371">
              <a:extLst>
                <a:ext uri="{FF2B5EF4-FFF2-40B4-BE49-F238E27FC236}">
                  <a16:creationId xmlns:a16="http://schemas.microsoft.com/office/drawing/2014/main" id="{D65FE11C-3651-4D0D-B4ED-86C534E41EB3}"/>
                </a:ext>
              </a:extLst>
            </p:cNvPr>
            <p:cNvCxnSpPr/>
            <p:nvPr/>
          </p:nvCxnSpPr>
          <p:spPr>
            <a:xfrm>
              <a:off x="8125387" y="507967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73" name="直接连接符 372">
              <a:extLst>
                <a:ext uri="{FF2B5EF4-FFF2-40B4-BE49-F238E27FC236}">
                  <a16:creationId xmlns:a16="http://schemas.microsoft.com/office/drawing/2014/main" id="{44EFA89F-8065-4D66-BFA0-22B4EF9FD1DE}"/>
                </a:ext>
              </a:extLst>
            </p:cNvPr>
            <p:cNvCxnSpPr/>
            <p:nvPr/>
          </p:nvCxnSpPr>
          <p:spPr>
            <a:xfrm>
              <a:off x="8030162" y="4895296"/>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4" name="直接连接符 373">
              <a:extLst>
                <a:ext uri="{FF2B5EF4-FFF2-40B4-BE49-F238E27FC236}">
                  <a16:creationId xmlns:a16="http://schemas.microsoft.com/office/drawing/2014/main" id="{CCFF2A0B-828B-4D1F-91FE-872F5AC27CC2}"/>
                </a:ext>
              </a:extLst>
            </p:cNvPr>
            <p:cNvCxnSpPr/>
            <p:nvPr/>
          </p:nvCxnSpPr>
          <p:spPr>
            <a:xfrm>
              <a:off x="8270726" y="505835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75" name="直接连接符 374">
              <a:extLst>
                <a:ext uri="{FF2B5EF4-FFF2-40B4-BE49-F238E27FC236}">
                  <a16:creationId xmlns:a16="http://schemas.microsoft.com/office/drawing/2014/main" id="{1BC5A5C3-160F-4781-A1B3-C42E0CF4374F}"/>
                </a:ext>
              </a:extLst>
            </p:cNvPr>
            <p:cNvCxnSpPr/>
            <p:nvPr/>
          </p:nvCxnSpPr>
          <p:spPr>
            <a:xfrm>
              <a:off x="7609033" y="507983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6" name="直接连接符 375">
              <a:extLst>
                <a:ext uri="{FF2B5EF4-FFF2-40B4-BE49-F238E27FC236}">
                  <a16:creationId xmlns:a16="http://schemas.microsoft.com/office/drawing/2014/main" id="{98193477-52AC-4C5E-A863-ABC9477EE5A7}"/>
                </a:ext>
              </a:extLst>
            </p:cNvPr>
            <p:cNvCxnSpPr/>
            <p:nvPr/>
          </p:nvCxnSpPr>
          <p:spPr>
            <a:xfrm flipV="1">
              <a:off x="7856242" y="5154016"/>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7" name="直接连接符 376">
              <a:extLst>
                <a:ext uri="{FF2B5EF4-FFF2-40B4-BE49-F238E27FC236}">
                  <a16:creationId xmlns:a16="http://schemas.microsoft.com/office/drawing/2014/main" id="{219B1D8C-9796-441D-8189-CB3BAA7629EE}"/>
                </a:ext>
              </a:extLst>
            </p:cNvPr>
            <p:cNvCxnSpPr/>
            <p:nvPr/>
          </p:nvCxnSpPr>
          <p:spPr>
            <a:xfrm>
              <a:off x="7605782" y="524810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8" name="直接连接符 377">
              <a:extLst>
                <a:ext uri="{FF2B5EF4-FFF2-40B4-BE49-F238E27FC236}">
                  <a16:creationId xmlns:a16="http://schemas.microsoft.com/office/drawing/2014/main" id="{634887A3-9228-4524-916E-E7BE1C4F7928}"/>
                </a:ext>
              </a:extLst>
            </p:cNvPr>
            <p:cNvCxnSpPr/>
            <p:nvPr/>
          </p:nvCxnSpPr>
          <p:spPr>
            <a:xfrm flipV="1">
              <a:off x="7855700" y="5323642"/>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9" name="直接连接符 378">
              <a:extLst>
                <a:ext uri="{FF2B5EF4-FFF2-40B4-BE49-F238E27FC236}">
                  <a16:creationId xmlns:a16="http://schemas.microsoft.com/office/drawing/2014/main" id="{BF97B96A-6AA8-4F13-A11E-D7EAB5EEB3F5}"/>
                </a:ext>
              </a:extLst>
            </p:cNvPr>
            <p:cNvCxnSpPr/>
            <p:nvPr/>
          </p:nvCxnSpPr>
          <p:spPr>
            <a:xfrm>
              <a:off x="7601033" y="543374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80" name="直接连接符 379">
              <a:extLst>
                <a:ext uri="{FF2B5EF4-FFF2-40B4-BE49-F238E27FC236}">
                  <a16:creationId xmlns:a16="http://schemas.microsoft.com/office/drawing/2014/main" id="{021773E8-9321-44F9-8412-0264E9DE7167}"/>
                </a:ext>
              </a:extLst>
            </p:cNvPr>
            <p:cNvCxnSpPr/>
            <p:nvPr/>
          </p:nvCxnSpPr>
          <p:spPr>
            <a:xfrm flipV="1">
              <a:off x="7850952" y="5509281"/>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81" name="直接连接符 380">
              <a:extLst>
                <a:ext uri="{FF2B5EF4-FFF2-40B4-BE49-F238E27FC236}">
                  <a16:creationId xmlns:a16="http://schemas.microsoft.com/office/drawing/2014/main" id="{6E453C4C-4E25-44BC-A26E-5A7E50CEB78B}"/>
                </a:ext>
              </a:extLst>
            </p:cNvPr>
            <p:cNvCxnSpPr/>
            <p:nvPr/>
          </p:nvCxnSpPr>
          <p:spPr>
            <a:xfrm flipV="1">
              <a:off x="7680651" y="4922472"/>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82" name="直接连接符 381">
              <a:extLst>
                <a:ext uri="{FF2B5EF4-FFF2-40B4-BE49-F238E27FC236}">
                  <a16:creationId xmlns:a16="http://schemas.microsoft.com/office/drawing/2014/main" id="{5EA64290-8696-4A15-B22B-47C95C115D2D}"/>
                </a:ext>
              </a:extLst>
            </p:cNvPr>
            <p:cNvCxnSpPr/>
            <p:nvPr/>
          </p:nvCxnSpPr>
          <p:spPr>
            <a:xfrm flipV="1">
              <a:off x="7775875" y="4982037"/>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83" name="直接连接符 382">
              <a:extLst>
                <a:ext uri="{FF2B5EF4-FFF2-40B4-BE49-F238E27FC236}">
                  <a16:creationId xmlns:a16="http://schemas.microsoft.com/office/drawing/2014/main" id="{CD2BCEC9-8F59-4EFA-9F39-295FF4E36D08}"/>
                </a:ext>
              </a:extLst>
            </p:cNvPr>
            <p:cNvCxnSpPr/>
            <p:nvPr/>
          </p:nvCxnSpPr>
          <p:spPr>
            <a:xfrm>
              <a:off x="7680651" y="501055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84" name="直接连接符 383">
              <a:extLst>
                <a:ext uri="{FF2B5EF4-FFF2-40B4-BE49-F238E27FC236}">
                  <a16:creationId xmlns:a16="http://schemas.microsoft.com/office/drawing/2014/main" id="{8C6FAA0B-D880-4FC3-B3CF-B85DF3C292C7}"/>
                </a:ext>
              </a:extLst>
            </p:cNvPr>
            <p:cNvCxnSpPr/>
            <p:nvPr/>
          </p:nvCxnSpPr>
          <p:spPr>
            <a:xfrm>
              <a:off x="7775875" y="5068818"/>
              <a:ext cx="0" cy="594096"/>
            </a:xfrm>
            <a:prstGeom prst="line">
              <a:avLst/>
            </a:prstGeom>
            <a:noFill/>
            <a:ln w="6350" cap="flat" cmpd="sng" algn="ctr">
              <a:solidFill>
                <a:sysClr val="windowText" lastClr="000000">
                  <a:lumMod val="50000"/>
                  <a:lumOff val="50000"/>
                </a:sysClr>
              </a:solidFill>
              <a:prstDash val="lgDash"/>
              <a:miter lim="800000"/>
            </a:ln>
            <a:effectLst/>
          </p:spPr>
        </p:cxnSp>
        <p:sp>
          <p:nvSpPr>
            <p:cNvPr id="385" name="矩形 384">
              <a:extLst>
                <a:ext uri="{FF2B5EF4-FFF2-40B4-BE49-F238E27FC236}">
                  <a16:creationId xmlns:a16="http://schemas.microsoft.com/office/drawing/2014/main" id="{90734F02-807E-4A00-AA19-9333E5BCC809}"/>
                </a:ext>
              </a:extLst>
            </p:cNvPr>
            <p:cNvSpPr/>
            <p:nvPr/>
          </p:nvSpPr>
          <p:spPr>
            <a:xfrm>
              <a:off x="7832836" y="5068668"/>
              <a:ext cx="614582" cy="614582"/>
            </a:xfrm>
            <a:prstGeom prst="rect">
              <a:avLst/>
            </a:prstGeom>
            <a:solidFill>
              <a:srgbClr val="5B9BD5"/>
            </a:solidFill>
            <a:ln w="28575" cap="flat" cmpd="sng" algn="ctr">
              <a:solidFill>
                <a:srgbClr val="5B9BD5">
                  <a:shade val="50000"/>
                </a:srgbClr>
              </a:solidFill>
              <a:prstDash val="solid"/>
              <a:miter lim="800000"/>
            </a:ln>
            <a:effectLst/>
            <a:scene3d>
              <a:camera prst="isometricOffAxis1Right"/>
              <a:lightRig rig="threePt" dir="t"/>
            </a:scene3d>
            <a:sp3d extrusionH="546100" prstMaterial="legacyWirefram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7" name="文本框 386">
              <a:extLst>
                <a:ext uri="{FF2B5EF4-FFF2-40B4-BE49-F238E27FC236}">
                  <a16:creationId xmlns:a16="http://schemas.microsoft.com/office/drawing/2014/main" id="{6A9FE227-72C6-4274-B328-150F38F01AF6}"/>
                </a:ext>
              </a:extLst>
            </p:cNvPr>
            <p:cNvSpPr txBox="1"/>
            <p:nvPr/>
          </p:nvSpPr>
          <p:spPr>
            <a:xfrm>
              <a:off x="7708165" y="5670998"/>
              <a:ext cx="739903" cy="3728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Complex</a:t>
              </a: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 </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389" name="笑脸 388">
              <a:extLst>
                <a:ext uri="{FF2B5EF4-FFF2-40B4-BE49-F238E27FC236}">
                  <a16:creationId xmlns:a16="http://schemas.microsoft.com/office/drawing/2014/main" id="{0F78E90A-210F-42C0-AAEA-BA2613A47F33}"/>
                </a:ext>
              </a:extLst>
            </p:cNvPr>
            <p:cNvSpPr/>
            <p:nvPr/>
          </p:nvSpPr>
          <p:spPr>
            <a:xfrm>
              <a:off x="7976366" y="5198825"/>
              <a:ext cx="343811" cy="350549"/>
            </a:xfrm>
            <a:prstGeom prst="smileyFace">
              <a:avLst/>
            </a:prstGeom>
            <a:noFill/>
            <a:ln w="19050" cap="flat" cmpd="sng" algn="ctr">
              <a:solidFill>
                <a:srgbClr val="5B9BD5">
                  <a:shade val="50000"/>
                </a:srgbClr>
              </a:solid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20" name="组合 419">
            <a:extLst>
              <a:ext uri="{FF2B5EF4-FFF2-40B4-BE49-F238E27FC236}">
                <a16:creationId xmlns:a16="http://schemas.microsoft.com/office/drawing/2014/main" id="{E3318454-2EDD-4F99-8DA6-116EB880D6AE}"/>
              </a:ext>
            </a:extLst>
          </p:cNvPr>
          <p:cNvGrpSpPr/>
          <p:nvPr/>
        </p:nvGrpSpPr>
        <p:grpSpPr>
          <a:xfrm>
            <a:off x="7913238" y="4209486"/>
            <a:ext cx="834082" cy="532639"/>
            <a:chOff x="7913238" y="4209486"/>
            <a:chExt cx="834082" cy="532639"/>
          </a:xfrm>
        </p:grpSpPr>
        <p:sp>
          <p:nvSpPr>
            <p:cNvPr id="388" name="右箭头 90">
              <a:extLst>
                <a:ext uri="{FF2B5EF4-FFF2-40B4-BE49-F238E27FC236}">
                  <a16:creationId xmlns:a16="http://schemas.microsoft.com/office/drawing/2014/main" id="{340E9F59-6CE7-4037-A372-E9489C17A167}"/>
                </a:ext>
              </a:extLst>
            </p:cNvPr>
            <p:cNvSpPr/>
            <p:nvPr/>
          </p:nvSpPr>
          <p:spPr>
            <a:xfrm rot="5400000" flipV="1">
              <a:off x="7738081" y="4384643"/>
              <a:ext cx="532639" cy="182326"/>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0" name="文本框 389">
              <a:extLst>
                <a:ext uri="{FF2B5EF4-FFF2-40B4-BE49-F238E27FC236}">
                  <a16:creationId xmlns:a16="http://schemas.microsoft.com/office/drawing/2014/main" id="{B0B8D435-93AD-4BBF-8CDD-ECA2102AAEE1}"/>
                </a:ext>
              </a:extLst>
            </p:cNvPr>
            <p:cNvSpPr txBox="1"/>
            <p:nvPr/>
          </p:nvSpPr>
          <p:spPr>
            <a:xfrm>
              <a:off x="7992399" y="4327682"/>
              <a:ext cx="754921" cy="2637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目标振幅</a:t>
              </a:r>
            </a:p>
          </p:txBody>
        </p:sp>
      </p:grpSp>
      <p:grpSp>
        <p:nvGrpSpPr>
          <p:cNvPr id="68" name="组合 67">
            <a:extLst>
              <a:ext uri="{FF2B5EF4-FFF2-40B4-BE49-F238E27FC236}">
                <a16:creationId xmlns:a16="http://schemas.microsoft.com/office/drawing/2014/main" id="{97BFDE04-62D4-47C5-A32B-29BC19CCD282}"/>
              </a:ext>
            </a:extLst>
          </p:cNvPr>
          <p:cNvGrpSpPr/>
          <p:nvPr/>
        </p:nvGrpSpPr>
        <p:grpSpPr>
          <a:xfrm>
            <a:off x="7603039" y="2814780"/>
            <a:ext cx="846385" cy="1235479"/>
            <a:chOff x="7603039" y="2814780"/>
            <a:chExt cx="846385" cy="1235479"/>
          </a:xfrm>
        </p:grpSpPr>
        <p:sp>
          <p:nvSpPr>
            <p:cNvPr id="350" name="矩形 349">
              <a:extLst>
                <a:ext uri="{FF2B5EF4-FFF2-40B4-BE49-F238E27FC236}">
                  <a16:creationId xmlns:a16="http://schemas.microsoft.com/office/drawing/2014/main" id="{CE1E7BDB-1822-4718-A560-E5C247269E14}"/>
                </a:ext>
              </a:extLst>
            </p:cNvPr>
            <p:cNvSpPr/>
            <p:nvPr/>
          </p:nvSpPr>
          <p:spPr>
            <a:xfrm>
              <a:off x="7834527" y="3420100"/>
              <a:ext cx="614582" cy="614582"/>
            </a:xfrm>
            <a:prstGeom prst="rect">
              <a:avLst/>
            </a:prstGeom>
            <a:solidFill>
              <a:srgbClr val="5B9BD5"/>
            </a:solidFill>
            <a:ln w="38100" cap="flat" cmpd="sng" algn="ctr">
              <a:solidFill>
                <a:srgbClr val="5B9BD5">
                  <a:shade val="50000"/>
                </a:srgbClr>
              </a:solidFill>
              <a:prstDash val="solid"/>
              <a:miter lim="800000"/>
            </a:ln>
            <a:effectLst/>
            <a:scene3d>
              <a:camera prst="isometricOffAxis1Right"/>
              <a:lightRig rig="flat" dir="t">
                <a:rot lat="0" lon="0" rev="0"/>
              </a:lightRig>
            </a:scene3d>
            <a:sp3d extrusionH="546100" prstMaterial="translucentPowde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51" name="直接连接符 350">
              <a:extLst>
                <a:ext uri="{FF2B5EF4-FFF2-40B4-BE49-F238E27FC236}">
                  <a16:creationId xmlns:a16="http://schemas.microsoft.com/office/drawing/2014/main" id="{CCE75521-C25F-4961-9F53-6C6FB931F1F4}"/>
                </a:ext>
              </a:extLst>
            </p:cNvPr>
            <p:cNvCxnSpPr/>
            <p:nvPr/>
          </p:nvCxnSpPr>
          <p:spPr>
            <a:xfrm>
              <a:off x="7736324" y="3289862"/>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2" name="直接连接符 351">
              <a:extLst>
                <a:ext uri="{FF2B5EF4-FFF2-40B4-BE49-F238E27FC236}">
                  <a16:creationId xmlns:a16="http://schemas.microsoft.com/office/drawing/2014/main" id="{4EB2B2CE-A5D5-44B8-BB5A-CFB4EBC1C980}"/>
                </a:ext>
              </a:extLst>
            </p:cNvPr>
            <p:cNvCxnSpPr/>
            <p:nvPr/>
          </p:nvCxnSpPr>
          <p:spPr>
            <a:xfrm>
              <a:off x="7981606" y="3456163"/>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53" name="直接连接符 352">
              <a:extLst>
                <a:ext uri="{FF2B5EF4-FFF2-40B4-BE49-F238E27FC236}">
                  <a16:creationId xmlns:a16="http://schemas.microsoft.com/office/drawing/2014/main" id="{CC77024E-5DF1-4F2A-BE5F-3FF946D9E556}"/>
                </a:ext>
              </a:extLst>
            </p:cNvPr>
            <p:cNvCxnSpPr/>
            <p:nvPr/>
          </p:nvCxnSpPr>
          <p:spPr>
            <a:xfrm>
              <a:off x="7884118" y="3267444"/>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4" name="直接连接符 353">
              <a:extLst>
                <a:ext uri="{FF2B5EF4-FFF2-40B4-BE49-F238E27FC236}">
                  <a16:creationId xmlns:a16="http://schemas.microsoft.com/office/drawing/2014/main" id="{7F3EA5D7-C854-474E-99AB-694EDF9C6DCD}"/>
                </a:ext>
              </a:extLst>
            </p:cNvPr>
            <p:cNvCxnSpPr/>
            <p:nvPr/>
          </p:nvCxnSpPr>
          <p:spPr>
            <a:xfrm>
              <a:off x="8127392" y="3430343"/>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55" name="直接连接符 354">
              <a:extLst>
                <a:ext uri="{FF2B5EF4-FFF2-40B4-BE49-F238E27FC236}">
                  <a16:creationId xmlns:a16="http://schemas.microsoft.com/office/drawing/2014/main" id="{0D33A0FA-965B-49DD-B033-8CF7B0DC5B43}"/>
                </a:ext>
              </a:extLst>
            </p:cNvPr>
            <p:cNvCxnSpPr/>
            <p:nvPr/>
          </p:nvCxnSpPr>
          <p:spPr>
            <a:xfrm>
              <a:off x="8032167" y="3247316"/>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6" name="直接连接符 355">
              <a:extLst>
                <a:ext uri="{FF2B5EF4-FFF2-40B4-BE49-F238E27FC236}">
                  <a16:creationId xmlns:a16="http://schemas.microsoft.com/office/drawing/2014/main" id="{E5A13D6E-327C-4ED0-9E71-BD3C29D5C32A}"/>
                </a:ext>
              </a:extLst>
            </p:cNvPr>
            <p:cNvCxnSpPr/>
            <p:nvPr/>
          </p:nvCxnSpPr>
          <p:spPr>
            <a:xfrm>
              <a:off x="8272732" y="3409021"/>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57" name="直接连接符 356">
              <a:extLst>
                <a:ext uri="{FF2B5EF4-FFF2-40B4-BE49-F238E27FC236}">
                  <a16:creationId xmlns:a16="http://schemas.microsoft.com/office/drawing/2014/main" id="{99DAA79F-3078-417E-B108-BEBAACB156A6}"/>
                </a:ext>
              </a:extLst>
            </p:cNvPr>
            <p:cNvCxnSpPr/>
            <p:nvPr/>
          </p:nvCxnSpPr>
          <p:spPr>
            <a:xfrm>
              <a:off x="7612394" y="3429147"/>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8" name="直接连接符 357">
              <a:extLst>
                <a:ext uri="{FF2B5EF4-FFF2-40B4-BE49-F238E27FC236}">
                  <a16:creationId xmlns:a16="http://schemas.microsoft.com/office/drawing/2014/main" id="{97AF3848-E306-4FEE-8710-BF157BAB0204}"/>
                </a:ext>
              </a:extLst>
            </p:cNvPr>
            <p:cNvCxnSpPr/>
            <p:nvPr/>
          </p:nvCxnSpPr>
          <p:spPr>
            <a:xfrm flipV="1">
              <a:off x="7856892" y="3503325"/>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9" name="直接连接符 358">
              <a:extLst>
                <a:ext uri="{FF2B5EF4-FFF2-40B4-BE49-F238E27FC236}">
                  <a16:creationId xmlns:a16="http://schemas.microsoft.com/office/drawing/2014/main" id="{D4B19096-279C-44AE-87F9-382C760AFCCD}"/>
                </a:ext>
              </a:extLst>
            </p:cNvPr>
            <p:cNvCxnSpPr/>
            <p:nvPr/>
          </p:nvCxnSpPr>
          <p:spPr>
            <a:xfrm>
              <a:off x="7607788" y="3598771"/>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0" name="直接连接符 359">
              <a:extLst>
                <a:ext uri="{FF2B5EF4-FFF2-40B4-BE49-F238E27FC236}">
                  <a16:creationId xmlns:a16="http://schemas.microsoft.com/office/drawing/2014/main" id="{252E7BD9-29A8-49FA-ADBD-A530B70B9787}"/>
                </a:ext>
              </a:extLst>
            </p:cNvPr>
            <p:cNvCxnSpPr/>
            <p:nvPr/>
          </p:nvCxnSpPr>
          <p:spPr>
            <a:xfrm flipV="1">
              <a:off x="7857705" y="3674306"/>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1" name="直接连接符 360">
              <a:extLst>
                <a:ext uri="{FF2B5EF4-FFF2-40B4-BE49-F238E27FC236}">
                  <a16:creationId xmlns:a16="http://schemas.microsoft.com/office/drawing/2014/main" id="{C03628FB-CF68-4B96-9A58-76E78F6B03D2}"/>
                </a:ext>
              </a:extLst>
            </p:cNvPr>
            <p:cNvCxnSpPr/>
            <p:nvPr/>
          </p:nvCxnSpPr>
          <p:spPr>
            <a:xfrm>
              <a:off x="7603039" y="3784412"/>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2" name="直接连接符 361">
              <a:extLst>
                <a:ext uri="{FF2B5EF4-FFF2-40B4-BE49-F238E27FC236}">
                  <a16:creationId xmlns:a16="http://schemas.microsoft.com/office/drawing/2014/main" id="{154FA9A0-7020-4B7E-8F43-B50B045C618F}"/>
                </a:ext>
              </a:extLst>
            </p:cNvPr>
            <p:cNvCxnSpPr/>
            <p:nvPr/>
          </p:nvCxnSpPr>
          <p:spPr>
            <a:xfrm flipV="1">
              <a:off x="7852958" y="3859945"/>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3" name="直接连接符 362">
              <a:extLst>
                <a:ext uri="{FF2B5EF4-FFF2-40B4-BE49-F238E27FC236}">
                  <a16:creationId xmlns:a16="http://schemas.microsoft.com/office/drawing/2014/main" id="{AF7F772A-1F41-4A67-A08B-BC3559273EC1}"/>
                </a:ext>
              </a:extLst>
            </p:cNvPr>
            <p:cNvCxnSpPr/>
            <p:nvPr/>
          </p:nvCxnSpPr>
          <p:spPr>
            <a:xfrm flipV="1">
              <a:off x="7682656" y="3273135"/>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4" name="直接连接符 363">
              <a:extLst>
                <a:ext uri="{FF2B5EF4-FFF2-40B4-BE49-F238E27FC236}">
                  <a16:creationId xmlns:a16="http://schemas.microsoft.com/office/drawing/2014/main" id="{5D9D6B16-4265-4904-94BC-A54743009542}"/>
                </a:ext>
              </a:extLst>
            </p:cNvPr>
            <p:cNvCxnSpPr/>
            <p:nvPr/>
          </p:nvCxnSpPr>
          <p:spPr>
            <a:xfrm flipV="1">
              <a:off x="7777880" y="3332702"/>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5" name="直接连接符 364">
              <a:extLst>
                <a:ext uri="{FF2B5EF4-FFF2-40B4-BE49-F238E27FC236}">
                  <a16:creationId xmlns:a16="http://schemas.microsoft.com/office/drawing/2014/main" id="{598C9744-54F3-4B8C-938E-EC916F9D22D3}"/>
                </a:ext>
              </a:extLst>
            </p:cNvPr>
            <p:cNvCxnSpPr/>
            <p:nvPr/>
          </p:nvCxnSpPr>
          <p:spPr>
            <a:xfrm>
              <a:off x="7682656" y="3361221"/>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66" name="直接连接符 365">
              <a:extLst>
                <a:ext uri="{FF2B5EF4-FFF2-40B4-BE49-F238E27FC236}">
                  <a16:creationId xmlns:a16="http://schemas.microsoft.com/office/drawing/2014/main" id="{F3C011B4-A6F6-4A5F-8F66-41F22834DB77}"/>
                </a:ext>
              </a:extLst>
            </p:cNvPr>
            <p:cNvCxnSpPr/>
            <p:nvPr/>
          </p:nvCxnSpPr>
          <p:spPr>
            <a:xfrm>
              <a:off x="7777880" y="3419482"/>
              <a:ext cx="0" cy="594096"/>
            </a:xfrm>
            <a:prstGeom prst="line">
              <a:avLst/>
            </a:prstGeom>
            <a:noFill/>
            <a:ln w="6350" cap="flat" cmpd="sng" algn="ctr">
              <a:solidFill>
                <a:sysClr val="windowText" lastClr="000000">
                  <a:lumMod val="50000"/>
                  <a:lumOff val="50000"/>
                </a:sysClr>
              </a:solidFill>
              <a:prstDash val="lgDash"/>
              <a:miter lim="800000"/>
            </a:ln>
            <a:effectLst/>
          </p:spPr>
        </p:cxnSp>
        <p:sp>
          <p:nvSpPr>
            <p:cNvPr id="367" name="矩形 366">
              <a:extLst>
                <a:ext uri="{FF2B5EF4-FFF2-40B4-BE49-F238E27FC236}">
                  <a16:creationId xmlns:a16="http://schemas.microsoft.com/office/drawing/2014/main" id="{3A43F871-F6D1-4D5A-B9BE-748DD4113791}"/>
                </a:ext>
              </a:extLst>
            </p:cNvPr>
            <p:cNvSpPr/>
            <p:nvPr/>
          </p:nvSpPr>
          <p:spPr>
            <a:xfrm>
              <a:off x="7834842" y="3419334"/>
              <a:ext cx="614582" cy="614582"/>
            </a:xfrm>
            <a:prstGeom prst="rect">
              <a:avLst/>
            </a:prstGeom>
            <a:solidFill>
              <a:srgbClr val="5B9BD5"/>
            </a:solidFill>
            <a:ln w="28575" cap="flat" cmpd="sng" algn="ctr">
              <a:solidFill>
                <a:srgbClr val="5B9BD5">
                  <a:shade val="50000"/>
                </a:srgbClr>
              </a:solidFill>
              <a:prstDash val="solid"/>
              <a:miter lim="800000"/>
            </a:ln>
            <a:effectLst/>
            <a:scene3d>
              <a:camera prst="isometricOffAxis1Right"/>
              <a:lightRig rig="threePt" dir="t"/>
            </a:scene3d>
            <a:sp3d extrusionH="546100" prstMaterial="legacyWirefram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6" name="文本框 385">
              <a:extLst>
                <a:ext uri="{FF2B5EF4-FFF2-40B4-BE49-F238E27FC236}">
                  <a16:creationId xmlns:a16="http://schemas.microsoft.com/office/drawing/2014/main" id="{058456CB-9ABD-4E26-B0B1-79C8231955E2}"/>
                </a:ext>
              </a:extLst>
            </p:cNvPr>
            <p:cNvSpPr txBox="1"/>
            <p:nvPr/>
          </p:nvSpPr>
          <p:spPr>
            <a:xfrm>
              <a:off x="7686750" y="2814780"/>
              <a:ext cx="739903" cy="3728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Complex</a:t>
              </a: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 </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391" name="矩形 390">
              <a:extLst>
                <a:ext uri="{FF2B5EF4-FFF2-40B4-BE49-F238E27FC236}">
                  <a16:creationId xmlns:a16="http://schemas.microsoft.com/office/drawing/2014/main" id="{36A41044-5BE6-440D-99F9-5F36E9B2C263}"/>
                </a:ext>
              </a:extLst>
            </p:cNvPr>
            <p:cNvSpPr/>
            <p:nvPr/>
          </p:nvSpPr>
          <p:spPr>
            <a:xfrm>
              <a:off x="8142789" y="3903824"/>
              <a:ext cx="121384" cy="94721"/>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2" name="矩形 391">
              <a:extLst>
                <a:ext uri="{FF2B5EF4-FFF2-40B4-BE49-F238E27FC236}">
                  <a16:creationId xmlns:a16="http://schemas.microsoft.com/office/drawing/2014/main" id="{2458F2F7-AD6A-4E0C-B7F3-21A90DD93CB3}"/>
                </a:ext>
              </a:extLst>
            </p:cNvPr>
            <p:cNvSpPr/>
            <p:nvPr/>
          </p:nvSpPr>
          <p:spPr>
            <a:xfrm>
              <a:off x="7879738" y="3762983"/>
              <a:ext cx="97098" cy="163888"/>
            </a:xfrm>
            <a:prstGeom prst="rect">
              <a:avLst/>
            </a:prstGeom>
            <a:solidFill>
              <a:sysClr val="windowText" lastClr="000000">
                <a:lumMod val="75000"/>
                <a:lumOff val="2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3" name="矩形 392">
              <a:extLst>
                <a:ext uri="{FF2B5EF4-FFF2-40B4-BE49-F238E27FC236}">
                  <a16:creationId xmlns:a16="http://schemas.microsoft.com/office/drawing/2014/main" id="{97F2FBA6-D48A-4054-9824-BE06639142AA}"/>
                </a:ext>
              </a:extLst>
            </p:cNvPr>
            <p:cNvSpPr/>
            <p:nvPr/>
          </p:nvSpPr>
          <p:spPr>
            <a:xfrm>
              <a:off x="8143574" y="3553437"/>
              <a:ext cx="115703" cy="143783"/>
            </a:xfrm>
            <a:prstGeom prst="rect">
              <a:avLst/>
            </a:prstGeom>
            <a:solidFill>
              <a:sysClr val="window" lastClr="FFFFFF">
                <a:lumMod val="7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4" name="矩形 393">
              <a:extLst>
                <a:ext uri="{FF2B5EF4-FFF2-40B4-BE49-F238E27FC236}">
                  <a16:creationId xmlns:a16="http://schemas.microsoft.com/office/drawing/2014/main" id="{2B8BA5B4-FF23-4ECC-AF83-0786A7843B99}"/>
                </a:ext>
              </a:extLst>
            </p:cNvPr>
            <p:cNvSpPr/>
            <p:nvPr/>
          </p:nvSpPr>
          <p:spPr>
            <a:xfrm>
              <a:off x="7881272" y="3480647"/>
              <a:ext cx="89687" cy="92163"/>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5" name="矩形 394">
              <a:extLst>
                <a:ext uri="{FF2B5EF4-FFF2-40B4-BE49-F238E27FC236}">
                  <a16:creationId xmlns:a16="http://schemas.microsoft.com/office/drawing/2014/main" id="{7B348876-0BBE-4FA3-98C3-F5DED475032D}"/>
                </a:ext>
              </a:extLst>
            </p:cNvPr>
            <p:cNvSpPr/>
            <p:nvPr/>
          </p:nvSpPr>
          <p:spPr>
            <a:xfrm>
              <a:off x="8284754" y="3699701"/>
              <a:ext cx="123036" cy="163888"/>
            </a:xfrm>
            <a:prstGeom prst="rect">
              <a:avLst/>
            </a:prstGeom>
            <a:solidFill>
              <a:sysClr val="windowText" lastClr="000000">
                <a:lumMod val="75000"/>
                <a:lumOff val="2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96" name="组合 395">
            <a:extLst>
              <a:ext uri="{FF2B5EF4-FFF2-40B4-BE49-F238E27FC236}">
                <a16:creationId xmlns:a16="http://schemas.microsoft.com/office/drawing/2014/main" id="{977A26DE-BD22-4A5E-8312-A09FF39F34EE}"/>
              </a:ext>
            </a:extLst>
          </p:cNvPr>
          <p:cNvGrpSpPr/>
          <p:nvPr/>
        </p:nvGrpSpPr>
        <p:grpSpPr>
          <a:xfrm flipH="1">
            <a:off x="4742731" y="3558059"/>
            <a:ext cx="522241" cy="270451"/>
            <a:chOff x="2336443" y="1954196"/>
            <a:chExt cx="1002823" cy="475261"/>
          </a:xfrm>
        </p:grpSpPr>
        <p:sp>
          <p:nvSpPr>
            <p:cNvPr id="407" name="右箭头 87">
              <a:extLst>
                <a:ext uri="{FF2B5EF4-FFF2-40B4-BE49-F238E27FC236}">
                  <a16:creationId xmlns:a16="http://schemas.microsoft.com/office/drawing/2014/main" id="{DD57A0BC-5EE5-4DDD-A5B3-1D3A60BCE2EC}"/>
                </a:ext>
              </a:extLst>
            </p:cNvPr>
            <p:cNvSpPr/>
            <p:nvPr/>
          </p:nvSpPr>
          <p:spPr>
            <a:xfrm>
              <a:off x="2406418" y="1954196"/>
              <a:ext cx="904775" cy="475261"/>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8" name="文本框 407">
              <a:extLst>
                <a:ext uri="{FF2B5EF4-FFF2-40B4-BE49-F238E27FC236}">
                  <a16:creationId xmlns:a16="http://schemas.microsoft.com/office/drawing/2014/main" id="{9091454F-C569-4F13-BDE0-2077B83F9EEF}"/>
                </a:ext>
              </a:extLst>
            </p:cNvPr>
            <p:cNvSpPr txBox="1"/>
            <p:nvPr/>
          </p:nvSpPr>
          <p:spPr>
            <a:xfrm>
              <a:off x="2336443" y="1961845"/>
              <a:ext cx="1002823" cy="408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rPr>
                <a:t>output</a:t>
              </a:r>
              <a:endParaRPr kumimoji="0" lang="zh-CN" altLang="en-US" sz="10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endParaRPr>
            </a:p>
          </p:txBody>
        </p:sp>
      </p:grpSp>
      <p:grpSp>
        <p:nvGrpSpPr>
          <p:cNvPr id="397" name="组合 396">
            <a:extLst>
              <a:ext uri="{FF2B5EF4-FFF2-40B4-BE49-F238E27FC236}">
                <a16:creationId xmlns:a16="http://schemas.microsoft.com/office/drawing/2014/main" id="{E9EB8680-8746-45C9-A53C-FAF3CCD90F22}"/>
              </a:ext>
            </a:extLst>
          </p:cNvPr>
          <p:cNvGrpSpPr/>
          <p:nvPr/>
        </p:nvGrpSpPr>
        <p:grpSpPr>
          <a:xfrm flipH="1">
            <a:off x="8567216" y="5112571"/>
            <a:ext cx="502546" cy="270451"/>
            <a:chOff x="2347091" y="1954196"/>
            <a:chExt cx="964102" cy="475261"/>
          </a:xfrm>
        </p:grpSpPr>
        <p:sp>
          <p:nvSpPr>
            <p:cNvPr id="405" name="右箭头 87">
              <a:extLst>
                <a:ext uri="{FF2B5EF4-FFF2-40B4-BE49-F238E27FC236}">
                  <a16:creationId xmlns:a16="http://schemas.microsoft.com/office/drawing/2014/main" id="{D402703C-FEE8-4420-898C-616493E2DD73}"/>
                </a:ext>
              </a:extLst>
            </p:cNvPr>
            <p:cNvSpPr/>
            <p:nvPr/>
          </p:nvSpPr>
          <p:spPr>
            <a:xfrm>
              <a:off x="2406418" y="1954196"/>
              <a:ext cx="904775" cy="475261"/>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6" name="文本框 405">
              <a:extLst>
                <a:ext uri="{FF2B5EF4-FFF2-40B4-BE49-F238E27FC236}">
                  <a16:creationId xmlns:a16="http://schemas.microsoft.com/office/drawing/2014/main" id="{C52A6037-8BBE-4653-B1A0-2719402BA05E}"/>
                </a:ext>
              </a:extLst>
            </p:cNvPr>
            <p:cNvSpPr txBox="1"/>
            <p:nvPr/>
          </p:nvSpPr>
          <p:spPr>
            <a:xfrm>
              <a:off x="2347091" y="1981739"/>
              <a:ext cx="859285" cy="4088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rPr>
                <a:t>Input</a:t>
              </a:r>
              <a:endParaRPr kumimoji="0" lang="zh-CN" altLang="en-US" sz="10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endParaRPr>
            </a:p>
          </p:txBody>
        </p:sp>
      </p:grpSp>
      <p:grpSp>
        <p:nvGrpSpPr>
          <p:cNvPr id="66" name="组合 65">
            <a:extLst>
              <a:ext uri="{FF2B5EF4-FFF2-40B4-BE49-F238E27FC236}">
                <a16:creationId xmlns:a16="http://schemas.microsoft.com/office/drawing/2014/main" id="{28F986A6-DCC3-4377-8A75-FF17CE60127B}"/>
              </a:ext>
            </a:extLst>
          </p:cNvPr>
          <p:cNvGrpSpPr/>
          <p:nvPr/>
        </p:nvGrpSpPr>
        <p:grpSpPr>
          <a:xfrm>
            <a:off x="5414997" y="2900712"/>
            <a:ext cx="846385" cy="1150893"/>
            <a:chOff x="5414997" y="2900712"/>
            <a:chExt cx="846385" cy="1150893"/>
          </a:xfrm>
        </p:grpSpPr>
        <p:sp>
          <p:nvSpPr>
            <p:cNvPr id="303" name="矩形 302">
              <a:extLst>
                <a:ext uri="{FF2B5EF4-FFF2-40B4-BE49-F238E27FC236}">
                  <a16:creationId xmlns:a16="http://schemas.microsoft.com/office/drawing/2014/main" id="{E1B4AB97-74BD-4CC8-8216-F7A7731B9E1C}"/>
                </a:ext>
              </a:extLst>
            </p:cNvPr>
            <p:cNvSpPr/>
            <p:nvPr/>
          </p:nvSpPr>
          <p:spPr>
            <a:xfrm>
              <a:off x="5646484" y="3421446"/>
              <a:ext cx="614582" cy="614582"/>
            </a:xfrm>
            <a:prstGeom prst="rect">
              <a:avLst/>
            </a:prstGeom>
            <a:solidFill>
              <a:srgbClr val="5B9BD5"/>
            </a:solidFill>
            <a:ln w="38100" cap="flat" cmpd="sng" algn="ctr">
              <a:solidFill>
                <a:srgbClr val="5B9BD5">
                  <a:shade val="50000"/>
                </a:srgbClr>
              </a:solidFill>
              <a:prstDash val="solid"/>
              <a:miter lim="800000"/>
            </a:ln>
            <a:effectLst/>
            <a:scene3d>
              <a:camera prst="isometricOffAxis1Right"/>
              <a:lightRig rig="flat" dir="t">
                <a:rot lat="0" lon="0" rev="0"/>
              </a:lightRig>
            </a:scene3d>
            <a:sp3d extrusionH="546100" prstMaterial="translucentPowde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04" name="直接连接符 303">
              <a:extLst>
                <a:ext uri="{FF2B5EF4-FFF2-40B4-BE49-F238E27FC236}">
                  <a16:creationId xmlns:a16="http://schemas.microsoft.com/office/drawing/2014/main" id="{717384A4-00BC-4AEE-B7AB-8D64C7A702EC}"/>
                </a:ext>
              </a:extLst>
            </p:cNvPr>
            <p:cNvCxnSpPr/>
            <p:nvPr/>
          </p:nvCxnSpPr>
          <p:spPr>
            <a:xfrm>
              <a:off x="5553702" y="329120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05" name="直接连接符 304">
              <a:extLst>
                <a:ext uri="{FF2B5EF4-FFF2-40B4-BE49-F238E27FC236}">
                  <a16:creationId xmlns:a16="http://schemas.microsoft.com/office/drawing/2014/main" id="{4AF60008-1C5C-4F62-B7E6-EF6DB96C4ED2}"/>
                </a:ext>
              </a:extLst>
            </p:cNvPr>
            <p:cNvCxnSpPr/>
            <p:nvPr/>
          </p:nvCxnSpPr>
          <p:spPr>
            <a:xfrm>
              <a:off x="5793564" y="345750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06" name="直接连接符 305">
              <a:extLst>
                <a:ext uri="{FF2B5EF4-FFF2-40B4-BE49-F238E27FC236}">
                  <a16:creationId xmlns:a16="http://schemas.microsoft.com/office/drawing/2014/main" id="{2F2869F3-4336-407A-9958-51FA9780F74F}"/>
                </a:ext>
              </a:extLst>
            </p:cNvPr>
            <p:cNvCxnSpPr/>
            <p:nvPr/>
          </p:nvCxnSpPr>
          <p:spPr>
            <a:xfrm>
              <a:off x="5698786" y="3268790"/>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07" name="直接连接符 306">
              <a:extLst>
                <a:ext uri="{FF2B5EF4-FFF2-40B4-BE49-F238E27FC236}">
                  <a16:creationId xmlns:a16="http://schemas.microsoft.com/office/drawing/2014/main" id="{FD5FDB80-3D5C-41E2-B184-44982F8CFEEE}"/>
                </a:ext>
              </a:extLst>
            </p:cNvPr>
            <p:cNvCxnSpPr/>
            <p:nvPr/>
          </p:nvCxnSpPr>
          <p:spPr>
            <a:xfrm>
              <a:off x="5939350" y="343168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08" name="直接连接符 307">
              <a:extLst>
                <a:ext uri="{FF2B5EF4-FFF2-40B4-BE49-F238E27FC236}">
                  <a16:creationId xmlns:a16="http://schemas.microsoft.com/office/drawing/2014/main" id="{7EB19BBE-4478-43D9-86F6-A5E2081FB249}"/>
                </a:ext>
              </a:extLst>
            </p:cNvPr>
            <p:cNvCxnSpPr/>
            <p:nvPr/>
          </p:nvCxnSpPr>
          <p:spPr>
            <a:xfrm>
              <a:off x="5844126" y="3245951"/>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09" name="直接连接符 308">
              <a:extLst>
                <a:ext uri="{FF2B5EF4-FFF2-40B4-BE49-F238E27FC236}">
                  <a16:creationId xmlns:a16="http://schemas.microsoft.com/office/drawing/2014/main" id="{4123363E-3F60-4DD3-985D-9DD36A2576A5}"/>
                </a:ext>
              </a:extLst>
            </p:cNvPr>
            <p:cNvCxnSpPr/>
            <p:nvPr/>
          </p:nvCxnSpPr>
          <p:spPr>
            <a:xfrm>
              <a:off x="6084689" y="341036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10" name="直接连接符 309">
              <a:extLst>
                <a:ext uri="{FF2B5EF4-FFF2-40B4-BE49-F238E27FC236}">
                  <a16:creationId xmlns:a16="http://schemas.microsoft.com/office/drawing/2014/main" id="{8AD1ADA1-F86D-424F-A879-DD484CAB3C78}"/>
                </a:ext>
              </a:extLst>
            </p:cNvPr>
            <p:cNvCxnSpPr/>
            <p:nvPr/>
          </p:nvCxnSpPr>
          <p:spPr>
            <a:xfrm>
              <a:off x="5424351" y="3430491"/>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1" name="直接连接符 310">
              <a:extLst>
                <a:ext uri="{FF2B5EF4-FFF2-40B4-BE49-F238E27FC236}">
                  <a16:creationId xmlns:a16="http://schemas.microsoft.com/office/drawing/2014/main" id="{D9B53302-F26E-4A63-96E1-55CE7B60F981}"/>
                </a:ext>
              </a:extLst>
            </p:cNvPr>
            <p:cNvCxnSpPr/>
            <p:nvPr/>
          </p:nvCxnSpPr>
          <p:spPr>
            <a:xfrm flipV="1">
              <a:off x="5668850" y="3504671"/>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2" name="直接连接符 311">
              <a:extLst>
                <a:ext uri="{FF2B5EF4-FFF2-40B4-BE49-F238E27FC236}">
                  <a16:creationId xmlns:a16="http://schemas.microsoft.com/office/drawing/2014/main" id="{FC271A66-A0A4-45A3-9065-EB4057890374}"/>
                </a:ext>
              </a:extLst>
            </p:cNvPr>
            <p:cNvCxnSpPr/>
            <p:nvPr/>
          </p:nvCxnSpPr>
          <p:spPr>
            <a:xfrm>
              <a:off x="5419744" y="3600117"/>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3" name="直接连接符 312">
              <a:extLst>
                <a:ext uri="{FF2B5EF4-FFF2-40B4-BE49-F238E27FC236}">
                  <a16:creationId xmlns:a16="http://schemas.microsoft.com/office/drawing/2014/main" id="{2FB4E215-C611-499E-90AA-BDB1D0BCA9AC}"/>
                </a:ext>
              </a:extLst>
            </p:cNvPr>
            <p:cNvCxnSpPr/>
            <p:nvPr/>
          </p:nvCxnSpPr>
          <p:spPr>
            <a:xfrm flipV="1">
              <a:off x="5669663" y="3675650"/>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4" name="直接连接符 313">
              <a:extLst>
                <a:ext uri="{FF2B5EF4-FFF2-40B4-BE49-F238E27FC236}">
                  <a16:creationId xmlns:a16="http://schemas.microsoft.com/office/drawing/2014/main" id="{47C0E5E4-C47E-4101-9EEB-66E42000D321}"/>
                </a:ext>
              </a:extLst>
            </p:cNvPr>
            <p:cNvCxnSpPr/>
            <p:nvPr/>
          </p:nvCxnSpPr>
          <p:spPr>
            <a:xfrm>
              <a:off x="5414997" y="3785756"/>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5" name="直接连接符 314">
              <a:extLst>
                <a:ext uri="{FF2B5EF4-FFF2-40B4-BE49-F238E27FC236}">
                  <a16:creationId xmlns:a16="http://schemas.microsoft.com/office/drawing/2014/main" id="{0653C454-2042-4AA8-8E2D-852DAA790864}"/>
                </a:ext>
              </a:extLst>
            </p:cNvPr>
            <p:cNvCxnSpPr/>
            <p:nvPr/>
          </p:nvCxnSpPr>
          <p:spPr>
            <a:xfrm flipV="1">
              <a:off x="5664914" y="3861290"/>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6" name="直接连接符 315">
              <a:extLst>
                <a:ext uri="{FF2B5EF4-FFF2-40B4-BE49-F238E27FC236}">
                  <a16:creationId xmlns:a16="http://schemas.microsoft.com/office/drawing/2014/main" id="{9A9F5376-2F79-41F6-933D-3FDE7F765C6B}"/>
                </a:ext>
              </a:extLst>
            </p:cNvPr>
            <p:cNvCxnSpPr/>
            <p:nvPr/>
          </p:nvCxnSpPr>
          <p:spPr>
            <a:xfrm flipV="1">
              <a:off x="5494615" y="3277191"/>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7" name="直接连接符 316">
              <a:extLst>
                <a:ext uri="{FF2B5EF4-FFF2-40B4-BE49-F238E27FC236}">
                  <a16:creationId xmlns:a16="http://schemas.microsoft.com/office/drawing/2014/main" id="{A1A259E8-A7B7-4904-BA04-52C2890B8645}"/>
                </a:ext>
              </a:extLst>
            </p:cNvPr>
            <p:cNvCxnSpPr/>
            <p:nvPr/>
          </p:nvCxnSpPr>
          <p:spPr>
            <a:xfrm flipV="1">
              <a:off x="5588483" y="3336758"/>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8" name="直接连接符 317">
              <a:extLst>
                <a:ext uri="{FF2B5EF4-FFF2-40B4-BE49-F238E27FC236}">
                  <a16:creationId xmlns:a16="http://schemas.microsoft.com/office/drawing/2014/main" id="{E4ED0314-1B3D-4DBE-9BB0-2E3745D6B497}"/>
                </a:ext>
              </a:extLst>
            </p:cNvPr>
            <p:cNvCxnSpPr/>
            <p:nvPr/>
          </p:nvCxnSpPr>
          <p:spPr>
            <a:xfrm>
              <a:off x="5494615" y="336256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19" name="直接连接符 318">
              <a:extLst>
                <a:ext uri="{FF2B5EF4-FFF2-40B4-BE49-F238E27FC236}">
                  <a16:creationId xmlns:a16="http://schemas.microsoft.com/office/drawing/2014/main" id="{AC1F835E-D8C9-4FE0-A3E3-FEC7A5BB5BE7}"/>
                </a:ext>
              </a:extLst>
            </p:cNvPr>
            <p:cNvCxnSpPr/>
            <p:nvPr/>
          </p:nvCxnSpPr>
          <p:spPr>
            <a:xfrm>
              <a:off x="5589838" y="3420828"/>
              <a:ext cx="0" cy="594096"/>
            </a:xfrm>
            <a:prstGeom prst="line">
              <a:avLst/>
            </a:prstGeom>
            <a:noFill/>
            <a:ln w="6350" cap="flat" cmpd="sng" algn="ctr">
              <a:solidFill>
                <a:sysClr val="windowText" lastClr="000000">
                  <a:lumMod val="50000"/>
                  <a:lumOff val="50000"/>
                </a:sysClr>
              </a:solidFill>
              <a:prstDash val="lgDash"/>
              <a:miter lim="800000"/>
            </a:ln>
            <a:effectLst/>
          </p:spPr>
        </p:cxnSp>
        <p:sp>
          <p:nvSpPr>
            <p:cNvPr id="320" name="矩形 319">
              <a:extLst>
                <a:ext uri="{FF2B5EF4-FFF2-40B4-BE49-F238E27FC236}">
                  <a16:creationId xmlns:a16="http://schemas.microsoft.com/office/drawing/2014/main" id="{31228EEA-9D52-40B5-88BA-6827BCE83A31}"/>
                </a:ext>
              </a:extLst>
            </p:cNvPr>
            <p:cNvSpPr/>
            <p:nvPr/>
          </p:nvSpPr>
          <p:spPr>
            <a:xfrm>
              <a:off x="5646800" y="3420678"/>
              <a:ext cx="614582" cy="614582"/>
            </a:xfrm>
            <a:prstGeom prst="rect">
              <a:avLst/>
            </a:prstGeom>
            <a:solidFill>
              <a:srgbClr val="5B9BD5"/>
            </a:solidFill>
            <a:ln w="28575" cap="flat" cmpd="sng" algn="ctr">
              <a:solidFill>
                <a:srgbClr val="5B9BD5">
                  <a:shade val="50000"/>
                </a:srgbClr>
              </a:solidFill>
              <a:prstDash val="solid"/>
              <a:miter lim="800000"/>
            </a:ln>
            <a:effectLst/>
            <a:scene3d>
              <a:camera prst="isometricOffAxis1Right"/>
              <a:lightRig rig="threePt" dir="t"/>
            </a:scene3d>
            <a:sp3d extrusionH="546100" prstMaterial="legacyWirefram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39" name="文本框 338">
              <a:extLst>
                <a:ext uri="{FF2B5EF4-FFF2-40B4-BE49-F238E27FC236}">
                  <a16:creationId xmlns:a16="http://schemas.microsoft.com/office/drawing/2014/main" id="{66F679ED-DA89-41C4-993A-835FB5D0709C}"/>
                </a:ext>
              </a:extLst>
            </p:cNvPr>
            <p:cNvSpPr txBox="1"/>
            <p:nvPr/>
          </p:nvSpPr>
          <p:spPr>
            <a:xfrm>
              <a:off x="5469675" y="2900712"/>
              <a:ext cx="783599" cy="2485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Phase only</a:t>
              </a:r>
              <a:endParaRPr kumimoji="0" lang="zh-CN" altLang="en-US" sz="1000" b="0"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endParaRPr>
            </a:p>
          </p:txBody>
        </p:sp>
        <p:pic>
          <p:nvPicPr>
            <p:cNvPr id="398" name="图片 397" descr="图片包含 游戏机, 画&#10;&#10;描述已自动生成">
              <a:extLst>
                <a:ext uri="{FF2B5EF4-FFF2-40B4-BE49-F238E27FC236}">
                  <a16:creationId xmlns:a16="http://schemas.microsoft.com/office/drawing/2014/main" id="{0B236802-43F1-4FA5-98EA-25CC495B72AA}"/>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5567372" y="3372854"/>
              <a:ext cx="618679" cy="618195"/>
            </a:xfrm>
            <a:prstGeom prst="rect">
              <a:avLst/>
            </a:prstGeom>
            <a:noFill/>
            <a:scene3d>
              <a:camera prst="orthographicFront">
                <a:rot lat="1080000" lon="20040000" rev="0"/>
              </a:camera>
              <a:lightRig rig="threePt" dir="t"/>
            </a:scene3d>
          </p:spPr>
        </p:pic>
        <p:pic>
          <p:nvPicPr>
            <p:cNvPr id="399" name="图片 398" descr="图片包含 游戏机, 布, 画&#10;&#10;描述已自动生成">
              <a:extLst>
                <a:ext uri="{FF2B5EF4-FFF2-40B4-BE49-F238E27FC236}">
                  <a16:creationId xmlns:a16="http://schemas.microsoft.com/office/drawing/2014/main" id="{1C8C0880-EC3C-4DED-8047-F1A35E7A2649}"/>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5471291" y="3312995"/>
              <a:ext cx="618679" cy="618679"/>
            </a:xfrm>
            <a:prstGeom prst="rect">
              <a:avLst/>
            </a:prstGeom>
            <a:noFill/>
            <a:scene3d>
              <a:camera prst="orthographicFront">
                <a:rot lat="1080000" lon="20040000" rev="0"/>
              </a:camera>
              <a:lightRig rig="threePt" dir="t"/>
            </a:scene3d>
          </p:spPr>
        </p:pic>
      </p:grpSp>
      <p:grpSp>
        <p:nvGrpSpPr>
          <p:cNvPr id="400" name="组合 399">
            <a:extLst>
              <a:ext uri="{FF2B5EF4-FFF2-40B4-BE49-F238E27FC236}">
                <a16:creationId xmlns:a16="http://schemas.microsoft.com/office/drawing/2014/main" id="{F71B7D49-EC29-4BA1-A554-AA082C2631A5}"/>
              </a:ext>
            </a:extLst>
          </p:cNvPr>
          <p:cNvGrpSpPr/>
          <p:nvPr/>
        </p:nvGrpSpPr>
        <p:grpSpPr>
          <a:xfrm>
            <a:off x="6566900" y="4165251"/>
            <a:ext cx="708061" cy="636315"/>
            <a:chOff x="7703245" y="3035348"/>
            <a:chExt cx="1244272" cy="1118192"/>
          </a:xfrm>
        </p:grpSpPr>
        <p:sp>
          <p:nvSpPr>
            <p:cNvPr id="401" name="矩形: 圆角 400">
              <a:extLst>
                <a:ext uri="{FF2B5EF4-FFF2-40B4-BE49-F238E27FC236}">
                  <a16:creationId xmlns:a16="http://schemas.microsoft.com/office/drawing/2014/main" id="{7D0CFF5C-AB08-4115-A1F6-88B41D6F998A}"/>
                </a:ext>
              </a:extLst>
            </p:cNvPr>
            <p:cNvSpPr/>
            <p:nvPr/>
          </p:nvSpPr>
          <p:spPr>
            <a:xfrm>
              <a:off x="7787061" y="3035348"/>
              <a:ext cx="1097364" cy="1118192"/>
            </a:xfrm>
            <a:prstGeom prst="roundRect">
              <a:avLst/>
            </a:prstGeom>
            <a:solidFill>
              <a:sysClr val="window" lastClr="FFFFFF"/>
            </a:solidFill>
            <a:ln w="28575" cap="flat" cmpd="sng" algn="ctr">
              <a:solidFill>
                <a:sysClr val="windowText" lastClr="000000">
                  <a:alpha val="0"/>
                </a:sysClr>
              </a:solidFill>
              <a:prstDash val="solid"/>
              <a:miter lim="800000"/>
            </a:ln>
            <a:effectLst/>
            <a:scene3d>
              <a:camera prst="orthographicFront">
                <a:rot lat="1080000" lon="20040000" rev="0"/>
              </a:camera>
              <a:lightRig rig="contrasting" dir="t"/>
            </a:scene3d>
            <a:sp3d extrusionH="137160" contourW="19050" prstMaterial="metal">
              <a:extrusionClr>
                <a:srgbClr val="A5A5A5">
                  <a:lumMod val="20000"/>
                  <a:lumOff val="80000"/>
                </a:srgbClr>
              </a:extrusionClr>
              <a:contourClr>
                <a:sysClr val="windowText" lastClr="000000"/>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402" name="组合 401">
              <a:extLst>
                <a:ext uri="{FF2B5EF4-FFF2-40B4-BE49-F238E27FC236}">
                  <a16:creationId xmlns:a16="http://schemas.microsoft.com/office/drawing/2014/main" id="{EA450E4D-F6CB-4E67-9A0D-A4338AC906FF}"/>
                </a:ext>
              </a:extLst>
            </p:cNvPr>
            <p:cNvGrpSpPr/>
            <p:nvPr/>
          </p:nvGrpSpPr>
          <p:grpSpPr>
            <a:xfrm>
              <a:off x="7703245" y="3189331"/>
              <a:ext cx="1244272" cy="872555"/>
              <a:chOff x="5112117" y="3276347"/>
              <a:chExt cx="1244272" cy="872555"/>
            </a:xfrm>
            <a:scene3d>
              <a:camera prst="orthographicFront">
                <a:rot lat="1080000" lon="20040000" rev="0"/>
              </a:camera>
              <a:lightRig rig="threePt" dir="t"/>
            </a:scene3d>
          </p:grpSpPr>
          <p:sp>
            <p:nvSpPr>
              <p:cNvPr id="403" name="文本框 402">
                <a:extLst>
                  <a:ext uri="{FF2B5EF4-FFF2-40B4-BE49-F238E27FC236}">
                    <a16:creationId xmlns:a16="http://schemas.microsoft.com/office/drawing/2014/main" id="{5CF69D7E-4961-4B8C-A566-37F22E0E9C3B}"/>
                  </a:ext>
                </a:extLst>
              </p:cNvPr>
              <p:cNvSpPr txBox="1"/>
              <p:nvPr/>
            </p:nvSpPr>
            <p:spPr>
              <a:xfrm>
                <a:off x="5311948" y="3276347"/>
                <a:ext cx="849578" cy="47703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50" b="1"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三维</a:t>
                </a:r>
              </a:p>
            </p:txBody>
          </p:sp>
          <p:sp>
            <p:nvSpPr>
              <p:cNvPr id="404" name="文本框 403">
                <a:extLst>
                  <a:ext uri="{FF2B5EF4-FFF2-40B4-BE49-F238E27FC236}">
                    <a16:creationId xmlns:a16="http://schemas.microsoft.com/office/drawing/2014/main" id="{B6A08B4A-313F-431D-9540-945E5FBF766C}"/>
                  </a:ext>
                </a:extLst>
              </p:cNvPr>
              <p:cNvSpPr txBox="1"/>
              <p:nvPr/>
            </p:nvSpPr>
            <p:spPr>
              <a:xfrm>
                <a:off x="5112117" y="3671864"/>
                <a:ext cx="1244272" cy="47703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50" b="1"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GS </a:t>
                </a:r>
                <a:r>
                  <a:rPr kumimoji="0" lang="zh-CN" altLang="en-US" sz="1150" b="1"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算法</a:t>
                </a:r>
              </a:p>
            </p:txBody>
          </p:sp>
        </p:grpSp>
      </p:grpSp>
      <p:grpSp>
        <p:nvGrpSpPr>
          <p:cNvPr id="423" name="组合 422">
            <a:extLst>
              <a:ext uri="{FF2B5EF4-FFF2-40B4-BE49-F238E27FC236}">
                <a16:creationId xmlns:a16="http://schemas.microsoft.com/office/drawing/2014/main" id="{05E9C375-9B3D-476F-9B94-91C409A5AB35}"/>
              </a:ext>
            </a:extLst>
          </p:cNvPr>
          <p:cNvGrpSpPr/>
          <p:nvPr/>
        </p:nvGrpSpPr>
        <p:grpSpPr>
          <a:xfrm>
            <a:off x="31809" y="6491415"/>
            <a:ext cx="437891" cy="299556"/>
            <a:chOff x="8539422" y="6009541"/>
            <a:chExt cx="437891" cy="299556"/>
          </a:xfrm>
        </p:grpSpPr>
        <p:sp>
          <p:nvSpPr>
            <p:cNvPr id="424" name="卷形: 垂直 423">
              <a:extLst>
                <a:ext uri="{FF2B5EF4-FFF2-40B4-BE49-F238E27FC236}">
                  <a16:creationId xmlns:a16="http://schemas.microsoft.com/office/drawing/2014/main" id="{D6C0C1A2-DA2D-402B-943B-6A294F48A424}"/>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5" name="标题 1">
              <a:extLst>
                <a:ext uri="{FF2B5EF4-FFF2-40B4-BE49-F238E27FC236}">
                  <a16:creationId xmlns:a16="http://schemas.microsoft.com/office/drawing/2014/main" id="{51A71FA2-B7A6-4391-B271-DA68DEF29F76}"/>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39</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55582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up)">
                                      <p:cBhvr>
                                        <p:cTn id="7" dur="500"/>
                                        <p:tgtEl>
                                          <p:spTgt spid="63"/>
                                        </p:tgtEl>
                                      </p:cBhvr>
                                    </p:animEffect>
                                  </p:childTnLst>
                                </p:cTn>
                              </p:par>
                              <p:par>
                                <p:cTn id="8" presetID="22" presetClass="entr" presetSubtype="1"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wipe(up)">
                                      <p:cBhvr>
                                        <p:cTn id="10" dur="500"/>
                                        <p:tgtEl>
                                          <p:spTgt spid="96"/>
                                        </p:tgtEl>
                                      </p:cBhvr>
                                    </p:animEffect>
                                  </p:childTnLst>
                                </p:cTn>
                              </p:par>
                              <p:par>
                                <p:cTn id="11" presetID="22" presetClass="entr" presetSubtype="1"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animEffect transition="in" filter="wipe(up)">
                                      <p:cBhvr>
                                        <p:cTn id="13" dur="500"/>
                                        <p:tgtEl>
                                          <p:spTgt spid="40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15"/>
                                        </p:tgtEl>
                                        <p:attrNameLst>
                                          <p:attrName>style.visibility</p:attrName>
                                        </p:attrNameLst>
                                      </p:cBhvr>
                                      <p:to>
                                        <p:strVal val="visible"/>
                                      </p:to>
                                    </p:set>
                                    <p:animEffect transition="in" filter="wipe(up)">
                                      <p:cBhvr>
                                        <p:cTn id="18" dur="500"/>
                                        <p:tgtEl>
                                          <p:spTgt spid="415"/>
                                        </p:tgtEl>
                                      </p:cBhvr>
                                    </p:animEffect>
                                  </p:childTnLst>
                                </p:cTn>
                              </p:par>
                              <p:par>
                                <p:cTn id="19" presetID="22" presetClass="entr" presetSubtype="1" fill="hold" nodeType="withEffect">
                                  <p:stCondLst>
                                    <p:cond delay="0"/>
                                  </p:stCondLst>
                                  <p:childTnLst>
                                    <p:set>
                                      <p:cBhvr>
                                        <p:cTn id="20" dur="1" fill="hold">
                                          <p:stCondLst>
                                            <p:cond delay="0"/>
                                          </p:stCondLst>
                                        </p:cTn>
                                        <p:tgtEl>
                                          <p:spTgt spid="416"/>
                                        </p:tgtEl>
                                        <p:attrNameLst>
                                          <p:attrName>style.visibility</p:attrName>
                                        </p:attrNameLst>
                                      </p:cBhvr>
                                      <p:to>
                                        <p:strVal val="visible"/>
                                      </p:to>
                                    </p:set>
                                    <p:animEffect transition="in" filter="wipe(up)">
                                      <p:cBhvr>
                                        <p:cTn id="21" dur="500"/>
                                        <p:tgtEl>
                                          <p:spTgt spid="4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wipe(left)">
                                      <p:cBhvr>
                                        <p:cTn id="26" dur="200"/>
                                        <p:tgtEl>
                                          <p:spTgt spid="94"/>
                                        </p:tgtEl>
                                      </p:cBhvr>
                                    </p:animEffect>
                                  </p:childTnLst>
                                </p:cTn>
                              </p:par>
                            </p:childTnLst>
                          </p:cTn>
                        </p:par>
                        <p:par>
                          <p:cTn id="27" fill="hold">
                            <p:stCondLst>
                              <p:cond delay="200"/>
                            </p:stCondLst>
                            <p:childTnLst>
                              <p:par>
                                <p:cTn id="28" presetID="22" presetClass="entr" presetSubtype="8" fill="hold"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left)">
                                      <p:cBhvr>
                                        <p:cTn id="30" dur="200"/>
                                        <p:tgtEl>
                                          <p:spTgt spid="72"/>
                                        </p:tgtEl>
                                      </p:cBhvr>
                                    </p:animEffect>
                                  </p:childTnLst>
                                </p:cTn>
                              </p:par>
                            </p:childTnLst>
                          </p:cTn>
                        </p:par>
                        <p:par>
                          <p:cTn id="31" fill="hold">
                            <p:stCondLst>
                              <p:cond delay="400"/>
                            </p:stCondLst>
                            <p:childTnLst>
                              <p:par>
                                <p:cTn id="32" presetID="22" presetClass="entr" presetSubtype="8" fill="hold" nodeType="afterEffect">
                                  <p:stCondLst>
                                    <p:cond delay="0"/>
                                  </p:stCondLst>
                                  <p:childTnLst>
                                    <p:set>
                                      <p:cBhvr>
                                        <p:cTn id="33" dur="1" fill="hold">
                                          <p:stCondLst>
                                            <p:cond delay="0"/>
                                          </p:stCondLst>
                                        </p:cTn>
                                        <p:tgtEl>
                                          <p:spTgt spid="409"/>
                                        </p:tgtEl>
                                        <p:attrNameLst>
                                          <p:attrName>style.visibility</p:attrName>
                                        </p:attrNameLst>
                                      </p:cBhvr>
                                      <p:to>
                                        <p:strVal val="visible"/>
                                      </p:to>
                                    </p:set>
                                    <p:animEffect transition="in" filter="wipe(left)">
                                      <p:cBhvr>
                                        <p:cTn id="34" dur="200"/>
                                        <p:tgtEl>
                                          <p:spTgt spid="409"/>
                                        </p:tgtEl>
                                      </p:cBhvr>
                                    </p:animEffect>
                                  </p:childTnLst>
                                </p:cTn>
                              </p:par>
                            </p:childTnLst>
                          </p:cTn>
                        </p:par>
                        <p:par>
                          <p:cTn id="35" fill="hold">
                            <p:stCondLst>
                              <p:cond delay="600"/>
                            </p:stCondLst>
                            <p:childTnLst>
                              <p:par>
                                <p:cTn id="36" presetID="18" presetClass="entr" presetSubtype="6" fill="hold"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strips(downRight)">
                                      <p:cBhvr>
                                        <p:cTn id="38" dur="200"/>
                                        <p:tgtEl>
                                          <p:spTgt spid="69"/>
                                        </p:tgtEl>
                                      </p:cBhvr>
                                    </p:animEffect>
                                  </p:childTnLst>
                                </p:cTn>
                              </p:par>
                            </p:childTnLst>
                          </p:cTn>
                        </p:par>
                        <p:par>
                          <p:cTn id="39" fill="hold">
                            <p:stCondLst>
                              <p:cond delay="800"/>
                            </p:stCondLst>
                            <p:childTnLst>
                              <p:par>
                                <p:cTn id="40" presetID="22" presetClass="entr" presetSubtype="1" fill="hold" nodeType="afterEffect">
                                  <p:stCondLst>
                                    <p:cond delay="0"/>
                                  </p:stCondLst>
                                  <p:childTnLst>
                                    <p:set>
                                      <p:cBhvr>
                                        <p:cTn id="41" dur="1" fill="hold">
                                          <p:stCondLst>
                                            <p:cond delay="0"/>
                                          </p:stCondLst>
                                        </p:cTn>
                                        <p:tgtEl>
                                          <p:spTgt spid="412"/>
                                        </p:tgtEl>
                                        <p:attrNameLst>
                                          <p:attrName>style.visibility</p:attrName>
                                        </p:attrNameLst>
                                      </p:cBhvr>
                                      <p:to>
                                        <p:strVal val="visible"/>
                                      </p:to>
                                    </p:set>
                                    <p:animEffect transition="in" filter="wipe(up)">
                                      <p:cBhvr>
                                        <p:cTn id="42" dur="200"/>
                                        <p:tgtEl>
                                          <p:spTgt spid="412"/>
                                        </p:tgtEl>
                                      </p:cBhvr>
                                    </p:animEffect>
                                  </p:childTnLst>
                                </p:cTn>
                              </p:par>
                            </p:childTnLst>
                          </p:cTn>
                        </p:par>
                        <p:par>
                          <p:cTn id="43" fill="hold">
                            <p:stCondLst>
                              <p:cond delay="1000"/>
                            </p:stCondLst>
                            <p:childTnLst>
                              <p:par>
                                <p:cTn id="44" presetID="18" presetClass="entr" presetSubtype="12"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strips(downLeft)">
                                      <p:cBhvr>
                                        <p:cTn id="46" dur="200"/>
                                        <p:tgtEl>
                                          <p:spTgt spid="70"/>
                                        </p:tgtEl>
                                      </p:cBhvr>
                                    </p:animEffect>
                                  </p:childTnLst>
                                </p:cTn>
                              </p:par>
                            </p:childTnLst>
                          </p:cTn>
                        </p:par>
                        <p:par>
                          <p:cTn id="47" fill="hold">
                            <p:stCondLst>
                              <p:cond delay="1200"/>
                            </p:stCondLst>
                            <p:childTnLst>
                              <p:par>
                                <p:cTn id="48" presetID="22" presetClass="entr" presetSubtype="2" fill="hold" nodeType="afterEffect">
                                  <p:stCondLst>
                                    <p:cond delay="0"/>
                                  </p:stCondLst>
                                  <p:childTnLst>
                                    <p:set>
                                      <p:cBhvr>
                                        <p:cTn id="49" dur="1" fill="hold">
                                          <p:stCondLst>
                                            <p:cond delay="0"/>
                                          </p:stCondLst>
                                        </p:cTn>
                                        <p:tgtEl>
                                          <p:spTgt spid="411"/>
                                        </p:tgtEl>
                                        <p:attrNameLst>
                                          <p:attrName>style.visibility</p:attrName>
                                        </p:attrNameLst>
                                      </p:cBhvr>
                                      <p:to>
                                        <p:strVal val="visible"/>
                                      </p:to>
                                    </p:set>
                                    <p:animEffect transition="in" filter="wipe(right)">
                                      <p:cBhvr>
                                        <p:cTn id="50" dur="200"/>
                                        <p:tgtEl>
                                          <p:spTgt spid="411"/>
                                        </p:tgtEl>
                                      </p:cBhvr>
                                    </p:animEffect>
                                  </p:childTnLst>
                                </p:cTn>
                              </p:par>
                            </p:childTnLst>
                          </p:cTn>
                        </p:par>
                        <p:par>
                          <p:cTn id="51" fill="hold">
                            <p:stCondLst>
                              <p:cond delay="1400"/>
                            </p:stCondLst>
                            <p:childTnLst>
                              <p:par>
                                <p:cTn id="52" presetID="18" presetClass="entr" presetSubtype="9"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strips(upLeft)">
                                      <p:cBhvr>
                                        <p:cTn id="54" dur="200"/>
                                        <p:tgtEl>
                                          <p:spTgt spid="71"/>
                                        </p:tgtEl>
                                      </p:cBhvr>
                                    </p:animEffect>
                                  </p:childTnLst>
                                </p:cTn>
                              </p:par>
                            </p:childTnLst>
                          </p:cTn>
                        </p:par>
                        <p:par>
                          <p:cTn id="55" fill="hold">
                            <p:stCondLst>
                              <p:cond delay="1600"/>
                            </p:stCondLst>
                            <p:childTnLst>
                              <p:par>
                                <p:cTn id="56" presetID="22" presetClass="entr" presetSubtype="4" fill="hold" nodeType="afterEffect">
                                  <p:stCondLst>
                                    <p:cond delay="0"/>
                                  </p:stCondLst>
                                  <p:childTnLst>
                                    <p:set>
                                      <p:cBhvr>
                                        <p:cTn id="57" dur="1" fill="hold">
                                          <p:stCondLst>
                                            <p:cond delay="0"/>
                                          </p:stCondLst>
                                        </p:cTn>
                                        <p:tgtEl>
                                          <p:spTgt spid="410"/>
                                        </p:tgtEl>
                                        <p:attrNameLst>
                                          <p:attrName>style.visibility</p:attrName>
                                        </p:attrNameLst>
                                      </p:cBhvr>
                                      <p:to>
                                        <p:strVal val="visible"/>
                                      </p:to>
                                    </p:set>
                                    <p:animEffect transition="in" filter="wipe(down)">
                                      <p:cBhvr>
                                        <p:cTn id="58" dur="200"/>
                                        <p:tgtEl>
                                          <p:spTgt spid="410"/>
                                        </p:tgtEl>
                                      </p:cBhvr>
                                    </p:animEffect>
                                  </p:childTnLst>
                                </p:cTn>
                              </p:par>
                            </p:childTnLst>
                          </p:cTn>
                        </p:par>
                        <p:par>
                          <p:cTn id="59" fill="hold">
                            <p:stCondLst>
                              <p:cond delay="1800"/>
                            </p:stCondLst>
                            <p:childTnLst>
                              <p:par>
                                <p:cTn id="60" presetID="18" presetClass="entr" presetSubtype="3" fill="hold" nodeType="after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strips(upRight)">
                                      <p:cBhvr>
                                        <p:cTn id="62" dur="200"/>
                                        <p:tgtEl>
                                          <p:spTgt spid="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09"/>
                                        </p:tgtEl>
                                        <p:attrNameLst>
                                          <p:attrName>style.visibility</p:attrName>
                                        </p:attrNameLst>
                                      </p:cBhvr>
                                      <p:to>
                                        <p:strVal val="visible"/>
                                      </p:to>
                                    </p:set>
                                    <p:animEffect transition="in" filter="wipe(left)">
                                      <p:cBhvr>
                                        <p:cTn id="66" dur="200"/>
                                        <p:tgtEl>
                                          <p:spTgt spid="409"/>
                                        </p:tgtEl>
                                      </p:cBhvr>
                                    </p:animEffect>
                                  </p:childTnLst>
                                </p:cTn>
                              </p:par>
                            </p:childTnLst>
                          </p:cTn>
                        </p:par>
                        <p:par>
                          <p:cTn id="67" fill="hold">
                            <p:stCondLst>
                              <p:cond delay="2200"/>
                            </p:stCondLst>
                            <p:childTnLst>
                              <p:par>
                                <p:cTn id="68" presetID="18" presetClass="entr" presetSubtype="6"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strips(downRight)">
                                      <p:cBhvr>
                                        <p:cTn id="70" dur="200"/>
                                        <p:tgtEl>
                                          <p:spTgt spid="69"/>
                                        </p:tgtEl>
                                      </p:cBhvr>
                                    </p:animEffect>
                                  </p:childTnLst>
                                </p:cTn>
                              </p:par>
                            </p:childTnLst>
                          </p:cTn>
                        </p:par>
                        <p:par>
                          <p:cTn id="71" fill="hold">
                            <p:stCondLst>
                              <p:cond delay="2400"/>
                            </p:stCondLst>
                            <p:childTnLst>
                              <p:par>
                                <p:cTn id="72" presetID="22" presetClass="entr" presetSubtype="1" fill="hold" nodeType="afterEffect">
                                  <p:stCondLst>
                                    <p:cond delay="0"/>
                                  </p:stCondLst>
                                  <p:childTnLst>
                                    <p:set>
                                      <p:cBhvr>
                                        <p:cTn id="73" dur="1" fill="hold">
                                          <p:stCondLst>
                                            <p:cond delay="0"/>
                                          </p:stCondLst>
                                        </p:cTn>
                                        <p:tgtEl>
                                          <p:spTgt spid="412"/>
                                        </p:tgtEl>
                                        <p:attrNameLst>
                                          <p:attrName>style.visibility</p:attrName>
                                        </p:attrNameLst>
                                      </p:cBhvr>
                                      <p:to>
                                        <p:strVal val="visible"/>
                                      </p:to>
                                    </p:set>
                                    <p:animEffect transition="in" filter="wipe(up)">
                                      <p:cBhvr>
                                        <p:cTn id="74" dur="200"/>
                                        <p:tgtEl>
                                          <p:spTgt spid="412"/>
                                        </p:tgtEl>
                                      </p:cBhvr>
                                    </p:animEffect>
                                  </p:childTnLst>
                                </p:cTn>
                              </p:par>
                            </p:childTnLst>
                          </p:cTn>
                        </p:par>
                        <p:par>
                          <p:cTn id="75" fill="hold">
                            <p:stCondLst>
                              <p:cond delay="2600"/>
                            </p:stCondLst>
                            <p:childTnLst>
                              <p:par>
                                <p:cTn id="76" presetID="18" presetClass="entr" presetSubtype="6" fill="hold" nodeType="after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strips(downRight)">
                                      <p:cBhvr>
                                        <p:cTn id="78" dur="200"/>
                                        <p:tgtEl>
                                          <p:spTgt spid="70"/>
                                        </p:tgtEl>
                                      </p:cBhvr>
                                    </p:animEffect>
                                  </p:childTnLst>
                                </p:cTn>
                              </p:par>
                            </p:childTnLst>
                          </p:cTn>
                        </p:par>
                        <p:par>
                          <p:cTn id="79" fill="hold">
                            <p:stCondLst>
                              <p:cond delay="2800"/>
                            </p:stCondLst>
                            <p:childTnLst>
                              <p:par>
                                <p:cTn id="80" presetID="22" presetClass="entr" presetSubtype="8"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wipe(left)">
                                      <p:cBhvr>
                                        <p:cTn id="82" dur="200"/>
                                        <p:tgtEl>
                                          <p:spTgt spid="9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421"/>
                                        </p:tgtEl>
                                        <p:attrNameLst>
                                          <p:attrName>style.visibility</p:attrName>
                                        </p:attrNameLst>
                                      </p:cBhvr>
                                      <p:to>
                                        <p:strVal val="visible"/>
                                      </p:to>
                                    </p:set>
                                    <p:animEffect transition="in" filter="wipe(up)">
                                      <p:cBhvr>
                                        <p:cTn id="87" dur="500"/>
                                        <p:tgtEl>
                                          <p:spTgt spid="421"/>
                                        </p:tgtEl>
                                      </p:cBhvr>
                                    </p:animEffect>
                                  </p:childTnLst>
                                </p:cTn>
                              </p:par>
                              <p:par>
                                <p:cTn id="88" presetID="22" presetClass="entr" presetSubtype="1" fill="hold" nodeType="withEffect">
                                  <p:stCondLst>
                                    <p:cond delay="0"/>
                                  </p:stCondLst>
                                  <p:childTnLst>
                                    <p:set>
                                      <p:cBhvr>
                                        <p:cTn id="89" dur="1" fill="hold">
                                          <p:stCondLst>
                                            <p:cond delay="0"/>
                                          </p:stCondLst>
                                        </p:cTn>
                                        <p:tgtEl>
                                          <p:spTgt spid="422"/>
                                        </p:tgtEl>
                                        <p:attrNameLst>
                                          <p:attrName>style.visibility</p:attrName>
                                        </p:attrNameLst>
                                      </p:cBhvr>
                                      <p:to>
                                        <p:strVal val="visible"/>
                                      </p:to>
                                    </p:set>
                                    <p:animEffect transition="in" filter="wipe(up)">
                                      <p:cBhvr>
                                        <p:cTn id="90" dur="500"/>
                                        <p:tgtEl>
                                          <p:spTgt spid="42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nodeType="clickEffect">
                                  <p:stCondLst>
                                    <p:cond delay="0"/>
                                  </p:stCondLst>
                                  <p:childTnLst>
                                    <p:set>
                                      <p:cBhvr>
                                        <p:cTn id="94" dur="1" fill="hold">
                                          <p:stCondLst>
                                            <p:cond delay="0"/>
                                          </p:stCondLst>
                                        </p:cTn>
                                        <p:tgtEl>
                                          <p:spTgt spid="397"/>
                                        </p:tgtEl>
                                        <p:attrNameLst>
                                          <p:attrName>style.visibility</p:attrName>
                                        </p:attrNameLst>
                                      </p:cBhvr>
                                      <p:to>
                                        <p:strVal val="visible"/>
                                      </p:to>
                                    </p:set>
                                    <p:animEffect transition="in" filter="wipe(right)">
                                      <p:cBhvr>
                                        <p:cTn id="95" dur="200"/>
                                        <p:tgtEl>
                                          <p:spTgt spid="397"/>
                                        </p:tgtEl>
                                      </p:cBhvr>
                                    </p:animEffect>
                                  </p:childTnLst>
                                </p:cTn>
                              </p:par>
                            </p:childTnLst>
                          </p:cTn>
                        </p:par>
                        <p:par>
                          <p:cTn id="96" fill="hold">
                            <p:stCondLst>
                              <p:cond delay="200"/>
                            </p:stCondLst>
                            <p:childTnLst>
                              <p:par>
                                <p:cTn id="97" presetID="22" presetClass="entr" presetSubtype="2" fill="hold" nodeType="after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wipe(right)">
                                      <p:cBhvr>
                                        <p:cTn id="99" dur="200"/>
                                        <p:tgtEl>
                                          <p:spTgt spid="65"/>
                                        </p:tgtEl>
                                      </p:cBhvr>
                                    </p:animEffect>
                                  </p:childTnLst>
                                </p:cTn>
                              </p:par>
                            </p:childTnLst>
                          </p:cTn>
                        </p:par>
                        <p:par>
                          <p:cTn id="100" fill="hold">
                            <p:stCondLst>
                              <p:cond delay="400"/>
                            </p:stCondLst>
                            <p:childTnLst>
                              <p:par>
                                <p:cTn id="101" presetID="22" presetClass="entr" presetSubtype="4" fill="hold" nodeType="afterEffect">
                                  <p:stCondLst>
                                    <p:cond delay="0"/>
                                  </p:stCondLst>
                                  <p:childTnLst>
                                    <p:set>
                                      <p:cBhvr>
                                        <p:cTn id="102" dur="1" fill="hold">
                                          <p:stCondLst>
                                            <p:cond delay="0"/>
                                          </p:stCondLst>
                                        </p:cTn>
                                        <p:tgtEl>
                                          <p:spTgt spid="417"/>
                                        </p:tgtEl>
                                        <p:attrNameLst>
                                          <p:attrName>style.visibility</p:attrName>
                                        </p:attrNameLst>
                                      </p:cBhvr>
                                      <p:to>
                                        <p:strVal val="visible"/>
                                      </p:to>
                                    </p:set>
                                    <p:animEffect transition="in" filter="wipe(down)">
                                      <p:cBhvr>
                                        <p:cTn id="103" dur="200"/>
                                        <p:tgtEl>
                                          <p:spTgt spid="417"/>
                                        </p:tgtEl>
                                      </p:cBhvr>
                                    </p:animEffect>
                                  </p:childTnLst>
                                </p:cTn>
                              </p:par>
                            </p:childTnLst>
                          </p:cTn>
                        </p:par>
                        <p:par>
                          <p:cTn id="104" fill="hold">
                            <p:stCondLst>
                              <p:cond delay="600"/>
                            </p:stCondLst>
                            <p:childTnLst>
                              <p:par>
                                <p:cTn id="105" presetID="18" presetClass="entr" presetSubtype="9" fill="hold" nodeType="after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strips(upLeft)">
                                      <p:cBhvr>
                                        <p:cTn id="107" dur="200"/>
                                        <p:tgtEl>
                                          <p:spTgt spid="64"/>
                                        </p:tgtEl>
                                      </p:cBhvr>
                                    </p:animEffect>
                                  </p:childTnLst>
                                </p:cTn>
                              </p:par>
                            </p:childTnLst>
                          </p:cTn>
                        </p:par>
                        <p:par>
                          <p:cTn id="108" fill="hold">
                            <p:stCondLst>
                              <p:cond delay="800"/>
                            </p:stCondLst>
                            <p:childTnLst>
                              <p:par>
                                <p:cTn id="109" presetID="22" presetClass="entr" presetSubtype="4" fill="hold" nodeType="afterEffect">
                                  <p:stCondLst>
                                    <p:cond delay="0"/>
                                  </p:stCondLst>
                                  <p:childTnLst>
                                    <p:set>
                                      <p:cBhvr>
                                        <p:cTn id="110" dur="1" fill="hold">
                                          <p:stCondLst>
                                            <p:cond delay="0"/>
                                          </p:stCondLst>
                                        </p:cTn>
                                        <p:tgtEl>
                                          <p:spTgt spid="419"/>
                                        </p:tgtEl>
                                        <p:attrNameLst>
                                          <p:attrName>style.visibility</p:attrName>
                                        </p:attrNameLst>
                                      </p:cBhvr>
                                      <p:to>
                                        <p:strVal val="visible"/>
                                      </p:to>
                                    </p:set>
                                    <p:animEffect transition="in" filter="wipe(down)">
                                      <p:cBhvr>
                                        <p:cTn id="111" dur="200"/>
                                        <p:tgtEl>
                                          <p:spTgt spid="419"/>
                                        </p:tgtEl>
                                      </p:cBhvr>
                                    </p:animEffect>
                                  </p:childTnLst>
                                </p:cTn>
                              </p:par>
                            </p:childTnLst>
                          </p:cTn>
                        </p:par>
                        <p:par>
                          <p:cTn id="112" fill="hold">
                            <p:stCondLst>
                              <p:cond delay="1000"/>
                            </p:stCondLst>
                            <p:childTnLst>
                              <p:par>
                                <p:cTn id="113" presetID="18" presetClass="entr" presetSubtype="3" fill="hold" nodeType="afterEffect">
                                  <p:stCondLst>
                                    <p:cond delay="0"/>
                                  </p:stCondLst>
                                  <p:childTnLst>
                                    <p:set>
                                      <p:cBhvr>
                                        <p:cTn id="114" dur="1" fill="hold">
                                          <p:stCondLst>
                                            <p:cond delay="0"/>
                                          </p:stCondLst>
                                        </p:cTn>
                                        <p:tgtEl>
                                          <p:spTgt spid="66"/>
                                        </p:tgtEl>
                                        <p:attrNameLst>
                                          <p:attrName>style.visibility</p:attrName>
                                        </p:attrNameLst>
                                      </p:cBhvr>
                                      <p:to>
                                        <p:strVal val="visible"/>
                                      </p:to>
                                    </p:set>
                                    <p:animEffect transition="in" filter="strips(upRight)">
                                      <p:cBhvr>
                                        <p:cTn id="115" dur="200"/>
                                        <p:tgtEl>
                                          <p:spTgt spid="66"/>
                                        </p:tgtEl>
                                      </p:cBhvr>
                                    </p:animEffect>
                                  </p:childTnLst>
                                </p:cTn>
                              </p:par>
                            </p:childTnLst>
                          </p:cTn>
                        </p:par>
                        <p:par>
                          <p:cTn id="116" fill="hold">
                            <p:stCondLst>
                              <p:cond delay="1200"/>
                            </p:stCondLst>
                            <p:childTnLst>
                              <p:par>
                                <p:cTn id="117" presetID="22" presetClass="entr" presetSubtype="8" fill="hold" nodeType="afterEffect">
                                  <p:stCondLst>
                                    <p:cond delay="0"/>
                                  </p:stCondLst>
                                  <p:childTnLst>
                                    <p:set>
                                      <p:cBhvr>
                                        <p:cTn id="118" dur="1" fill="hold">
                                          <p:stCondLst>
                                            <p:cond delay="0"/>
                                          </p:stCondLst>
                                        </p:cTn>
                                        <p:tgtEl>
                                          <p:spTgt spid="418"/>
                                        </p:tgtEl>
                                        <p:attrNameLst>
                                          <p:attrName>style.visibility</p:attrName>
                                        </p:attrNameLst>
                                      </p:cBhvr>
                                      <p:to>
                                        <p:strVal val="visible"/>
                                      </p:to>
                                    </p:set>
                                    <p:animEffect transition="in" filter="wipe(left)">
                                      <p:cBhvr>
                                        <p:cTn id="119" dur="200"/>
                                        <p:tgtEl>
                                          <p:spTgt spid="418"/>
                                        </p:tgtEl>
                                      </p:cBhvr>
                                    </p:animEffect>
                                  </p:childTnLst>
                                </p:cTn>
                              </p:par>
                            </p:childTnLst>
                          </p:cTn>
                        </p:par>
                        <p:par>
                          <p:cTn id="120" fill="hold">
                            <p:stCondLst>
                              <p:cond delay="1400"/>
                            </p:stCondLst>
                            <p:childTnLst>
                              <p:par>
                                <p:cTn id="121" presetID="18" presetClass="entr" presetSubtype="6" fill="hold" nodeType="afterEffect">
                                  <p:stCondLst>
                                    <p:cond delay="0"/>
                                  </p:stCondLst>
                                  <p:childTnLst>
                                    <p:set>
                                      <p:cBhvr>
                                        <p:cTn id="122" dur="1" fill="hold">
                                          <p:stCondLst>
                                            <p:cond delay="0"/>
                                          </p:stCondLst>
                                        </p:cTn>
                                        <p:tgtEl>
                                          <p:spTgt spid="68"/>
                                        </p:tgtEl>
                                        <p:attrNameLst>
                                          <p:attrName>style.visibility</p:attrName>
                                        </p:attrNameLst>
                                      </p:cBhvr>
                                      <p:to>
                                        <p:strVal val="visible"/>
                                      </p:to>
                                    </p:set>
                                    <p:animEffect transition="in" filter="strips(downRight)">
                                      <p:cBhvr>
                                        <p:cTn id="123" dur="200"/>
                                        <p:tgtEl>
                                          <p:spTgt spid="68"/>
                                        </p:tgtEl>
                                      </p:cBhvr>
                                    </p:animEffect>
                                  </p:childTnLst>
                                </p:cTn>
                              </p:par>
                            </p:childTnLst>
                          </p:cTn>
                        </p:par>
                        <p:par>
                          <p:cTn id="124" fill="hold">
                            <p:stCondLst>
                              <p:cond delay="1600"/>
                            </p:stCondLst>
                            <p:childTnLst>
                              <p:par>
                                <p:cTn id="125" presetID="22" presetClass="entr" presetSubtype="1" fill="hold" nodeType="afterEffect">
                                  <p:stCondLst>
                                    <p:cond delay="0"/>
                                  </p:stCondLst>
                                  <p:childTnLst>
                                    <p:set>
                                      <p:cBhvr>
                                        <p:cTn id="126" dur="1" fill="hold">
                                          <p:stCondLst>
                                            <p:cond delay="0"/>
                                          </p:stCondLst>
                                        </p:cTn>
                                        <p:tgtEl>
                                          <p:spTgt spid="420"/>
                                        </p:tgtEl>
                                        <p:attrNameLst>
                                          <p:attrName>style.visibility</p:attrName>
                                        </p:attrNameLst>
                                      </p:cBhvr>
                                      <p:to>
                                        <p:strVal val="visible"/>
                                      </p:to>
                                    </p:set>
                                    <p:animEffect transition="in" filter="wipe(up)">
                                      <p:cBhvr>
                                        <p:cTn id="127" dur="200"/>
                                        <p:tgtEl>
                                          <p:spTgt spid="420"/>
                                        </p:tgtEl>
                                      </p:cBhvr>
                                    </p:animEffect>
                                  </p:childTnLst>
                                </p:cTn>
                              </p:par>
                            </p:childTnLst>
                          </p:cTn>
                        </p:par>
                        <p:par>
                          <p:cTn id="128" fill="hold">
                            <p:stCondLst>
                              <p:cond delay="1800"/>
                            </p:stCondLst>
                            <p:childTnLst>
                              <p:par>
                                <p:cTn id="129" presetID="18" presetClass="entr" presetSubtype="12" fill="hold" nodeType="afterEffect">
                                  <p:stCondLst>
                                    <p:cond delay="0"/>
                                  </p:stCondLst>
                                  <p:childTnLst>
                                    <p:set>
                                      <p:cBhvr>
                                        <p:cTn id="130" dur="1" fill="hold">
                                          <p:stCondLst>
                                            <p:cond delay="0"/>
                                          </p:stCondLst>
                                        </p:cTn>
                                        <p:tgtEl>
                                          <p:spTgt spid="65"/>
                                        </p:tgtEl>
                                        <p:attrNameLst>
                                          <p:attrName>style.visibility</p:attrName>
                                        </p:attrNameLst>
                                      </p:cBhvr>
                                      <p:to>
                                        <p:strVal val="visible"/>
                                      </p:to>
                                    </p:set>
                                    <p:animEffect transition="in" filter="strips(downLeft)">
                                      <p:cBhvr>
                                        <p:cTn id="131" dur="200"/>
                                        <p:tgtEl>
                                          <p:spTgt spid="65"/>
                                        </p:tgtEl>
                                      </p:cBhvr>
                                    </p:animEffect>
                                  </p:childTnLst>
                                </p:cTn>
                              </p:par>
                            </p:childTnLst>
                          </p:cTn>
                        </p:par>
                        <p:par>
                          <p:cTn id="132" fill="hold">
                            <p:stCondLst>
                              <p:cond delay="2000"/>
                            </p:stCondLst>
                            <p:childTnLst>
                              <p:par>
                                <p:cTn id="133" presetID="22" presetClass="entr" presetSubtype="2" fill="hold" nodeType="afterEffect">
                                  <p:stCondLst>
                                    <p:cond delay="0"/>
                                  </p:stCondLst>
                                  <p:childTnLst>
                                    <p:set>
                                      <p:cBhvr>
                                        <p:cTn id="134" dur="1" fill="hold">
                                          <p:stCondLst>
                                            <p:cond delay="0"/>
                                          </p:stCondLst>
                                        </p:cTn>
                                        <p:tgtEl>
                                          <p:spTgt spid="417"/>
                                        </p:tgtEl>
                                        <p:attrNameLst>
                                          <p:attrName>style.visibility</p:attrName>
                                        </p:attrNameLst>
                                      </p:cBhvr>
                                      <p:to>
                                        <p:strVal val="visible"/>
                                      </p:to>
                                    </p:set>
                                    <p:animEffect transition="in" filter="wipe(right)">
                                      <p:cBhvr>
                                        <p:cTn id="135" dur="200"/>
                                        <p:tgtEl>
                                          <p:spTgt spid="417"/>
                                        </p:tgtEl>
                                      </p:cBhvr>
                                    </p:animEffect>
                                  </p:childTnLst>
                                </p:cTn>
                              </p:par>
                            </p:childTnLst>
                          </p:cTn>
                        </p:par>
                        <p:par>
                          <p:cTn id="136" fill="hold">
                            <p:stCondLst>
                              <p:cond delay="2200"/>
                            </p:stCondLst>
                            <p:childTnLst>
                              <p:par>
                                <p:cTn id="137" presetID="18" presetClass="entr" presetSubtype="9" fill="hold" nodeType="after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strips(upLeft)">
                                      <p:cBhvr>
                                        <p:cTn id="139" dur="200"/>
                                        <p:tgtEl>
                                          <p:spTgt spid="64"/>
                                        </p:tgtEl>
                                      </p:cBhvr>
                                    </p:animEffect>
                                  </p:childTnLst>
                                </p:cTn>
                              </p:par>
                            </p:childTnLst>
                          </p:cTn>
                        </p:par>
                        <p:par>
                          <p:cTn id="140" fill="hold">
                            <p:stCondLst>
                              <p:cond delay="2400"/>
                            </p:stCondLst>
                            <p:childTnLst>
                              <p:par>
                                <p:cTn id="141" presetID="22" presetClass="entr" presetSubtype="4" fill="hold" nodeType="afterEffect">
                                  <p:stCondLst>
                                    <p:cond delay="0"/>
                                  </p:stCondLst>
                                  <p:childTnLst>
                                    <p:set>
                                      <p:cBhvr>
                                        <p:cTn id="142" dur="1" fill="hold">
                                          <p:stCondLst>
                                            <p:cond delay="0"/>
                                          </p:stCondLst>
                                        </p:cTn>
                                        <p:tgtEl>
                                          <p:spTgt spid="419"/>
                                        </p:tgtEl>
                                        <p:attrNameLst>
                                          <p:attrName>style.visibility</p:attrName>
                                        </p:attrNameLst>
                                      </p:cBhvr>
                                      <p:to>
                                        <p:strVal val="visible"/>
                                      </p:to>
                                    </p:set>
                                    <p:animEffect transition="in" filter="wipe(down)">
                                      <p:cBhvr>
                                        <p:cTn id="143" dur="200"/>
                                        <p:tgtEl>
                                          <p:spTgt spid="419"/>
                                        </p:tgtEl>
                                      </p:cBhvr>
                                    </p:animEffect>
                                  </p:childTnLst>
                                </p:cTn>
                              </p:par>
                            </p:childTnLst>
                          </p:cTn>
                        </p:par>
                        <p:par>
                          <p:cTn id="144" fill="hold">
                            <p:stCondLst>
                              <p:cond delay="2600"/>
                            </p:stCondLst>
                            <p:childTnLst>
                              <p:par>
                                <p:cTn id="145" presetID="18" presetClass="entr" presetSubtype="9" fill="hold" nodeType="after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strips(upLeft)">
                                      <p:cBhvr>
                                        <p:cTn id="147" dur="200"/>
                                        <p:tgtEl>
                                          <p:spTgt spid="66"/>
                                        </p:tgtEl>
                                      </p:cBhvr>
                                    </p:animEffect>
                                  </p:childTnLst>
                                </p:cTn>
                              </p:par>
                            </p:childTnLst>
                          </p:cTn>
                        </p:par>
                        <p:par>
                          <p:cTn id="148" fill="hold">
                            <p:stCondLst>
                              <p:cond delay="2800"/>
                            </p:stCondLst>
                            <p:childTnLst>
                              <p:par>
                                <p:cTn id="149" presetID="22" presetClass="entr" presetSubtype="2" fill="hold" nodeType="afterEffect">
                                  <p:stCondLst>
                                    <p:cond delay="0"/>
                                  </p:stCondLst>
                                  <p:childTnLst>
                                    <p:set>
                                      <p:cBhvr>
                                        <p:cTn id="150" dur="1" fill="hold">
                                          <p:stCondLst>
                                            <p:cond delay="0"/>
                                          </p:stCondLst>
                                        </p:cTn>
                                        <p:tgtEl>
                                          <p:spTgt spid="396"/>
                                        </p:tgtEl>
                                        <p:attrNameLst>
                                          <p:attrName>style.visibility</p:attrName>
                                        </p:attrNameLst>
                                      </p:cBhvr>
                                      <p:to>
                                        <p:strVal val="visible"/>
                                      </p:to>
                                    </p:set>
                                    <p:animEffect transition="in" filter="wipe(right)">
                                      <p:cBhvr>
                                        <p:cTn id="151" dur="200"/>
                                        <p:tgtEl>
                                          <p:spTgt spid="396"/>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xit" presetSubtype="0" fill="hold" nodeType="clickEffect">
                                  <p:stCondLst>
                                    <p:cond delay="0"/>
                                  </p:stCondLst>
                                  <p:childTnLst>
                                    <p:animEffect transition="out" filter="fade">
                                      <p:cBhvr>
                                        <p:cTn id="155" dur="500"/>
                                        <p:tgtEl>
                                          <p:spTgt spid="63"/>
                                        </p:tgtEl>
                                      </p:cBhvr>
                                    </p:animEffect>
                                    <p:set>
                                      <p:cBhvr>
                                        <p:cTn id="156" dur="1" fill="hold">
                                          <p:stCondLst>
                                            <p:cond delay="499"/>
                                          </p:stCondLst>
                                        </p:cTn>
                                        <p:tgtEl>
                                          <p:spTgt spid="63"/>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96"/>
                                        </p:tgtEl>
                                      </p:cBhvr>
                                    </p:animEffect>
                                    <p:set>
                                      <p:cBhvr>
                                        <p:cTn id="159" dur="1" fill="hold">
                                          <p:stCondLst>
                                            <p:cond delay="499"/>
                                          </p:stCondLst>
                                        </p:cTn>
                                        <p:tgtEl>
                                          <p:spTgt spid="96"/>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415"/>
                                        </p:tgtEl>
                                      </p:cBhvr>
                                    </p:animEffect>
                                    <p:set>
                                      <p:cBhvr>
                                        <p:cTn id="162" dur="1" fill="hold">
                                          <p:stCondLst>
                                            <p:cond delay="499"/>
                                          </p:stCondLst>
                                        </p:cTn>
                                        <p:tgtEl>
                                          <p:spTgt spid="415"/>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416"/>
                                        </p:tgtEl>
                                      </p:cBhvr>
                                    </p:animEffect>
                                    <p:set>
                                      <p:cBhvr>
                                        <p:cTn id="165" dur="1" fill="hold">
                                          <p:stCondLst>
                                            <p:cond delay="499"/>
                                          </p:stCondLst>
                                        </p:cTn>
                                        <p:tgtEl>
                                          <p:spTgt spid="416"/>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94"/>
                                        </p:tgtEl>
                                      </p:cBhvr>
                                    </p:animEffect>
                                    <p:set>
                                      <p:cBhvr>
                                        <p:cTn id="168" dur="1" fill="hold">
                                          <p:stCondLst>
                                            <p:cond delay="499"/>
                                          </p:stCondLst>
                                        </p:cTn>
                                        <p:tgtEl>
                                          <p:spTgt spid="94"/>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72"/>
                                        </p:tgtEl>
                                      </p:cBhvr>
                                    </p:animEffect>
                                    <p:set>
                                      <p:cBhvr>
                                        <p:cTn id="171" dur="1" fill="hold">
                                          <p:stCondLst>
                                            <p:cond delay="499"/>
                                          </p:stCondLst>
                                        </p:cTn>
                                        <p:tgtEl>
                                          <p:spTgt spid="7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09"/>
                                        </p:tgtEl>
                                      </p:cBhvr>
                                    </p:animEffect>
                                    <p:set>
                                      <p:cBhvr>
                                        <p:cTn id="174" dur="1" fill="hold">
                                          <p:stCondLst>
                                            <p:cond delay="499"/>
                                          </p:stCondLst>
                                        </p:cTn>
                                        <p:tgtEl>
                                          <p:spTgt spid="409"/>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69"/>
                                        </p:tgtEl>
                                      </p:cBhvr>
                                    </p:animEffect>
                                    <p:set>
                                      <p:cBhvr>
                                        <p:cTn id="177" dur="1" fill="hold">
                                          <p:stCondLst>
                                            <p:cond delay="499"/>
                                          </p:stCondLst>
                                        </p:cTn>
                                        <p:tgtEl>
                                          <p:spTgt spid="69"/>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412"/>
                                        </p:tgtEl>
                                      </p:cBhvr>
                                    </p:animEffect>
                                    <p:set>
                                      <p:cBhvr>
                                        <p:cTn id="180" dur="1" fill="hold">
                                          <p:stCondLst>
                                            <p:cond delay="499"/>
                                          </p:stCondLst>
                                        </p:cTn>
                                        <p:tgtEl>
                                          <p:spTgt spid="412"/>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70"/>
                                        </p:tgtEl>
                                      </p:cBhvr>
                                    </p:animEffect>
                                    <p:set>
                                      <p:cBhvr>
                                        <p:cTn id="183" dur="1" fill="hold">
                                          <p:stCondLst>
                                            <p:cond delay="499"/>
                                          </p:stCondLst>
                                        </p:cTn>
                                        <p:tgtEl>
                                          <p:spTgt spid="70"/>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411"/>
                                        </p:tgtEl>
                                      </p:cBhvr>
                                    </p:animEffect>
                                    <p:set>
                                      <p:cBhvr>
                                        <p:cTn id="186" dur="1" fill="hold">
                                          <p:stCondLst>
                                            <p:cond delay="499"/>
                                          </p:stCondLst>
                                        </p:cTn>
                                        <p:tgtEl>
                                          <p:spTgt spid="411"/>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71"/>
                                        </p:tgtEl>
                                      </p:cBhvr>
                                    </p:animEffect>
                                    <p:set>
                                      <p:cBhvr>
                                        <p:cTn id="189" dur="1" fill="hold">
                                          <p:stCondLst>
                                            <p:cond delay="499"/>
                                          </p:stCondLst>
                                        </p:cTn>
                                        <p:tgtEl>
                                          <p:spTgt spid="71"/>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410"/>
                                        </p:tgtEl>
                                      </p:cBhvr>
                                    </p:animEffect>
                                    <p:set>
                                      <p:cBhvr>
                                        <p:cTn id="192" dur="1" fill="hold">
                                          <p:stCondLst>
                                            <p:cond delay="499"/>
                                          </p:stCondLst>
                                        </p:cTn>
                                        <p:tgtEl>
                                          <p:spTgt spid="410"/>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95"/>
                                        </p:tgtEl>
                                      </p:cBhvr>
                                    </p:animEffect>
                                    <p:set>
                                      <p:cBhvr>
                                        <p:cTn id="195" dur="1" fill="hold">
                                          <p:stCondLst>
                                            <p:cond delay="499"/>
                                          </p:stCondLst>
                                        </p:cTn>
                                        <p:tgtEl>
                                          <p:spTgt spid="95"/>
                                        </p:tgtEl>
                                        <p:attrNameLst>
                                          <p:attrName>style.visibility</p:attrName>
                                        </p:attrNameLst>
                                      </p:cBhvr>
                                      <p:to>
                                        <p:strVal val="hidden"/>
                                      </p:to>
                                    </p:set>
                                  </p:childTnLst>
                                </p:cTn>
                              </p:par>
                              <p:par>
                                <p:cTn id="196" presetID="0" presetClass="path" presetSubtype="0" accel="50000" decel="50000" fill="hold" nodeType="withEffect">
                                  <p:stCondLst>
                                    <p:cond delay="0"/>
                                  </p:stCondLst>
                                  <p:childTnLst>
                                    <p:animMotion origin="layout" path="M 0 0 L -0.12553 0 " pathEditMode="relative" ptsTypes="AA">
                                      <p:cBhvr>
                                        <p:cTn id="197" dur="500" fill="hold"/>
                                        <p:tgtEl>
                                          <p:spTgt spid="400"/>
                                        </p:tgtEl>
                                        <p:attrNameLst>
                                          <p:attrName>ppt_x</p:attrName>
                                          <p:attrName>ppt_y</p:attrName>
                                        </p:attrNameLst>
                                      </p:cBhvr>
                                    </p:animMotion>
                                  </p:childTnLst>
                                </p:cTn>
                              </p:par>
                              <p:par>
                                <p:cTn id="198" presetID="0" presetClass="path" presetSubtype="0" accel="50000" decel="50000" fill="hold" nodeType="withEffect">
                                  <p:stCondLst>
                                    <p:cond delay="0"/>
                                  </p:stCondLst>
                                  <p:childTnLst>
                                    <p:animMotion origin="layout" path="M 0 0 L -0.12553 0 " pathEditMode="relative" ptsTypes="AA">
                                      <p:cBhvr>
                                        <p:cTn id="199" dur="500" fill="hold"/>
                                        <p:tgtEl>
                                          <p:spTgt spid="421"/>
                                        </p:tgtEl>
                                        <p:attrNameLst>
                                          <p:attrName>ppt_x</p:attrName>
                                          <p:attrName>ppt_y</p:attrName>
                                        </p:attrNameLst>
                                      </p:cBhvr>
                                    </p:animMotion>
                                  </p:childTnLst>
                                </p:cTn>
                              </p:par>
                              <p:par>
                                <p:cTn id="200" presetID="0" presetClass="path" presetSubtype="0" accel="50000" decel="50000" fill="hold" nodeType="withEffect">
                                  <p:stCondLst>
                                    <p:cond delay="0"/>
                                  </p:stCondLst>
                                  <p:childTnLst>
                                    <p:animMotion origin="layout" path="M 0 0 L -0.12553 0 " pathEditMode="relative" ptsTypes="AA">
                                      <p:cBhvr>
                                        <p:cTn id="201" dur="500" fill="hold"/>
                                        <p:tgtEl>
                                          <p:spTgt spid="422"/>
                                        </p:tgtEl>
                                        <p:attrNameLst>
                                          <p:attrName>ppt_x</p:attrName>
                                          <p:attrName>ppt_y</p:attrName>
                                        </p:attrNameLst>
                                      </p:cBhvr>
                                    </p:animMotion>
                                  </p:childTnLst>
                                </p:cTn>
                              </p:par>
                              <p:par>
                                <p:cTn id="202" presetID="0" presetClass="path" presetSubtype="0" accel="50000" decel="50000" fill="hold" nodeType="withEffect">
                                  <p:stCondLst>
                                    <p:cond delay="0"/>
                                  </p:stCondLst>
                                  <p:childTnLst>
                                    <p:animMotion origin="layout" path="M 0 0 L -0.12553 0 " pathEditMode="relative" ptsTypes="AA">
                                      <p:cBhvr>
                                        <p:cTn id="203" dur="500" fill="hold"/>
                                        <p:tgtEl>
                                          <p:spTgt spid="397"/>
                                        </p:tgtEl>
                                        <p:attrNameLst>
                                          <p:attrName>ppt_x</p:attrName>
                                          <p:attrName>ppt_y</p:attrName>
                                        </p:attrNameLst>
                                      </p:cBhvr>
                                    </p:animMotion>
                                  </p:childTnLst>
                                </p:cTn>
                              </p:par>
                              <p:par>
                                <p:cTn id="204" presetID="0" presetClass="path" presetSubtype="0" accel="50000" decel="50000" fill="hold" nodeType="withEffect">
                                  <p:stCondLst>
                                    <p:cond delay="0"/>
                                  </p:stCondLst>
                                  <p:childTnLst>
                                    <p:animMotion origin="layout" path="M 0 0 L -0.12553 0 " pathEditMode="relative" ptsTypes="AA">
                                      <p:cBhvr>
                                        <p:cTn id="205" dur="500" fill="hold"/>
                                        <p:tgtEl>
                                          <p:spTgt spid="65"/>
                                        </p:tgtEl>
                                        <p:attrNameLst>
                                          <p:attrName>ppt_x</p:attrName>
                                          <p:attrName>ppt_y</p:attrName>
                                        </p:attrNameLst>
                                      </p:cBhvr>
                                    </p:animMotion>
                                  </p:childTnLst>
                                </p:cTn>
                              </p:par>
                              <p:par>
                                <p:cTn id="206" presetID="0" presetClass="path" presetSubtype="0" accel="50000" decel="50000" fill="hold" nodeType="withEffect">
                                  <p:stCondLst>
                                    <p:cond delay="0"/>
                                  </p:stCondLst>
                                  <p:childTnLst>
                                    <p:animMotion origin="layout" path="M 0 0 L -0.12553 0 " pathEditMode="relative" ptsTypes="AA">
                                      <p:cBhvr>
                                        <p:cTn id="207" dur="500" fill="hold"/>
                                        <p:tgtEl>
                                          <p:spTgt spid="417"/>
                                        </p:tgtEl>
                                        <p:attrNameLst>
                                          <p:attrName>ppt_x</p:attrName>
                                          <p:attrName>ppt_y</p:attrName>
                                        </p:attrNameLst>
                                      </p:cBhvr>
                                    </p:animMotion>
                                  </p:childTnLst>
                                </p:cTn>
                              </p:par>
                              <p:par>
                                <p:cTn id="208" presetID="0" presetClass="path" presetSubtype="0" accel="50000" decel="50000" fill="hold" nodeType="withEffect">
                                  <p:stCondLst>
                                    <p:cond delay="0"/>
                                  </p:stCondLst>
                                  <p:childTnLst>
                                    <p:animMotion origin="layout" path="M 0 0 L -0.12553 0 " pathEditMode="relative" ptsTypes="AA">
                                      <p:cBhvr>
                                        <p:cTn id="209" dur="500" fill="hold"/>
                                        <p:tgtEl>
                                          <p:spTgt spid="64"/>
                                        </p:tgtEl>
                                        <p:attrNameLst>
                                          <p:attrName>ppt_x</p:attrName>
                                          <p:attrName>ppt_y</p:attrName>
                                        </p:attrNameLst>
                                      </p:cBhvr>
                                    </p:animMotion>
                                  </p:childTnLst>
                                </p:cTn>
                              </p:par>
                              <p:par>
                                <p:cTn id="210" presetID="0" presetClass="path" presetSubtype="0" accel="50000" decel="50000" fill="hold" nodeType="withEffect">
                                  <p:stCondLst>
                                    <p:cond delay="0"/>
                                  </p:stCondLst>
                                  <p:childTnLst>
                                    <p:animMotion origin="layout" path="M 0 0 L -0.12553 0 " pathEditMode="relative" ptsTypes="AA">
                                      <p:cBhvr>
                                        <p:cTn id="211" dur="500" fill="hold"/>
                                        <p:tgtEl>
                                          <p:spTgt spid="419"/>
                                        </p:tgtEl>
                                        <p:attrNameLst>
                                          <p:attrName>ppt_x</p:attrName>
                                          <p:attrName>ppt_y</p:attrName>
                                        </p:attrNameLst>
                                      </p:cBhvr>
                                    </p:animMotion>
                                  </p:childTnLst>
                                </p:cTn>
                              </p:par>
                              <p:par>
                                <p:cTn id="212" presetID="0" presetClass="path" presetSubtype="0" accel="50000" decel="50000" fill="hold" nodeType="withEffect">
                                  <p:stCondLst>
                                    <p:cond delay="0"/>
                                  </p:stCondLst>
                                  <p:childTnLst>
                                    <p:animMotion origin="layout" path="M 0 0 L -0.12553 0 " pathEditMode="relative" ptsTypes="AA">
                                      <p:cBhvr>
                                        <p:cTn id="213" dur="500" fill="hold"/>
                                        <p:tgtEl>
                                          <p:spTgt spid="66"/>
                                        </p:tgtEl>
                                        <p:attrNameLst>
                                          <p:attrName>ppt_x</p:attrName>
                                          <p:attrName>ppt_y</p:attrName>
                                        </p:attrNameLst>
                                      </p:cBhvr>
                                    </p:animMotion>
                                  </p:childTnLst>
                                </p:cTn>
                              </p:par>
                              <p:par>
                                <p:cTn id="214" presetID="0" presetClass="path" presetSubtype="0" accel="50000" decel="50000" fill="hold" nodeType="withEffect">
                                  <p:stCondLst>
                                    <p:cond delay="0"/>
                                  </p:stCondLst>
                                  <p:childTnLst>
                                    <p:animMotion origin="layout" path="M 0 0 L -0.12553 0 " pathEditMode="relative" ptsTypes="AA">
                                      <p:cBhvr>
                                        <p:cTn id="215" dur="500" fill="hold"/>
                                        <p:tgtEl>
                                          <p:spTgt spid="418"/>
                                        </p:tgtEl>
                                        <p:attrNameLst>
                                          <p:attrName>ppt_x</p:attrName>
                                          <p:attrName>ppt_y</p:attrName>
                                        </p:attrNameLst>
                                      </p:cBhvr>
                                    </p:animMotion>
                                  </p:childTnLst>
                                </p:cTn>
                              </p:par>
                              <p:par>
                                <p:cTn id="216" presetID="0" presetClass="path" presetSubtype="0" accel="50000" decel="50000" fill="hold" nodeType="withEffect">
                                  <p:stCondLst>
                                    <p:cond delay="0"/>
                                  </p:stCondLst>
                                  <p:childTnLst>
                                    <p:animMotion origin="layout" path="M 0 0 L -0.12553 0 " pathEditMode="relative" ptsTypes="AA">
                                      <p:cBhvr>
                                        <p:cTn id="217" dur="500" fill="hold"/>
                                        <p:tgtEl>
                                          <p:spTgt spid="68"/>
                                        </p:tgtEl>
                                        <p:attrNameLst>
                                          <p:attrName>ppt_x</p:attrName>
                                          <p:attrName>ppt_y</p:attrName>
                                        </p:attrNameLst>
                                      </p:cBhvr>
                                    </p:animMotion>
                                  </p:childTnLst>
                                </p:cTn>
                              </p:par>
                              <p:par>
                                <p:cTn id="218" presetID="0" presetClass="path" presetSubtype="0" accel="50000" decel="50000" fill="hold" nodeType="withEffect">
                                  <p:stCondLst>
                                    <p:cond delay="0"/>
                                  </p:stCondLst>
                                  <p:childTnLst>
                                    <p:animMotion origin="layout" path="M 0 0 L -0.12553 0 " pathEditMode="relative" ptsTypes="AA">
                                      <p:cBhvr>
                                        <p:cTn id="219" dur="500" fill="hold"/>
                                        <p:tgtEl>
                                          <p:spTgt spid="420"/>
                                        </p:tgtEl>
                                        <p:attrNameLst>
                                          <p:attrName>ppt_x</p:attrName>
                                          <p:attrName>ppt_y</p:attrName>
                                        </p:attrNameLst>
                                      </p:cBhvr>
                                    </p:animMotion>
                                  </p:childTnLst>
                                </p:cTn>
                              </p:par>
                              <p:par>
                                <p:cTn id="220" presetID="0" presetClass="path" presetSubtype="0" accel="50000" decel="50000" fill="hold" nodeType="withEffect">
                                  <p:stCondLst>
                                    <p:cond delay="0"/>
                                  </p:stCondLst>
                                  <p:childTnLst>
                                    <p:animMotion origin="layout" path="M 0 0 L -0.12553 0 " pathEditMode="relative" ptsTypes="AA">
                                      <p:cBhvr>
                                        <p:cTn id="221" dur="500" fill="hold"/>
                                        <p:tgtEl>
                                          <p:spTgt spid="396"/>
                                        </p:tgtEl>
                                        <p:attrNameLst>
                                          <p:attrName>ppt_x</p:attrName>
                                          <p:attrName>ppt_y</p:attrName>
                                        </p:attrNameLst>
                                      </p:cBhvr>
                                    </p:animMotion>
                                  </p:childTnLst>
                                </p:cTn>
                              </p:par>
                              <p:par>
                                <p:cTn id="222" presetID="0" presetClass="path" presetSubtype="0" accel="50000" decel="50000" fill="hold" grpId="0" nodeType="withEffect">
                                  <p:stCondLst>
                                    <p:cond delay="0"/>
                                  </p:stCondLst>
                                  <p:childTnLst>
                                    <p:animMotion origin="layout" path="M 0 0 L -0.12553 0 " pathEditMode="relative" ptsTypes="AA">
                                      <p:cBhvr>
                                        <p:cTn id="223" dur="500" fill="hold"/>
                                        <p:tgtEl>
                                          <p:spTgt spid="5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46247" y="280716"/>
            <a:ext cx="2137612"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研究背景</a:t>
            </a:r>
          </a:p>
        </p:txBody>
      </p:sp>
      <p:sp>
        <p:nvSpPr>
          <p:cNvPr id="4" name="标题 1">
            <a:extLst>
              <a:ext uri="{FF2B5EF4-FFF2-40B4-BE49-F238E27FC236}">
                <a16:creationId xmlns:a16="http://schemas.microsoft.com/office/drawing/2014/main" id="{42F176BD-FEC3-4406-B419-CFED0CDF8708}"/>
              </a:ext>
            </a:extLst>
          </p:cNvPr>
          <p:cNvSpPr txBox="1">
            <a:spLocks/>
          </p:cNvSpPr>
          <p:nvPr/>
        </p:nvSpPr>
        <p:spPr bwMode="auto">
          <a:xfrm>
            <a:off x="7564083"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研究背景</a:t>
            </a:r>
          </a:p>
        </p:txBody>
      </p:sp>
      <p:sp>
        <p:nvSpPr>
          <p:cNvPr id="10" name="标题 1">
            <a:extLst>
              <a:ext uri="{FF2B5EF4-FFF2-40B4-BE49-F238E27FC236}">
                <a16:creationId xmlns:a16="http://schemas.microsoft.com/office/drawing/2014/main" id="{4F8B9752-1D19-40D8-BA70-DA7C72E501EE}"/>
              </a:ext>
            </a:extLst>
          </p:cNvPr>
          <p:cNvSpPr txBox="1">
            <a:spLocks/>
          </p:cNvSpPr>
          <p:nvPr/>
        </p:nvSpPr>
        <p:spPr bwMode="auto">
          <a:xfrm>
            <a:off x="132182" y="3454027"/>
            <a:ext cx="9011818" cy="132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b="1" spc="500" dirty="0">
                <a:latin typeface="黑体" panose="02010609060101010101" pitchFamily="49" charset="-122"/>
                <a:ea typeface="黑体" panose="02010609060101010101" pitchFamily="49" charset="-122"/>
              </a:rPr>
              <a:t>2.1960</a:t>
            </a:r>
            <a:r>
              <a:rPr lang="zh-CN" altLang="en-US" sz="2000" b="1" spc="500" dirty="0">
                <a:latin typeface="黑体" panose="02010609060101010101" pitchFamily="49" charset="-122"/>
                <a:ea typeface="黑体" panose="02010609060101010101" pitchFamily="49" charset="-122"/>
              </a:rPr>
              <a:t>年，</a:t>
            </a:r>
            <a:r>
              <a:rPr lang="zh-CN" altLang="en-US" sz="2000" b="1" spc="500" dirty="0">
                <a:solidFill>
                  <a:srgbClr val="C00000"/>
                </a:solidFill>
                <a:latin typeface="黑体" panose="02010609060101010101" pitchFamily="49" charset="-122"/>
                <a:ea typeface="黑体" panose="02010609060101010101" pitchFamily="49" charset="-122"/>
              </a:rPr>
              <a:t>激光的问世</a:t>
            </a:r>
            <a:r>
              <a:rPr lang="zh-CN" altLang="en-US" sz="2000" b="1" spc="500" dirty="0">
                <a:latin typeface="黑体" panose="02010609060101010101" pitchFamily="49" charset="-122"/>
                <a:ea typeface="黑体" panose="02010609060101010101" pitchFamily="49" charset="-122"/>
              </a:rPr>
              <a:t>使作用于介质的光场振幅</a:t>
            </a:r>
            <a: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E</a:t>
            </a:r>
            <a:r>
              <a:rPr lang="zh-CN" altLang="en-US" sz="2000" b="1" spc="500" dirty="0">
                <a:latin typeface="黑体" panose="02010609060101010101" pitchFamily="49" charset="-122"/>
                <a:ea typeface="黑体" panose="02010609060101010101" pitchFamily="49" charset="-122"/>
              </a:rPr>
              <a:t>提高了好几</a:t>
            </a:r>
            <a:endParaRPr lang="en-US" altLang="zh-CN" sz="2000" b="1" spc="500" dirty="0">
              <a:latin typeface="黑体" panose="02010609060101010101" pitchFamily="49" charset="-122"/>
              <a:ea typeface="黑体" panose="02010609060101010101" pitchFamily="49" charset="-122"/>
            </a:endParaRPr>
          </a:p>
          <a:p>
            <a:pPr algn="l" defTabSz="914400">
              <a:lnSpc>
                <a:spcPct val="150000"/>
              </a:lnSpc>
            </a:pPr>
            <a:r>
              <a:rPr lang="zh-CN" altLang="en-US" sz="2000" b="1" spc="500" dirty="0">
                <a:latin typeface="黑体" panose="02010609060101010101" pitchFamily="49" charset="-122"/>
                <a:ea typeface="黑体" panose="02010609060101010101" pitchFamily="49" charset="-122"/>
              </a:rPr>
              <a:t>  个数量级，物质对于外加电场</a:t>
            </a:r>
            <a: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E</a:t>
            </a:r>
            <a:r>
              <a:rPr lang="zh-CN" altLang="en-US" sz="2000" b="1" spc="500" dirty="0">
                <a:latin typeface="黑体" panose="02010609060101010101" pitchFamily="49" charset="-122"/>
                <a:ea typeface="黑体" panose="02010609060101010101" pitchFamily="49" charset="-122"/>
              </a:rPr>
              <a:t>的响应</a:t>
            </a:r>
            <a: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sz="2000" b="1" spc="500" dirty="0">
                <a:latin typeface="黑体" panose="02010609060101010101" pitchFamily="49" charset="-122"/>
                <a:ea typeface="黑体" panose="02010609060101010101" pitchFamily="49" charset="-122"/>
              </a:rPr>
              <a:t>的高阶项开始显现，</a:t>
            </a:r>
            <a:endParaRPr lang="en-US" altLang="zh-CN" sz="2000" b="1" spc="500" dirty="0">
              <a:latin typeface="黑体" panose="02010609060101010101" pitchFamily="49" charset="-122"/>
              <a:ea typeface="黑体" panose="02010609060101010101" pitchFamily="49" charset="-122"/>
            </a:endParaRPr>
          </a:p>
          <a:p>
            <a:pPr algn="l" defTabSz="914400">
              <a:lnSpc>
                <a:spcPct val="150000"/>
              </a:lnSpc>
            </a:pPr>
            <a:r>
              <a:rPr lang="en-US" altLang="zh-CN" sz="2000" b="1" spc="500" dirty="0">
                <a:latin typeface="黑体" panose="02010609060101010101" pitchFamily="49" charset="-122"/>
                <a:ea typeface="黑体" panose="02010609060101010101" pitchFamily="49" charset="-122"/>
              </a:rPr>
              <a:t>  </a:t>
            </a:r>
            <a:r>
              <a:rPr lang="zh-CN" altLang="en-US" sz="2000" b="1" spc="500" dirty="0">
                <a:latin typeface="黑体" panose="02010609060101010101" pitchFamily="49" charset="-122"/>
                <a:ea typeface="黑体" panose="02010609060101010101" pitchFamily="49" charset="-122"/>
              </a:rPr>
              <a:t>各种光学</a:t>
            </a:r>
            <a:r>
              <a:rPr lang="zh-CN" altLang="en-US" sz="2000" b="1" spc="500" dirty="0">
                <a:solidFill>
                  <a:srgbClr val="C00000"/>
                </a:solidFill>
                <a:latin typeface="黑体" panose="02010609060101010101" pitchFamily="49" charset="-122"/>
                <a:ea typeface="黑体" panose="02010609060101010101" pitchFamily="49" charset="-122"/>
              </a:rPr>
              <a:t>非线性效应</a:t>
            </a:r>
            <a:r>
              <a:rPr lang="zh-CN" altLang="en-US" sz="2000" b="1" spc="500" dirty="0">
                <a:latin typeface="黑体" panose="02010609060101010101" pitchFamily="49" charset="-122"/>
                <a:ea typeface="黑体" panose="02010609060101010101" pitchFamily="49" charset="-122"/>
              </a:rPr>
              <a:t>层出不穷，从此步入非线性光学时代。</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标题 1">
            <a:extLst>
              <a:ext uri="{FF2B5EF4-FFF2-40B4-BE49-F238E27FC236}">
                <a16:creationId xmlns:a16="http://schemas.microsoft.com/office/drawing/2014/main" id="{E7E8FA34-C79E-48FD-9B47-03FDB41C3BDF}"/>
              </a:ext>
            </a:extLst>
          </p:cNvPr>
          <p:cNvSpPr txBox="1">
            <a:spLocks/>
          </p:cNvSpPr>
          <p:nvPr/>
        </p:nvSpPr>
        <p:spPr bwMode="auto">
          <a:xfrm>
            <a:off x="3477985" y="1354395"/>
            <a:ext cx="20923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线性光学</a:t>
            </a:r>
          </a:p>
        </p:txBody>
      </p:sp>
      <p:sp>
        <p:nvSpPr>
          <p:cNvPr id="7" name="标题 1">
            <a:extLst>
              <a:ext uri="{FF2B5EF4-FFF2-40B4-BE49-F238E27FC236}">
                <a16:creationId xmlns:a16="http://schemas.microsoft.com/office/drawing/2014/main" id="{BEB60CC7-5973-4C8D-9BC1-A6B3134811EC}"/>
              </a:ext>
            </a:extLst>
          </p:cNvPr>
          <p:cNvSpPr txBox="1">
            <a:spLocks/>
          </p:cNvSpPr>
          <p:nvPr/>
        </p:nvSpPr>
        <p:spPr bwMode="auto">
          <a:xfrm>
            <a:off x="132183" y="1979222"/>
            <a:ext cx="9011817" cy="84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b="1" spc="500" dirty="0">
                <a:latin typeface="黑体" panose="02010609060101010101" pitchFamily="49" charset="-122"/>
                <a:ea typeface="黑体" panose="02010609060101010101" pitchFamily="49" charset="-122"/>
              </a:rPr>
              <a:t>1.</a:t>
            </a:r>
            <a:r>
              <a:rPr lang="zh-CN" altLang="en-US" sz="2000" b="1" spc="500" dirty="0">
                <a:latin typeface="黑体" panose="02010609060101010101" pitchFamily="49" charset="-122"/>
                <a:ea typeface="黑体" panose="02010609060101010101" pitchFamily="49" charset="-122"/>
              </a:rPr>
              <a:t>介质中，大量带电粒子，如电子、原子实、离子等，</a:t>
            </a:r>
            <a:endParaRPr lang="en-US" altLang="zh-CN" sz="2000" b="1" spc="500" dirty="0">
              <a:latin typeface="黑体" panose="02010609060101010101" pitchFamily="49" charset="-122"/>
              <a:ea typeface="黑体" panose="02010609060101010101" pitchFamily="49" charset="-122"/>
            </a:endParaRPr>
          </a:p>
          <a:p>
            <a:pPr algn="l" defTabSz="914400">
              <a:lnSpc>
                <a:spcPct val="150000"/>
              </a:lnSpc>
            </a:pPr>
            <a:r>
              <a:rPr lang="en-US" altLang="zh-CN" sz="2000" b="1" spc="500" dirty="0">
                <a:latin typeface="黑体" panose="02010609060101010101" pitchFamily="49" charset="-122"/>
                <a:ea typeface="黑体" panose="02010609060101010101" pitchFamily="49" charset="-122"/>
              </a:rPr>
              <a:t>  </a:t>
            </a:r>
            <a:r>
              <a:rPr lang="zh-CN" altLang="en-US" sz="2000" b="1" spc="500" dirty="0">
                <a:latin typeface="黑体" panose="02010609060101010101" pitchFamily="49" charset="-122"/>
                <a:ea typeface="黑体" panose="02010609060101010101" pitchFamily="49" charset="-122"/>
              </a:rPr>
              <a:t>在外界光电场</a:t>
            </a:r>
            <a: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E</a:t>
            </a:r>
            <a:r>
              <a:rPr lang="zh-CN" altLang="en-US" sz="2000" b="1" spc="500" dirty="0">
                <a:latin typeface="黑体" panose="02010609060101010101" pitchFamily="49" charset="-122"/>
                <a:ea typeface="黑体" panose="02010609060101010101" pitchFamily="49" charset="-122"/>
              </a:rPr>
              <a:t>的作用下会发生位移，产生宏观</a:t>
            </a:r>
            <a:r>
              <a:rPr lang="zh-CN" altLang="en-US" sz="2000" b="1" spc="500" dirty="0">
                <a:solidFill>
                  <a:schemeClr val="accent5">
                    <a:lumMod val="75000"/>
                  </a:schemeClr>
                </a:solidFill>
                <a:latin typeface="黑体" panose="02010609060101010101" pitchFamily="49" charset="-122"/>
                <a:ea typeface="黑体" panose="02010609060101010101" pitchFamily="49" charset="-122"/>
              </a:rPr>
              <a:t>电极化强度</a:t>
            </a:r>
            <a:r>
              <a:rPr lang="en-US" altLang="zh-CN"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P</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8C2B61B1-0848-4BA2-AB39-6273EA35489D}"/>
              </a:ext>
            </a:extLst>
          </p:cNvPr>
          <p:cNvGraphicFramePr>
            <a:graphicFrameLocks noChangeAspect="1"/>
          </p:cNvGraphicFramePr>
          <p:nvPr>
            <p:extLst>
              <p:ext uri="{D42A27DB-BD31-4B8C-83A1-F6EECF244321}">
                <p14:modId xmlns:p14="http://schemas.microsoft.com/office/powerpoint/2010/main" val="501553368"/>
              </p:ext>
            </p:extLst>
          </p:nvPr>
        </p:nvGraphicFramePr>
        <p:xfrm>
          <a:off x="3289299" y="2831074"/>
          <a:ext cx="2565400" cy="542925"/>
        </p:xfrm>
        <a:graphic>
          <a:graphicData uri="http://schemas.openxmlformats.org/presentationml/2006/ole">
            <mc:AlternateContent xmlns:mc="http://schemas.openxmlformats.org/markup-compatibility/2006">
              <mc:Choice xmlns:v="urn:schemas-microsoft-com:vml" Requires="v">
                <p:oleObj name="Equation" r:id="rId3" imgW="1562040" imgH="330120" progId="Equation.DSMT4">
                  <p:embed/>
                </p:oleObj>
              </mc:Choice>
              <mc:Fallback>
                <p:oleObj name="Equation" r:id="rId3" imgW="1562040" imgH="330120" progId="Equation.DSMT4">
                  <p:embed/>
                  <p:pic>
                    <p:nvPicPr>
                      <p:cNvPr id="11" name="对象 10">
                        <a:extLst>
                          <a:ext uri="{FF2B5EF4-FFF2-40B4-BE49-F238E27FC236}">
                            <a16:creationId xmlns:a16="http://schemas.microsoft.com/office/drawing/2014/main" id="{8C2B61B1-0848-4BA2-AB39-6273EA35489D}"/>
                          </a:ext>
                        </a:extLst>
                      </p:cNvPr>
                      <p:cNvPicPr/>
                      <p:nvPr/>
                    </p:nvPicPr>
                    <p:blipFill>
                      <a:blip r:embed="rId4"/>
                      <a:stretch>
                        <a:fillRect/>
                      </a:stretch>
                    </p:blipFill>
                    <p:spPr>
                      <a:xfrm>
                        <a:off x="3289299" y="2831074"/>
                        <a:ext cx="2565400" cy="542925"/>
                      </a:xfrm>
                      <a:prstGeom prst="rect">
                        <a:avLst/>
                      </a:prstGeom>
                    </p:spPr>
                  </p:pic>
                </p:oleObj>
              </mc:Fallback>
            </mc:AlternateContent>
          </a:graphicData>
        </a:graphic>
      </p:graphicFrame>
      <p:sp>
        <p:nvSpPr>
          <p:cNvPr id="12" name="标题 1">
            <a:extLst>
              <a:ext uri="{FF2B5EF4-FFF2-40B4-BE49-F238E27FC236}">
                <a16:creationId xmlns:a16="http://schemas.microsoft.com/office/drawing/2014/main" id="{7E25DF2E-EA31-4A63-8EF4-B39809E55055}"/>
              </a:ext>
            </a:extLst>
          </p:cNvPr>
          <p:cNvSpPr txBox="1">
            <a:spLocks/>
          </p:cNvSpPr>
          <p:nvPr/>
        </p:nvSpPr>
        <p:spPr bwMode="auto">
          <a:xfrm>
            <a:off x="140591" y="4755524"/>
            <a:ext cx="8879633" cy="41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b="1" spc="500" dirty="0">
                <a:latin typeface="黑体" panose="02010609060101010101" pitchFamily="49" charset="-122"/>
                <a:ea typeface="黑体" panose="02010609060101010101" pitchFamily="49" charset="-122"/>
              </a:rPr>
              <a:t>3.</a:t>
            </a:r>
            <a:r>
              <a:rPr lang="zh-CN" altLang="en-US" sz="2000" b="1" spc="500" dirty="0">
                <a:solidFill>
                  <a:srgbClr val="C00000"/>
                </a:solidFill>
                <a:latin typeface="黑体" panose="02010609060101010101" pitchFamily="49" charset="-122"/>
                <a:ea typeface="黑体" panose="02010609060101010101" pitchFamily="49" charset="-122"/>
              </a:rPr>
              <a:t>一次、二次电光效应</a:t>
            </a:r>
            <a:r>
              <a:rPr lang="zh-CN" altLang="en-US" sz="2000" b="1" spc="500" dirty="0">
                <a:latin typeface="黑体" panose="02010609060101010101" pitchFamily="49" charset="-122"/>
                <a:ea typeface="黑体" panose="02010609060101010101" pitchFamily="49" charset="-122"/>
              </a:rPr>
              <a:t>等非线性效应，均得到了合理的解释：</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云形 15">
            <a:extLst>
              <a:ext uri="{FF2B5EF4-FFF2-40B4-BE49-F238E27FC236}">
                <a16:creationId xmlns:a16="http://schemas.microsoft.com/office/drawing/2014/main" id="{46669C89-858A-4388-A8DB-7F42D3948711}"/>
              </a:ext>
            </a:extLst>
          </p:cNvPr>
          <p:cNvSpPr/>
          <p:nvPr/>
        </p:nvSpPr>
        <p:spPr>
          <a:xfrm>
            <a:off x="1221357" y="1209197"/>
            <a:ext cx="1560742" cy="810942"/>
          </a:xfrm>
          <a:prstGeom prst="cloud">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黑体" panose="02010609060101010101" pitchFamily="49" charset="-122"/>
                <a:ea typeface="黑体" panose="02010609060101010101" pitchFamily="49" charset="-122"/>
              </a:rPr>
              <a:t>一次</a:t>
            </a:r>
            <a:endParaRPr lang="en-US" altLang="zh-CN" sz="1600" dirty="0">
              <a:solidFill>
                <a:srgbClr val="C00000"/>
              </a:solidFill>
              <a:latin typeface="黑体" panose="02010609060101010101" pitchFamily="49" charset="-122"/>
              <a:ea typeface="黑体" panose="02010609060101010101" pitchFamily="49" charset="-122"/>
            </a:endParaRPr>
          </a:p>
          <a:p>
            <a:pPr algn="ctr"/>
            <a:r>
              <a:rPr lang="zh-CN" altLang="en-US" sz="1600" dirty="0">
                <a:solidFill>
                  <a:srgbClr val="C00000"/>
                </a:solidFill>
                <a:latin typeface="黑体" panose="02010609060101010101" pitchFamily="49" charset="-122"/>
                <a:ea typeface="黑体" panose="02010609060101010101" pitchFamily="49" charset="-122"/>
              </a:rPr>
              <a:t>电光效应</a:t>
            </a:r>
          </a:p>
        </p:txBody>
      </p:sp>
      <p:sp>
        <p:nvSpPr>
          <p:cNvPr id="17" name="云形 16">
            <a:extLst>
              <a:ext uri="{FF2B5EF4-FFF2-40B4-BE49-F238E27FC236}">
                <a16:creationId xmlns:a16="http://schemas.microsoft.com/office/drawing/2014/main" id="{00B287D8-4EE5-4D00-BEEB-B55293E5CEE4}"/>
              </a:ext>
            </a:extLst>
          </p:cNvPr>
          <p:cNvSpPr/>
          <p:nvPr/>
        </p:nvSpPr>
        <p:spPr>
          <a:xfrm>
            <a:off x="7475813" y="998628"/>
            <a:ext cx="1544411" cy="849086"/>
          </a:xfrm>
          <a:prstGeom prst="cloud">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黑体" panose="02010609060101010101" pitchFamily="49" charset="-122"/>
                <a:ea typeface="黑体" panose="02010609060101010101" pitchFamily="49" charset="-122"/>
              </a:rPr>
              <a:t>自发</a:t>
            </a:r>
            <a:endParaRPr lang="en-US" altLang="zh-CN" sz="1600" dirty="0">
              <a:solidFill>
                <a:srgbClr val="C00000"/>
              </a:solidFill>
              <a:latin typeface="黑体" panose="02010609060101010101" pitchFamily="49" charset="-122"/>
              <a:ea typeface="黑体" panose="02010609060101010101" pitchFamily="49" charset="-122"/>
            </a:endParaRPr>
          </a:p>
          <a:p>
            <a:pPr algn="ctr"/>
            <a:r>
              <a:rPr lang="zh-CN" altLang="en-US" sz="1600" dirty="0">
                <a:solidFill>
                  <a:srgbClr val="C00000"/>
                </a:solidFill>
                <a:latin typeface="黑体" panose="02010609060101010101" pitchFamily="49" charset="-122"/>
                <a:ea typeface="黑体" panose="02010609060101010101" pitchFamily="49" charset="-122"/>
              </a:rPr>
              <a:t>拉曼散射</a:t>
            </a:r>
          </a:p>
        </p:txBody>
      </p:sp>
      <p:sp>
        <p:nvSpPr>
          <p:cNvPr id="18" name="云形 17">
            <a:extLst>
              <a:ext uri="{FF2B5EF4-FFF2-40B4-BE49-F238E27FC236}">
                <a16:creationId xmlns:a16="http://schemas.microsoft.com/office/drawing/2014/main" id="{C1BC8D64-9F6C-4C6F-8556-396D3B67ADB5}"/>
              </a:ext>
            </a:extLst>
          </p:cNvPr>
          <p:cNvSpPr/>
          <p:nvPr/>
        </p:nvSpPr>
        <p:spPr>
          <a:xfrm>
            <a:off x="5430586" y="378625"/>
            <a:ext cx="1883680" cy="849086"/>
          </a:xfrm>
          <a:prstGeom prst="cloud">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黑体" panose="02010609060101010101" pitchFamily="49" charset="-122"/>
                <a:ea typeface="黑体" panose="02010609060101010101" pitchFamily="49" charset="-122"/>
              </a:rPr>
              <a:t>自发</a:t>
            </a:r>
            <a:endParaRPr lang="en-US" altLang="zh-CN" sz="1600" dirty="0">
              <a:solidFill>
                <a:srgbClr val="C00000"/>
              </a:solidFill>
              <a:latin typeface="黑体" panose="02010609060101010101" pitchFamily="49" charset="-122"/>
              <a:ea typeface="黑体" panose="02010609060101010101" pitchFamily="49" charset="-122"/>
            </a:endParaRPr>
          </a:p>
          <a:p>
            <a:pPr algn="ctr"/>
            <a:r>
              <a:rPr lang="zh-CN" altLang="en-US" sz="1600" dirty="0">
                <a:solidFill>
                  <a:srgbClr val="C00000"/>
                </a:solidFill>
                <a:latin typeface="黑体" panose="02010609060101010101" pitchFamily="49" charset="-122"/>
                <a:ea typeface="黑体" panose="02010609060101010101" pitchFamily="49" charset="-122"/>
              </a:rPr>
              <a:t>布里渊散射</a:t>
            </a:r>
          </a:p>
        </p:txBody>
      </p:sp>
      <p:sp>
        <p:nvSpPr>
          <p:cNvPr id="21" name="云形 20">
            <a:extLst>
              <a:ext uri="{FF2B5EF4-FFF2-40B4-BE49-F238E27FC236}">
                <a16:creationId xmlns:a16="http://schemas.microsoft.com/office/drawing/2014/main" id="{A8FA4CBA-EBA4-45D5-9074-F297A5C3A683}"/>
              </a:ext>
            </a:extLst>
          </p:cNvPr>
          <p:cNvSpPr/>
          <p:nvPr/>
        </p:nvSpPr>
        <p:spPr>
          <a:xfrm>
            <a:off x="3789071" y="209072"/>
            <a:ext cx="1560742" cy="849086"/>
          </a:xfrm>
          <a:prstGeom prst="cloud">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黑体" panose="02010609060101010101" pitchFamily="49" charset="-122"/>
                <a:ea typeface="黑体" panose="02010609060101010101" pitchFamily="49" charset="-122"/>
              </a:rPr>
              <a:t>二次</a:t>
            </a:r>
            <a:endParaRPr lang="en-US" altLang="zh-CN" sz="1600" dirty="0">
              <a:solidFill>
                <a:srgbClr val="C00000"/>
              </a:solidFill>
              <a:latin typeface="黑体" panose="02010609060101010101" pitchFamily="49" charset="-122"/>
              <a:ea typeface="黑体" panose="02010609060101010101" pitchFamily="49" charset="-122"/>
            </a:endParaRPr>
          </a:p>
          <a:p>
            <a:pPr algn="ctr"/>
            <a:r>
              <a:rPr lang="zh-CN" altLang="en-US" sz="1600" dirty="0">
                <a:solidFill>
                  <a:srgbClr val="C00000"/>
                </a:solidFill>
                <a:latin typeface="黑体" panose="02010609060101010101" pitchFamily="49" charset="-122"/>
                <a:ea typeface="黑体" panose="02010609060101010101" pitchFamily="49" charset="-122"/>
              </a:rPr>
              <a:t>电光效应</a:t>
            </a:r>
          </a:p>
        </p:txBody>
      </p:sp>
      <p:sp>
        <p:nvSpPr>
          <p:cNvPr id="23" name="标题 1">
            <a:extLst>
              <a:ext uri="{FF2B5EF4-FFF2-40B4-BE49-F238E27FC236}">
                <a16:creationId xmlns:a16="http://schemas.microsoft.com/office/drawing/2014/main" id="{8E37B428-B6C7-4D61-A84E-3C73261CEB95}"/>
              </a:ext>
            </a:extLst>
          </p:cNvPr>
          <p:cNvSpPr txBox="1">
            <a:spLocks/>
          </p:cNvSpPr>
          <p:nvPr/>
        </p:nvSpPr>
        <p:spPr bwMode="auto">
          <a:xfrm>
            <a:off x="5169937" y="1340300"/>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spc="500" dirty="0">
                <a:solidFill>
                  <a:schemeClr val="accent1">
                    <a:lumMod val="50000"/>
                  </a:schemeClr>
                </a:solidFill>
                <a:latin typeface="黑体" panose="02010609060101010101" pitchFamily="49" charset="-122"/>
                <a:ea typeface="黑体" panose="02010609060101010101" pitchFamily="49" charset="-122"/>
              </a:rPr>
              <a:t>(</a:t>
            </a:r>
            <a:r>
              <a:rPr lang="en-US" altLang="zh-CN" sz="2000" b="1" spc="500" dirty="0">
                <a:solidFill>
                  <a:schemeClr val="accent1">
                    <a:lumMod val="50000"/>
                  </a:schemeClr>
                </a:solidFill>
                <a:latin typeface="+mj-lt"/>
                <a:ea typeface="黑体" panose="02010609060101010101" pitchFamily="49" charset="-122"/>
              </a:rPr>
              <a:t>~</a:t>
            </a:r>
            <a:r>
              <a:rPr lang="en-US" altLang="zh-CN" sz="2000" b="1" spc="500" dirty="0">
                <a:solidFill>
                  <a:schemeClr val="accent1">
                    <a:lumMod val="50000"/>
                  </a:schemeClr>
                </a:solidFill>
                <a:latin typeface="黑体" panose="02010609060101010101" pitchFamily="49" charset="-122"/>
                <a:ea typeface="黑体" panose="02010609060101010101" pitchFamily="49" charset="-122"/>
              </a:rPr>
              <a:t>1960)</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4" name="标题 1">
            <a:extLst>
              <a:ext uri="{FF2B5EF4-FFF2-40B4-BE49-F238E27FC236}">
                <a16:creationId xmlns:a16="http://schemas.microsoft.com/office/drawing/2014/main" id="{7A058783-3E57-463E-A379-C8A7E13925B8}"/>
              </a:ext>
            </a:extLst>
          </p:cNvPr>
          <p:cNvSpPr txBox="1">
            <a:spLocks/>
          </p:cNvSpPr>
          <p:nvPr/>
        </p:nvSpPr>
        <p:spPr bwMode="auto">
          <a:xfrm>
            <a:off x="3050331" y="1354395"/>
            <a:ext cx="596382"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a:t>
            </a:r>
          </a:p>
        </p:txBody>
      </p:sp>
      <p:sp>
        <p:nvSpPr>
          <p:cNvPr id="25" name="标题 1">
            <a:extLst>
              <a:ext uri="{FF2B5EF4-FFF2-40B4-BE49-F238E27FC236}">
                <a16:creationId xmlns:a16="http://schemas.microsoft.com/office/drawing/2014/main" id="{F17CFFC6-5206-47E2-8B3A-FBAA6154BDF0}"/>
              </a:ext>
            </a:extLst>
          </p:cNvPr>
          <p:cNvSpPr txBox="1">
            <a:spLocks/>
          </p:cNvSpPr>
          <p:nvPr/>
        </p:nvSpPr>
        <p:spPr bwMode="auto">
          <a:xfrm>
            <a:off x="5167412" y="1335587"/>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spc="500" dirty="0">
                <a:solidFill>
                  <a:schemeClr val="accent1">
                    <a:lumMod val="50000"/>
                  </a:schemeClr>
                </a:solidFill>
                <a:latin typeface="黑体" panose="02010609060101010101" pitchFamily="49" charset="-122"/>
                <a:ea typeface="黑体" panose="02010609060101010101" pitchFamily="49" charset="-122"/>
              </a:rPr>
              <a:t>(1960</a:t>
            </a:r>
            <a:r>
              <a:rPr lang="en-US" altLang="zh-CN" sz="2000" b="1" spc="500" dirty="0">
                <a:solidFill>
                  <a:schemeClr val="accent1">
                    <a:lumMod val="50000"/>
                  </a:schemeClr>
                </a:solidFill>
                <a:latin typeface="+mj-lt"/>
                <a:ea typeface="黑体" panose="02010609060101010101" pitchFamily="49" charset="-122"/>
              </a:rPr>
              <a:t>~</a:t>
            </a:r>
            <a:r>
              <a:rPr lang="en-US" altLang="zh-CN" sz="2000" b="1" spc="500" dirty="0">
                <a:solidFill>
                  <a:schemeClr val="accent1">
                    <a:lumMod val="50000"/>
                  </a:schemeClr>
                </a:solidFill>
                <a:latin typeface="黑体" panose="02010609060101010101" pitchFamily="49" charset="-122"/>
                <a:ea typeface="黑体" panose="02010609060101010101" pitchFamily="49" charset="-122"/>
              </a:rPr>
              <a:t>)</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aphicFrame>
        <p:nvGraphicFramePr>
          <p:cNvPr id="2" name="对象 1">
            <a:extLst>
              <a:ext uri="{FF2B5EF4-FFF2-40B4-BE49-F238E27FC236}">
                <a16:creationId xmlns:a16="http://schemas.microsoft.com/office/drawing/2014/main" id="{24EDEE3E-E1CA-44AC-B2F5-92F39E5BE362}"/>
              </a:ext>
            </a:extLst>
          </p:cNvPr>
          <p:cNvGraphicFramePr>
            <a:graphicFrameLocks noChangeAspect="1"/>
          </p:cNvGraphicFramePr>
          <p:nvPr>
            <p:extLst>
              <p:ext uri="{D42A27DB-BD31-4B8C-83A1-F6EECF244321}">
                <p14:modId xmlns:p14="http://schemas.microsoft.com/office/powerpoint/2010/main" val="2972776326"/>
              </p:ext>
            </p:extLst>
          </p:nvPr>
        </p:nvGraphicFramePr>
        <p:xfrm>
          <a:off x="658635" y="2818868"/>
          <a:ext cx="7821613" cy="611187"/>
        </p:xfrm>
        <a:graphic>
          <a:graphicData uri="http://schemas.openxmlformats.org/presentationml/2006/ole">
            <mc:AlternateContent xmlns:mc="http://schemas.openxmlformats.org/markup-compatibility/2006">
              <mc:Choice xmlns:v="urn:schemas-microsoft-com:vml" Requires="v">
                <p:oleObj name="Equation" r:id="rId5" imgW="4711680" imgH="368280" progId="Equation.DSMT4">
                  <p:embed/>
                </p:oleObj>
              </mc:Choice>
              <mc:Fallback>
                <p:oleObj name="Equation" r:id="rId5" imgW="4711680" imgH="368280" progId="Equation.DSMT4">
                  <p:embed/>
                  <p:pic>
                    <p:nvPicPr>
                      <p:cNvPr id="0" name=""/>
                      <p:cNvPicPr/>
                      <p:nvPr/>
                    </p:nvPicPr>
                    <p:blipFill>
                      <a:blip r:embed="rId6"/>
                      <a:stretch>
                        <a:fillRect/>
                      </a:stretch>
                    </p:blipFill>
                    <p:spPr>
                      <a:xfrm>
                        <a:off x="658635" y="2818868"/>
                        <a:ext cx="7821613" cy="61118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6D4AD2A0-5AC8-4BBC-9DE3-C80660C6BAE9}"/>
              </a:ext>
            </a:extLst>
          </p:cNvPr>
          <p:cNvGraphicFramePr>
            <a:graphicFrameLocks noChangeAspect="1"/>
          </p:cNvGraphicFramePr>
          <p:nvPr>
            <p:extLst>
              <p:ext uri="{D42A27DB-BD31-4B8C-83A1-F6EECF244321}">
                <p14:modId xmlns:p14="http://schemas.microsoft.com/office/powerpoint/2010/main" val="3345459458"/>
              </p:ext>
            </p:extLst>
          </p:nvPr>
        </p:nvGraphicFramePr>
        <p:xfrm>
          <a:off x="1291990" y="3296466"/>
          <a:ext cx="7530782" cy="775617"/>
        </p:xfrm>
        <a:graphic>
          <a:graphicData uri="http://schemas.openxmlformats.org/presentationml/2006/ole">
            <mc:AlternateContent xmlns:mc="http://schemas.openxmlformats.org/markup-compatibility/2006">
              <mc:Choice xmlns:v="urn:schemas-microsoft-com:vml" Requires="v">
                <p:oleObj name="Equation" r:id="rId7" imgW="4572000" imgH="469800" progId="Equation.DSMT4">
                  <p:embed/>
                </p:oleObj>
              </mc:Choice>
              <mc:Fallback>
                <p:oleObj name="Equation" r:id="rId7" imgW="4572000" imgH="469800" progId="Equation.DSMT4">
                  <p:embed/>
                  <p:pic>
                    <p:nvPicPr>
                      <p:cNvPr id="0" name=""/>
                      <p:cNvPicPr/>
                      <p:nvPr/>
                    </p:nvPicPr>
                    <p:blipFill>
                      <a:blip r:embed="rId8"/>
                      <a:stretch>
                        <a:fillRect/>
                      </a:stretch>
                    </p:blipFill>
                    <p:spPr>
                      <a:xfrm>
                        <a:off x="1291990" y="3296466"/>
                        <a:ext cx="7530782" cy="775617"/>
                      </a:xfrm>
                      <a:prstGeom prst="rect">
                        <a:avLst/>
                      </a:prstGeom>
                    </p:spPr>
                  </p:pic>
                </p:oleObj>
              </mc:Fallback>
            </mc:AlternateContent>
          </a:graphicData>
        </a:graphic>
      </p:graphicFrame>
      <p:grpSp>
        <p:nvGrpSpPr>
          <p:cNvPr id="22" name="组合 21">
            <a:extLst>
              <a:ext uri="{FF2B5EF4-FFF2-40B4-BE49-F238E27FC236}">
                <a16:creationId xmlns:a16="http://schemas.microsoft.com/office/drawing/2014/main" id="{50848EA9-AD26-4ED2-BF88-B479817C45A4}"/>
              </a:ext>
            </a:extLst>
          </p:cNvPr>
          <p:cNvGrpSpPr/>
          <p:nvPr/>
        </p:nvGrpSpPr>
        <p:grpSpPr>
          <a:xfrm>
            <a:off x="31809" y="6491415"/>
            <a:ext cx="437891" cy="299556"/>
            <a:chOff x="8539422" y="6009541"/>
            <a:chExt cx="437891" cy="299556"/>
          </a:xfrm>
        </p:grpSpPr>
        <p:sp>
          <p:nvSpPr>
            <p:cNvPr id="29" name="卷形: 垂直 28">
              <a:extLst>
                <a:ext uri="{FF2B5EF4-FFF2-40B4-BE49-F238E27FC236}">
                  <a16:creationId xmlns:a16="http://schemas.microsoft.com/office/drawing/2014/main" id="{66761AE8-BBD9-4889-9BFE-32078B96FCF0}"/>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标题 1">
              <a:extLst>
                <a:ext uri="{FF2B5EF4-FFF2-40B4-BE49-F238E27FC236}">
                  <a16:creationId xmlns:a16="http://schemas.microsoft.com/office/drawing/2014/main" id="{CBC6502B-5851-4C17-9CDE-85DBAC22AEC3}"/>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4</a:t>
              </a:r>
              <a:endParaRPr lang="zh-CN" altLang="en-US" sz="1600" b="1" dirty="0">
                <a:latin typeface="+mn-ea"/>
                <a:ea typeface="+mn-ea"/>
                <a:cs typeface="Times New Roman" panose="02020603050405020304" pitchFamily="18" charset="0"/>
              </a:endParaRPr>
            </a:p>
          </p:txBody>
        </p:sp>
      </p:grpSp>
      <p:grpSp>
        <p:nvGrpSpPr>
          <p:cNvPr id="9" name="组合 8">
            <a:extLst>
              <a:ext uri="{FF2B5EF4-FFF2-40B4-BE49-F238E27FC236}">
                <a16:creationId xmlns:a16="http://schemas.microsoft.com/office/drawing/2014/main" id="{F5026394-855B-41A5-9397-9BC78819A39B}"/>
              </a:ext>
            </a:extLst>
          </p:cNvPr>
          <p:cNvGrpSpPr/>
          <p:nvPr/>
        </p:nvGrpSpPr>
        <p:grpSpPr>
          <a:xfrm>
            <a:off x="523447" y="5227301"/>
            <a:ext cx="8487018" cy="889114"/>
            <a:chOff x="523447" y="5227301"/>
            <a:chExt cx="8487018" cy="889114"/>
          </a:xfrm>
        </p:grpSpPr>
        <mc:AlternateContent xmlns:mc="http://schemas.openxmlformats.org/markup-compatibility/2006" xmlns:a14="http://schemas.microsoft.com/office/drawing/2010/main">
          <mc:Choice Requires="a14">
            <p:sp>
              <p:nvSpPr>
                <p:cNvPr id="26" name="标题 1">
                  <a:extLst>
                    <a:ext uri="{FF2B5EF4-FFF2-40B4-BE49-F238E27FC236}">
                      <a16:creationId xmlns:a16="http://schemas.microsoft.com/office/drawing/2014/main" id="{EC5C585F-72C5-4CBD-8FF5-08B9A89EA710}"/>
                    </a:ext>
                  </a:extLst>
                </p:cNvPr>
                <p:cNvSpPr txBox="1">
                  <a:spLocks/>
                </p:cNvSpPr>
                <p:nvPr/>
              </p:nvSpPr>
              <p:spPr bwMode="auto">
                <a:xfrm>
                  <a:off x="523447" y="5272495"/>
                  <a:ext cx="4643965" cy="8439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1800" b="1" spc="500" dirty="0">
                      <a:solidFill>
                        <a:srgbClr val="0070C0"/>
                      </a:solidFill>
                      <a:latin typeface="黑体" panose="02010609060101010101" pitchFamily="49" charset="-122"/>
                      <a:ea typeface="黑体" panose="02010609060101010101" pitchFamily="49" charset="-122"/>
                    </a:rPr>
                    <a:t>一次</a:t>
                  </a:r>
                  <a:r>
                    <a:rPr lang="zh-CN" altLang="en-US" sz="1800" b="1" spc="500" dirty="0">
                      <a:solidFill>
                        <a:schemeClr val="tx1"/>
                      </a:solidFill>
                      <a:latin typeface="黑体" panose="02010609060101010101" pitchFamily="49" charset="-122"/>
                      <a:ea typeface="黑体" panose="02010609060101010101" pitchFamily="49" charset="-122"/>
                    </a:rPr>
                    <a:t>电光效应</a:t>
                  </a:r>
                  <a14:m>
                    <m:oMath xmlns:m="http://schemas.openxmlformats.org/officeDocument/2006/math">
                      <m:r>
                        <a:rPr lang="zh-CN" altLang="en-US" sz="2000" b="1" i="1" spc="500" smtClean="0">
                          <a:solidFill>
                            <a:schemeClr val="tx1"/>
                          </a:solidFill>
                          <a:latin typeface="Cambria Math" panose="02040503050406030204" pitchFamily="18" charset="0"/>
                          <a:ea typeface="黑体" panose="02010609060101010101" pitchFamily="49" charset="-122"/>
                        </a:rPr>
                        <m:t>𝛜</m:t>
                      </m:r>
                    </m:oMath>
                  </a14:m>
                  <a:r>
                    <a:rPr lang="zh-CN" altLang="en-US" sz="1800" b="1" spc="500" dirty="0">
                      <a:solidFill>
                        <a:srgbClr val="0070C0"/>
                      </a:solidFill>
                      <a:latin typeface="黑体" panose="02010609060101010101" pitchFamily="49" charset="-122"/>
                      <a:ea typeface="黑体" panose="02010609060101010101" pitchFamily="49" charset="-122"/>
                    </a:rPr>
                    <a:t>二阶</a:t>
                  </a:r>
                  <a:r>
                    <a:rPr lang="zh-CN" altLang="en-US" sz="1800" b="1" spc="500" dirty="0">
                      <a:solidFill>
                        <a:schemeClr val="tx1"/>
                      </a:solidFill>
                      <a:latin typeface="黑体" panose="02010609060101010101" pitchFamily="49" charset="-122"/>
                      <a:ea typeface="黑体" panose="02010609060101010101" pitchFamily="49" charset="-122"/>
                    </a:rPr>
                    <a:t>非线性效应：</a:t>
                  </a:r>
                  <a:endParaRPr lang="en-US" altLang="zh-CN" sz="1800" b="1" spc="500" dirty="0">
                    <a:solidFill>
                      <a:schemeClr val="tx1"/>
                    </a:solidFill>
                    <a:latin typeface="黑体" panose="02010609060101010101" pitchFamily="49" charset="-122"/>
                    <a:ea typeface="黑体" panose="02010609060101010101" pitchFamily="49" charset="-122"/>
                  </a:endParaRPr>
                </a:p>
                <a:p>
                  <a:pPr algn="l" defTabSz="914400">
                    <a:lnSpc>
                      <a:spcPct val="150000"/>
                    </a:lnSpc>
                  </a:pPr>
                  <a:r>
                    <a:rPr lang="zh-CN" altLang="en-US" sz="1800" b="1" spc="500" dirty="0">
                      <a:solidFill>
                        <a:srgbClr val="0070C0"/>
                      </a:solidFill>
                      <a:latin typeface="黑体" panose="02010609060101010101" pitchFamily="49" charset="-122"/>
                      <a:ea typeface="黑体" panose="02010609060101010101" pitchFamily="49" charset="-122"/>
                    </a:rPr>
                    <a:t>二次</a:t>
                  </a:r>
                  <a:r>
                    <a:rPr lang="zh-CN" altLang="en-US" sz="1800" b="1" spc="500" dirty="0">
                      <a:solidFill>
                        <a:schemeClr val="tx1"/>
                      </a:solidFill>
                      <a:latin typeface="黑体" panose="02010609060101010101" pitchFamily="49" charset="-122"/>
                      <a:ea typeface="黑体" panose="02010609060101010101" pitchFamily="49" charset="-122"/>
                    </a:rPr>
                    <a:t>电光效应</a:t>
                  </a:r>
                  <a14:m>
                    <m:oMath xmlns:m="http://schemas.openxmlformats.org/officeDocument/2006/math">
                      <m:r>
                        <a:rPr lang="zh-CN" altLang="en-US" sz="2000" b="1" i="1" spc="500">
                          <a:latin typeface="Cambria Math" panose="02040503050406030204" pitchFamily="18" charset="0"/>
                          <a:ea typeface="黑体" panose="02010609060101010101" pitchFamily="49" charset="-122"/>
                        </a:rPr>
                        <m:t>𝛜</m:t>
                      </m:r>
                    </m:oMath>
                  </a14:m>
                  <a:r>
                    <a:rPr lang="zh-CN" altLang="en-US" sz="1800" b="1" spc="500" dirty="0">
                      <a:solidFill>
                        <a:srgbClr val="0070C0"/>
                      </a:solidFill>
                      <a:latin typeface="黑体" panose="02010609060101010101" pitchFamily="49" charset="-122"/>
                      <a:ea typeface="黑体" panose="02010609060101010101" pitchFamily="49" charset="-122"/>
                    </a:rPr>
                    <a:t>三阶</a:t>
                  </a:r>
                  <a:r>
                    <a:rPr lang="zh-CN" altLang="en-US" sz="1800" b="1" spc="500" dirty="0">
                      <a:solidFill>
                        <a:schemeClr val="tx1"/>
                      </a:solidFill>
                      <a:latin typeface="黑体" panose="02010609060101010101" pitchFamily="49" charset="-122"/>
                      <a:ea typeface="黑体" panose="02010609060101010101" pitchFamily="49" charset="-122"/>
                    </a:rPr>
                    <a:t>非线性效应：</a:t>
                  </a:r>
                  <a:endParaRPr lang="zh-CN" altLang="en-US" sz="2000" b="1" i="1" spc="5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6" name="标题 1">
                  <a:extLst>
                    <a:ext uri="{FF2B5EF4-FFF2-40B4-BE49-F238E27FC236}">
                      <a16:creationId xmlns:a16="http://schemas.microsoft.com/office/drawing/2014/main" id="{EC5C585F-72C5-4CBD-8FF5-08B9A89EA710}"/>
                    </a:ext>
                  </a:extLst>
                </p:cNvPr>
                <p:cNvSpPr txBox="1">
                  <a:spLocks noRot="1" noChangeAspect="1" noMove="1" noResize="1" noEditPoints="1" noAdjustHandles="1" noChangeArrowheads="1" noChangeShapeType="1" noTextEdit="1"/>
                </p:cNvSpPr>
                <p:nvPr/>
              </p:nvSpPr>
              <p:spPr bwMode="auto">
                <a:xfrm>
                  <a:off x="523447" y="5272495"/>
                  <a:ext cx="4643965" cy="843920"/>
                </a:xfrm>
                <a:prstGeom prst="rect">
                  <a:avLst/>
                </a:prstGeom>
                <a:blipFill>
                  <a:blip r:embed="rId10"/>
                  <a:stretch>
                    <a:fillRect l="-1181" t="-2899" b="-94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对象 7">
                  <a:extLst>
                    <a:ext uri="{FF2B5EF4-FFF2-40B4-BE49-F238E27FC236}">
                      <a16:creationId xmlns:a16="http://schemas.microsoft.com/office/drawing/2014/main" id="{72D84E72-9C6F-40FB-82FE-75F78A806DC1}"/>
                    </a:ext>
                  </a:extLst>
                </p:cNvPr>
                <p:cNvGraphicFramePr>
                  <a:graphicFrameLocks noChangeAspect="1"/>
                </p:cNvGraphicFramePr>
                <p:nvPr>
                  <p:extLst>
                    <p:ext uri="{D42A27DB-BD31-4B8C-83A1-F6EECF244321}">
                      <p14:modId xmlns:p14="http://schemas.microsoft.com/office/powerpoint/2010/main" val="3013753637"/>
                    </p:ext>
                  </p:extLst>
                </p:nvPr>
              </p:nvGraphicFramePr>
              <p:xfrm>
                <a:off x="4946464" y="5227301"/>
                <a:ext cx="3319463" cy="431800"/>
              </p:xfrm>
              <a:graphic>
                <a:graphicData uri="http://schemas.openxmlformats.org/presentationml/2006/ole">
                  <mc:AlternateContent>
                    <mc:Choice xmlns:v="urn:schemas-microsoft-com:vml" Requires="v">
                      <p:oleObj name="Equation" r:id="rId11" imgW="2349360" imgH="304560" progId="Equation.DSMT4">
                        <p:embed/>
                      </p:oleObj>
                    </mc:Choice>
                    <mc:Fallback>
                      <p:oleObj name="Equation" r:id="rId11" imgW="2349360" imgH="304560" progId="Equation.DSMT4">
                        <p:embed/>
                        <p:pic>
                          <p:nvPicPr>
                            <p:cNvPr id="0" name=""/>
                            <p:cNvPicPr/>
                            <p:nvPr/>
                          </p:nvPicPr>
                          <p:blipFill>
                            <a:blip r:embed="rId12"/>
                            <a:stretch>
                              <a:fillRect/>
                            </a:stretch>
                          </p:blipFill>
                          <p:spPr>
                            <a:xfrm>
                              <a:off x="4946464" y="5227301"/>
                              <a:ext cx="3319463" cy="431800"/>
                            </a:xfrm>
                            <a:prstGeom prst="rect">
                              <a:avLst/>
                            </a:prstGeom>
                          </p:spPr>
                        </p:pic>
                      </p:oleObj>
                    </mc:Fallback>
                  </mc:AlternateContent>
                </a:graphicData>
              </a:graphic>
            </p:graphicFrame>
          </mc:Choice>
          <mc:Fallback xmlns="">
            <p:graphicFrame>
              <p:nvGraphicFramePr>
                <p:cNvPr id="8" name="对象 7">
                  <a:extLst>
                    <a:ext uri="{FF2B5EF4-FFF2-40B4-BE49-F238E27FC236}">
                      <a16:creationId xmlns:a16="http://schemas.microsoft.com/office/drawing/2014/main" id="{72D84E72-9C6F-40FB-82FE-75F78A806DC1}"/>
                    </a:ext>
                  </a:extLst>
                </p:cNvPr>
                <p:cNvGraphicFramePr>
                  <a:graphicFrameLocks noChangeAspect="1"/>
                </p:cNvGraphicFramePr>
                <p:nvPr>
                  <p:extLst>
                    <p:ext uri="{D42A27DB-BD31-4B8C-83A1-F6EECF244321}">
                      <p14:modId xmlns:p14="http://schemas.microsoft.com/office/powerpoint/2010/main" val="3013753637"/>
                    </p:ext>
                  </p:extLst>
                </p:nvPr>
              </p:nvGraphicFramePr>
              <p:xfrm>
                <a:off x="4946464" y="5227301"/>
                <a:ext cx="3319463" cy="431800"/>
              </p:xfrm>
              <a:graphic>
                <a:graphicData uri="http://schemas.openxmlformats.org/presentationml/2006/ole">
                  <mc:AlternateContent>
                    <mc:Choice xmlns:v="urn:schemas-microsoft-com:vml" Requires="v">
                      <p:oleObj spid="_x0000_s371166" name="Equation" r:id="rId13" imgW="2349360" imgH="304560" progId="Equation.DSMT4">
                        <p:embed/>
                      </p:oleObj>
                    </mc:Choice>
                    <mc:Fallback>
                      <p:oleObj name="Equation" r:id="rId13" imgW="2349360" imgH="304560" progId="Equation.DSMT4">
                        <p:embed/>
                        <p:pic>
                          <p:nvPicPr>
                            <p:cNvPr id="0" name=""/>
                            <p:cNvPicPr/>
                            <p:nvPr/>
                          </p:nvPicPr>
                          <p:blipFill>
                            <a:blip r:embed="rId14"/>
                            <a:stretch>
                              <a:fillRect/>
                            </a:stretch>
                          </p:blipFill>
                          <p:spPr>
                            <a:xfrm>
                              <a:off x="4946464" y="5227301"/>
                              <a:ext cx="3319463" cy="431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1" name="对象 30">
                  <a:extLst>
                    <a:ext uri="{FF2B5EF4-FFF2-40B4-BE49-F238E27FC236}">
                      <a16:creationId xmlns:a16="http://schemas.microsoft.com/office/drawing/2014/main" id="{8DE61A24-CA54-4385-9B74-F81D21180D72}"/>
                    </a:ext>
                  </a:extLst>
                </p:cNvPr>
                <p:cNvGraphicFramePr>
                  <a:graphicFrameLocks noChangeAspect="1"/>
                </p:cNvGraphicFramePr>
                <p:nvPr>
                  <p:extLst>
                    <p:ext uri="{D42A27DB-BD31-4B8C-83A1-F6EECF244321}">
                      <p14:modId xmlns:p14="http://schemas.microsoft.com/office/powerpoint/2010/main" val="1417149410"/>
                    </p:ext>
                  </p:extLst>
                </p:nvPr>
              </p:nvGraphicFramePr>
              <p:xfrm>
                <a:off x="4946465" y="5677491"/>
                <a:ext cx="4064000" cy="428625"/>
              </p:xfrm>
              <a:graphic>
                <a:graphicData uri="http://schemas.openxmlformats.org/presentationml/2006/ole">
                  <mc:AlternateContent>
                    <mc:Choice xmlns:v="urn:schemas-microsoft-com:vml" Requires="v">
                      <p:oleObj name="Equation" r:id="rId15" imgW="2895480" imgH="304560" progId="Equation.DSMT4">
                        <p:embed/>
                      </p:oleObj>
                    </mc:Choice>
                    <mc:Fallback>
                      <p:oleObj name="Equation" r:id="rId15" imgW="2895480" imgH="304560" progId="Equation.DSMT4">
                        <p:embed/>
                        <p:pic>
                          <p:nvPicPr>
                            <p:cNvPr id="27" name="对象 26">
                              <a:extLst>
                                <a:ext uri="{FF2B5EF4-FFF2-40B4-BE49-F238E27FC236}">
                                  <a16:creationId xmlns:a16="http://schemas.microsoft.com/office/drawing/2014/main" id="{E1306D5E-7DA7-474C-84EC-ACC0A57C33EC}"/>
                                </a:ext>
                              </a:extLst>
                            </p:cNvPr>
                            <p:cNvPicPr/>
                            <p:nvPr/>
                          </p:nvPicPr>
                          <p:blipFill>
                            <a:blip r:embed="rId16"/>
                            <a:stretch>
                              <a:fillRect/>
                            </a:stretch>
                          </p:blipFill>
                          <p:spPr>
                            <a:xfrm>
                              <a:off x="4946465" y="5677491"/>
                              <a:ext cx="4064000" cy="428625"/>
                            </a:xfrm>
                            <a:prstGeom prst="rect">
                              <a:avLst/>
                            </a:prstGeom>
                          </p:spPr>
                        </p:pic>
                      </p:oleObj>
                    </mc:Fallback>
                  </mc:AlternateContent>
                </a:graphicData>
              </a:graphic>
            </p:graphicFrame>
          </mc:Choice>
          <mc:Fallback xmlns="">
            <p:graphicFrame>
              <p:nvGraphicFramePr>
                <p:cNvPr id="31" name="对象 30">
                  <a:extLst>
                    <a:ext uri="{FF2B5EF4-FFF2-40B4-BE49-F238E27FC236}">
                      <a16:creationId xmlns:a16="http://schemas.microsoft.com/office/drawing/2014/main" id="{8DE61A24-CA54-4385-9B74-F81D21180D72}"/>
                    </a:ext>
                  </a:extLst>
                </p:cNvPr>
                <p:cNvGraphicFramePr>
                  <a:graphicFrameLocks noChangeAspect="1"/>
                </p:cNvGraphicFramePr>
                <p:nvPr>
                  <p:extLst>
                    <p:ext uri="{D42A27DB-BD31-4B8C-83A1-F6EECF244321}">
                      <p14:modId xmlns:p14="http://schemas.microsoft.com/office/powerpoint/2010/main" val="1417149410"/>
                    </p:ext>
                  </p:extLst>
                </p:nvPr>
              </p:nvGraphicFramePr>
              <p:xfrm>
                <a:off x="4946465" y="5677491"/>
                <a:ext cx="4064000" cy="428625"/>
              </p:xfrm>
              <a:graphic>
                <a:graphicData uri="http://schemas.openxmlformats.org/presentationml/2006/ole">
                  <mc:AlternateContent>
                    <mc:Choice xmlns:v="urn:schemas-microsoft-com:vml" Requires="v">
                      <p:oleObj spid="_x0000_s371167" name="Equation" r:id="rId17" imgW="2895480" imgH="304560" progId="Equation.DSMT4">
                        <p:embed/>
                      </p:oleObj>
                    </mc:Choice>
                    <mc:Fallback>
                      <p:oleObj name="Equation" r:id="rId17" imgW="2895480" imgH="304560" progId="Equation.DSMT4">
                        <p:embed/>
                        <p:pic>
                          <p:nvPicPr>
                            <p:cNvPr id="27" name="对象 26">
                              <a:extLst>
                                <a:ext uri="{FF2B5EF4-FFF2-40B4-BE49-F238E27FC236}">
                                  <a16:creationId xmlns:a16="http://schemas.microsoft.com/office/drawing/2014/main" id="{E1306D5E-7DA7-474C-84EC-ACC0A57C33EC}"/>
                                </a:ext>
                              </a:extLst>
                            </p:cNvPr>
                            <p:cNvPicPr/>
                            <p:nvPr/>
                          </p:nvPicPr>
                          <p:blipFill>
                            <a:blip r:embed="rId18"/>
                            <a:stretch>
                              <a:fillRect/>
                            </a:stretch>
                          </p:blipFill>
                          <p:spPr>
                            <a:xfrm>
                              <a:off x="4946465" y="5677491"/>
                              <a:ext cx="4064000" cy="428625"/>
                            </a:xfrm>
                            <a:prstGeom prst="rect">
                              <a:avLst/>
                            </a:prstGeom>
                          </p:spPr>
                        </p:pic>
                      </p:oleObj>
                    </mc:Fallback>
                  </mc:AlternateContent>
                </a:graphicData>
              </a:graphic>
            </p:graphicFrame>
          </mc:Fallback>
        </mc:AlternateContent>
      </p:grpSp>
    </p:spTree>
    <p:extLst>
      <p:ext uri="{BB962C8B-B14F-4D97-AF65-F5344CB8AC3E}">
        <p14:creationId xmlns:p14="http://schemas.microsoft.com/office/powerpoint/2010/main" val="3978653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 -3.7037E-7 L -0.28646 -0.00069 " pathEditMode="relative" rAng="0" ptsTypes="AA">
                                      <p:cBhvr>
                                        <p:cTn id="10" dur="1000" fill="hold"/>
                                        <p:tgtEl>
                                          <p:spTgt spid="11"/>
                                        </p:tgtEl>
                                        <p:attrNameLst>
                                          <p:attrName>ppt_x</p:attrName>
                                          <p:attrName>ppt_y</p:attrName>
                                        </p:attrNameLst>
                                      </p:cBhvr>
                                      <p:rCtr x="-14323" y="0"/>
                                    </p:animMotion>
                                  </p:childTnLst>
                                </p:cTn>
                              </p:par>
                            </p:childTnLst>
                          </p:cTn>
                        </p:par>
                        <p:par>
                          <p:cTn id="11" fill="hold">
                            <p:stCondLst>
                              <p:cond delay="1500"/>
                            </p:stCondLst>
                            <p:childTnLst>
                              <p:par>
                                <p:cTn id="12" presetID="22" presetClass="exit" presetSubtype="8" fill="hold" nodeType="afterEffect">
                                  <p:stCondLst>
                                    <p:cond delay="0"/>
                                  </p:stCondLst>
                                  <p:childTnLst>
                                    <p:animEffect transition="out" filter="wipe(left)">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par>
                                <p:cTn id="18" presetID="0" presetClass="path" presetSubtype="0" accel="50000" decel="50000" fill="hold" grpId="1" nodeType="withEffect">
                                  <p:stCondLst>
                                    <p:cond delay="0"/>
                                  </p:stCondLst>
                                  <p:childTnLst>
                                    <p:animMotion origin="layout" path="M 1.94444E-6 1.11022E-16 L 1.94444E-6 0.09653 " pathEditMode="relative" rAng="0" ptsTypes="AA">
                                      <p:cBhvr>
                                        <p:cTn id="19" dur="1000" fill="hold"/>
                                        <p:tgtEl>
                                          <p:spTgt spid="10"/>
                                        </p:tgtEl>
                                        <p:attrNameLst>
                                          <p:attrName>ppt_x</p:attrName>
                                          <p:attrName>ppt_y</p:attrName>
                                        </p:attrNameLst>
                                      </p:cBhvr>
                                      <p:rCtr x="0" y="4815"/>
                                    </p:animMotion>
                                  </p:childTnLst>
                                </p:cTn>
                              </p:par>
                              <p:par>
                                <p:cTn id="20" presetID="2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par>
                                <p:cTn id="23" presetID="22" presetClass="exit" presetSubtype="8" fill="hold" grpId="0" nodeType="withEffect">
                                  <p:stCondLst>
                                    <p:cond delay="0"/>
                                  </p:stCondLst>
                                  <p:childTnLst>
                                    <p:animEffect transition="out" filter="wipe(left)">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par>
                                <p:cTn id="26" presetID="22" presetClass="entr" presetSubtype="8"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par>
                                <p:cTn id="32" presetID="0" presetClass="path" presetSubtype="0" accel="50000" decel="50000" fill="hold" grpId="1" nodeType="withEffect">
                                  <p:stCondLst>
                                    <p:cond delay="0"/>
                                  </p:stCondLst>
                                  <p:childTnLst>
                                    <p:animMotion origin="layout" path="M 0 0 L 0.02813 0 " pathEditMode="relative" ptsTypes="AA">
                                      <p:cBhvr>
                                        <p:cTn id="33" dur="1000" fill="hold"/>
                                        <p:tgtEl>
                                          <p:spTgt spid="25"/>
                                        </p:tgtEl>
                                        <p:attrNameLst>
                                          <p:attrName>ppt_x</p:attrName>
                                          <p:attrName>ppt_y</p:attrName>
                                        </p:attrNameLst>
                                      </p:cBhvr>
                                    </p:animMotion>
                                  </p:childTnLst>
                                </p:cTn>
                              </p:par>
                              <p:par>
                                <p:cTn id="34" presetID="0" presetClass="path" presetSubtype="0" accel="50000" decel="50000" fill="hold" grpId="1" nodeType="withEffect">
                                  <p:stCondLst>
                                    <p:cond delay="0"/>
                                  </p:stCondLst>
                                  <p:childTnLst>
                                    <p:animMotion origin="layout" path="M 4.16667E-6 1.11111E-6 L 0.02812 1.11111E-6 " pathEditMode="relative" rAng="0" ptsTypes="AA">
                                      <p:cBhvr>
                                        <p:cTn id="35" dur="1000" fill="hold"/>
                                        <p:tgtEl>
                                          <p:spTgt spid="24"/>
                                        </p:tgtEl>
                                        <p:attrNameLst>
                                          <p:attrName>ppt_x</p:attrName>
                                          <p:attrName>ppt_y</p:attrName>
                                        </p:attrNameLst>
                                      </p:cBhvr>
                                      <p:rCtr x="1406" y="0"/>
                                    </p:animMotion>
                                  </p:childTnLst>
                                </p:cTn>
                              </p:par>
                              <p:par>
                                <p:cTn id="36" presetID="0" presetClass="path" presetSubtype="0" accel="50000" decel="50000" fill="hold" grpId="0" nodeType="withEffect">
                                  <p:stCondLst>
                                    <p:cond delay="0"/>
                                  </p:stCondLst>
                                  <p:childTnLst>
                                    <p:animMotion origin="layout" path="M 0 0 L 0.02813 0 " pathEditMode="relative" ptsTypes="AA">
                                      <p:cBhvr>
                                        <p:cTn id="37" dur="1000" fill="hold"/>
                                        <p:tgtEl>
                                          <p:spTgt spid="6"/>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0" nodeType="clickEffect">
                                  <p:stCondLst>
                                    <p:cond delay="0"/>
                                  </p:stCondLst>
                                  <p:childTnLst>
                                    <p:animEffect transition="out" filter="wipe(down)">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0" presetClass="path" presetSubtype="0" accel="50000" decel="50000" fill="hold" grpId="2" nodeType="withEffect">
                                  <p:stCondLst>
                                    <p:cond delay="0"/>
                                  </p:stCondLst>
                                  <p:childTnLst>
                                    <p:animMotion origin="layout" path="M -1.66667E-6 0.09653 L -1.66667E-6 -0.02569 " pathEditMode="relative" rAng="0" ptsTypes="AA">
                                      <p:cBhvr>
                                        <p:cTn id="44" dur="1000" fill="hold"/>
                                        <p:tgtEl>
                                          <p:spTgt spid="10"/>
                                        </p:tgtEl>
                                        <p:attrNameLst>
                                          <p:attrName>ppt_x</p:attrName>
                                          <p:attrName>ppt_y</p:attrName>
                                        </p:attrNameLst>
                                      </p:cBhvr>
                                      <p:rCtr x="0" y="-6111"/>
                                    </p:animMotion>
                                  </p:childTnLst>
                                </p:cTn>
                              </p:par>
                              <p:par>
                                <p:cTn id="45" presetID="0" presetClass="path" presetSubtype="0" accel="50000" decel="50000" fill="hold" nodeType="withEffect">
                                  <p:stCondLst>
                                    <p:cond delay="0"/>
                                  </p:stCondLst>
                                  <p:childTnLst>
                                    <p:animMotion origin="layout" path="M -2.77778E-6 4.44444E-6 L -2.77778E-6 -0.12223 " pathEditMode="relative" rAng="0" ptsTypes="AA">
                                      <p:cBhvr>
                                        <p:cTn id="46" dur="1000" fill="hold"/>
                                        <p:tgtEl>
                                          <p:spTgt spid="2"/>
                                        </p:tgtEl>
                                        <p:attrNameLst>
                                          <p:attrName>ppt_x</p:attrName>
                                          <p:attrName>ppt_y</p:attrName>
                                        </p:attrNameLst>
                                      </p:cBhvr>
                                      <p:rCtr x="0" y="-6111"/>
                                    </p:animMotion>
                                  </p:childTnLst>
                                </p:cTn>
                              </p:par>
                              <p:par>
                                <p:cTn id="47" presetID="0" presetClass="path" presetSubtype="0" accel="50000" decel="50000" fill="hold" nodeType="withEffect">
                                  <p:stCondLst>
                                    <p:cond delay="0"/>
                                  </p:stCondLst>
                                  <p:childTnLst>
                                    <p:animMotion origin="layout" path="M 5E-6 1.48148E-6 L 5E-6 -0.12222 " pathEditMode="relative" rAng="0" ptsTypes="AA">
                                      <p:cBhvr>
                                        <p:cTn id="48" dur="1000" fill="hold"/>
                                        <p:tgtEl>
                                          <p:spTgt spid="5"/>
                                        </p:tgtEl>
                                        <p:attrNameLst>
                                          <p:attrName>ppt_x</p:attrName>
                                          <p:attrName>ppt_y</p:attrName>
                                        </p:attrNameLst>
                                      </p:cBhvr>
                                      <p:rCtr x="0" y="-6111"/>
                                    </p:animMotion>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1"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p:tgtEl>
                                          <p:spTgt spid="12"/>
                                        </p:tgtEl>
                                        <p:attrNameLst>
                                          <p:attrName>ppt_y</p:attrName>
                                        </p:attrNameLst>
                                      </p:cBhvr>
                                      <p:tavLst>
                                        <p:tav tm="0">
                                          <p:val>
                                            <p:strVal val="#ppt_y+#ppt_h*1.125000"/>
                                          </p:val>
                                        </p:tav>
                                        <p:tav tm="100000">
                                          <p:val>
                                            <p:strVal val="#ppt_y"/>
                                          </p:val>
                                        </p:tav>
                                      </p:tavLst>
                                    </p:anim>
                                    <p:animEffect transition="in" filter="wipe(up)">
                                      <p:cBhvr>
                                        <p:cTn id="54" dur="500"/>
                                        <p:tgtEl>
                                          <p:spTgt spid="12"/>
                                        </p:tgtEl>
                                      </p:cBhvr>
                                    </p:animEffect>
                                  </p:childTnLst>
                                </p:cTn>
                              </p:par>
                              <p:par>
                                <p:cTn id="55" presetID="12" presetClass="entr" presetSubtype="4"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p:tgtEl>
                                          <p:spTgt spid="9"/>
                                        </p:tgtEl>
                                        <p:attrNameLst>
                                          <p:attrName>ppt_y</p:attrName>
                                        </p:attrNameLst>
                                      </p:cBhvr>
                                      <p:tavLst>
                                        <p:tav tm="0">
                                          <p:val>
                                            <p:strVal val="#ppt_y+#ppt_h*1.125000"/>
                                          </p:val>
                                        </p:tav>
                                        <p:tav tm="100000">
                                          <p:val>
                                            <p:strVal val="#ppt_y"/>
                                          </p:val>
                                        </p:tav>
                                      </p:tavLst>
                                    </p:anim>
                                    <p:animEffect transition="in" filter="wipe(up)">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47" presetClass="exit" presetSubtype="0" fill="hold" grpId="0" nodeType="clickEffect">
                                  <p:stCondLst>
                                    <p:cond delay="0"/>
                                  </p:stCondLst>
                                  <p:childTnLst>
                                    <p:animEffect transition="out" filter="fade">
                                      <p:cBhvr>
                                        <p:cTn id="62" dur="1000"/>
                                        <p:tgtEl>
                                          <p:spTgt spid="16"/>
                                        </p:tgtEl>
                                      </p:cBhvr>
                                    </p:animEffect>
                                    <p:anim calcmode="lin" valueType="num">
                                      <p:cBhvr>
                                        <p:cTn id="63" dur="1000"/>
                                        <p:tgtEl>
                                          <p:spTgt spid="16"/>
                                        </p:tgtEl>
                                        <p:attrNameLst>
                                          <p:attrName>ppt_x</p:attrName>
                                        </p:attrNameLst>
                                      </p:cBhvr>
                                      <p:tavLst>
                                        <p:tav tm="0">
                                          <p:val>
                                            <p:strVal val="ppt_x"/>
                                          </p:val>
                                        </p:tav>
                                        <p:tav tm="100000">
                                          <p:val>
                                            <p:strVal val="ppt_x"/>
                                          </p:val>
                                        </p:tav>
                                      </p:tavLst>
                                    </p:anim>
                                    <p:anim calcmode="lin" valueType="num">
                                      <p:cBhvr>
                                        <p:cTn id="64" dur="1000"/>
                                        <p:tgtEl>
                                          <p:spTgt spid="16"/>
                                        </p:tgtEl>
                                        <p:attrNameLst>
                                          <p:attrName>ppt_y</p:attrName>
                                        </p:attrNameLst>
                                      </p:cBhvr>
                                      <p:tavLst>
                                        <p:tav tm="0">
                                          <p:val>
                                            <p:strVal val="ppt_y"/>
                                          </p:val>
                                        </p:tav>
                                        <p:tav tm="100000">
                                          <p:val>
                                            <p:strVal val="ppt_y-.1"/>
                                          </p:val>
                                        </p:tav>
                                      </p:tavLst>
                                    </p:anim>
                                    <p:set>
                                      <p:cBhvr>
                                        <p:cTn id="65" dur="1" fill="hold">
                                          <p:stCondLst>
                                            <p:cond delay="999"/>
                                          </p:stCondLst>
                                        </p:cTn>
                                        <p:tgtEl>
                                          <p:spTgt spid="16"/>
                                        </p:tgtEl>
                                        <p:attrNameLst>
                                          <p:attrName>style.visibility</p:attrName>
                                        </p:attrNameLst>
                                      </p:cBhvr>
                                      <p:to>
                                        <p:strVal val="hidden"/>
                                      </p:to>
                                    </p:set>
                                  </p:childTnLst>
                                </p:cTn>
                              </p:par>
                              <p:par>
                                <p:cTn id="66" presetID="47" presetClass="exit" presetSubtype="0" fill="hold" grpId="0" nodeType="withEffect">
                                  <p:stCondLst>
                                    <p:cond delay="0"/>
                                  </p:stCondLst>
                                  <p:childTnLst>
                                    <p:animEffect transition="out" filter="fade">
                                      <p:cBhvr>
                                        <p:cTn id="67" dur="1000"/>
                                        <p:tgtEl>
                                          <p:spTgt spid="21"/>
                                        </p:tgtEl>
                                      </p:cBhvr>
                                    </p:animEffect>
                                    <p:anim calcmode="lin" valueType="num">
                                      <p:cBhvr>
                                        <p:cTn id="68" dur="1000"/>
                                        <p:tgtEl>
                                          <p:spTgt spid="21"/>
                                        </p:tgtEl>
                                        <p:attrNameLst>
                                          <p:attrName>ppt_x</p:attrName>
                                        </p:attrNameLst>
                                      </p:cBhvr>
                                      <p:tavLst>
                                        <p:tav tm="0">
                                          <p:val>
                                            <p:strVal val="ppt_x"/>
                                          </p:val>
                                        </p:tav>
                                        <p:tav tm="100000">
                                          <p:val>
                                            <p:strVal val="ppt_x"/>
                                          </p:val>
                                        </p:tav>
                                      </p:tavLst>
                                    </p:anim>
                                    <p:anim calcmode="lin" valueType="num">
                                      <p:cBhvr>
                                        <p:cTn id="69" dur="1000"/>
                                        <p:tgtEl>
                                          <p:spTgt spid="21"/>
                                        </p:tgtEl>
                                        <p:attrNameLst>
                                          <p:attrName>ppt_y</p:attrName>
                                        </p:attrNameLst>
                                      </p:cBhvr>
                                      <p:tavLst>
                                        <p:tav tm="0">
                                          <p:val>
                                            <p:strVal val="ppt_y"/>
                                          </p:val>
                                        </p:tav>
                                        <p:tav tm="100000">
                                          <p:val>
                                            <p:strVal val="ppt_y-.1"/>
                                          </p:val>
                                        </p:tav>
                                      </p:tavLst>
                                    </p:anim>
                                    <p:set>
                                      <p:cBhvr>
                                        <p:cTn id="70" dur="1" fill="hold">
                                          <p:stCondLst>
                                            <p:cond delay="999"/>
                                          </p:stCondLst>
                                        </p:cTn>
                                        <p:tgtEl>
                                          <p:spTgt spid="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47" presetClass="exit" presetSubtype="0" fill="hold" grpId="0" nodeType="clickEffect">
                                  <p:stCondLst>
                                    <p:cond delay="0"/>
                                  </p:stCondLst>
                                  <p:childTnLst>
                                    <p:animEffect transition="out" filter="fade">
                                      <p:cBhvr>
                                        <p:cTn id="74" dur="1000"/>
                                        <p:tgtEl>
                                          <p:spTgt spid="18"/>
                                        </p:tgtEl>
                                      </p:cBhvr>
                                    </p:animEffect>
                                    <p:anim calcmode="lin" valueType="num">
                                      <p:cBhvr>
                                        <p:cTn id="75" dur="1000"/>
                                        <p:tgtEl>
                                          <p:spTgt spid="18"/>
                                        </p:tgtEl>
                                        <p:attrNameLst>
                                          <p:attrName>ppt_x</p:attrName>
                                        </p:attrNameLst>
                                      </p:cBhvr>
                                      <p:tavLst>
                                        <p:tav tm="0">
                                          <p:val>
                                            <p:strVal val="ppt_x"/>
                                          </p:val>
                                        </p:tav>
                                        <p:tav tm="100000">
                                          <p:val>
                                            <p:strVal val="ppt_x"/>
                                          </p:val>
                                        </p:tav>
                                      </p:tavLst>
                                    </p:anim>
                                    <p:anim calcmode="lin" valueType="num">
                                      <p:cBhvr>
                                        <p:cTn id="76" dur="1000"/>
                                        <p:tgtEl>
                                          <p:spTgt spid="18"/>
                                        </p:tgtEl>
                                        <p:attrNameLst>
                                          <p:attrName>ppt_y</p:attrName>
                                        </p:attrNameLst>
                                      </p:cBhvr>
                                      <p:tavLst>
                                        <p:tav tm="0">
                                          <p:val>
                                            <p:strVal val="ppt_y"/>
                                          </p:val>
                                        </p:tav>
                                        <p:tav tm="100000">
                                          <p:val>
                                            <p:strVal val="ppt_y-.1"/>
                                          </p:val>
                                        </p:tav>
                                      </p:tavLst>
                                    </p:anim>
                                    <p:set>
                                      <p:cBhvr>
                                        <p:cTn id="77" dur="1" fill="hold">
                                          <p:stCondLst>
                                            <p:cond delay="999"/>
                                          </p:stCondLst>
                                        </p:cTn>
                                        <p:tgtEl>
                                          <p:spTgt spid="18"/>
                                        </p:tgtEl>
                                        <p:attrNameLst>
                                          <p:attrName>style.visibility</p:attrName>
                                        </p:attrNameLst>
                                      </p:cBhvr>
                                      <p:to>
                                        <p:strVal val="hidden"/>
                                      </p:to>
                                    </p:set>
                                  </p:childTnLst>
                                </p:cTn>
                              </p:par>
                              <p:par>
                                <p:cTn id="78" presetID="47" presetClass="exit" presetSubtype="0" fill="hold" grpId="0" nodeType="withEffect">
                                  <p:stCondLst>
                                    <p:cond delay="0"/>
                                  </p:stCondLst>
                                  <p:childTnLst>
                                    <p:animEffect transition="out" filter="fade">
                                      <p:cBhvr>
                                        <p:cTn id="79" dur="1000"/>
                                        <p:tgtEl>
                                          <p:spTgt spid="17"/>
                                        </p:tgtEl>
                                      </p:cBhvr>
                                    </p:animEffect>
                                    <p:anim calcmode="lin" valueType="num">
                                      <p:cBhvr>
                                        <p:cTn id="80" dur="1000"/>
                                        <p:tgtEl>
                                          <p:spTgt spid="17"/>
                                        </p:tgtEl>
                                        <p:attrNameLst>
                                          <p:attrName>ppt_x</p:attrName>
                                        </p:attrNameLst>
                                      </p:cBhvr>
                                      <p:tavLst>
                                        <p:tav tm="0">
                                          <p:val>
                                            <p:strVal val="ppt_x"/>
                                          </p:val>
                                        </p:tav>
                                        <p:tav tm="100000">
                                          <p:val>
                                            <p:strVal val="ppt_x"/>
                                          </p:val>
                                        </p:tav>
                                      </p:tavLst>
                                    </p:anim>
                                    <p:anim calcmode="lin" valueType="num">
                                      <p:cBhvr>
                                        <p:cTn id="81" dur="1000"/>
                                        <p:tgtEl>
                                          <p:spTgt spid="17"/>
                                        </p:tgtEl>
                                        <p:attrNameLst>
                                          <p:attrName>ppt_y</p:attrName>
                                        </p:attrNameLst>
                                      </p:cBhvr>
                                      <p:tavLst>
                                        <p:tav tm="0">
                                          <p:val>
                                            <p:strVal val="ppt_y"/>
                                          </p:val>
                                        </p:tav>
                                        <p:tav tm="100000">
                                          <p:val>
                                            <p:strVal val="ppt_y-.1"/>
                                          </p:val>
                                        </p:tav>
                                      </p:tavLst>
                                    </p:anim>
                                    <p:set>
                                      <p:cBhvr>
                                        <p:cTn id="82" dur="1" fill="hold">
                                          <p:stCondLst>
                                            <p:cond delay="9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4" fill="hold" grpId="3" nodeType="clickEffect">
                                  <p:stCondLst>
                                    <p:cond delay="0"/>
                                  </p:stCondLst>
                                  <p:childTnLst>
                                    <p:animEffect transition="out" filter="wipe(down)">
                                      <p:cBhvr>
                                        <p:cTn id="86" dur="500"/>
                                        <p:tgtEl>
                                          <p:spTgt spid="10"/>
                                        </p:tgtEl>
                                      </p:cBhvr>
                                    </p:animEffect>
                                    <p:set>
                                      <p:cBhvr>
                                        <p:cTn id="87" dur="1" fill="hold">
                                          <p:stCondLst>
                                            <p:cond delay="499"/>
                                          </p:stCondLst>
                                        </p:cTn>
                                        <p:tgtEl>
                                          <p:spTgt spid="10"/>
                                        </p:tgtEl>
                                        <p:attrNameLst>
                                          <p:attrName>style.visibility</p:attrName>
                                        </p:attrNameLst>
                                      </p:cBhvr>
                                      <p:to>
                                        <p:strVal val="hidden"/>
                                      </p:to>
                                    </p:set>
                                  </p:childTnLst>
                                </p:cTn>
                              </p:par>
                              <p:par>
                                <p:cTn id="88" presetID="22" presetClass="exit" presetSubtype="4" fill="hold" nodeType="withEffect">
                                  <p:stCondLst>
                                    <p:cond delay="0"/>
                                  </p:stCondLst>
                                  <p:childTnLst>
                                    <p:animEffect transition="out" filter="wipe(down)">
                                      <p:cBhvr>
                                        <p:cTn id="89" dur="500"/>
                                        <p:tgtEl>
                                          <p:spTgt spid="2"/>
                                        </p:tgtEl>
                                      </p:cBhvr>
                                    </p:animEffect>
                                    <p:set>
                                      <p:cBhvr>
                                        <p:cTn id="90" dur="1" fill="hold">
                                          <p:stCondLst>
                                            <p:cond delay="499"/>
                                          </p:stCondLst>
                                        </p:cTn>
                                        <p:tgtEl>
                                          <p:spTgt spid="2"/>
                                        </p:tgtEl>
                                        <p:attrNameLst>
                                          <p:attrName>style.visibility</p:attrName>
                                        </p:attrNameLst>
                                      </p:cBhvr>
                                      <p:to>
                                        <p:strVal val="hidden"/>
                                      </p:to>
                                    </p:set>
                                  </p:childTnLst>
                                </p:cTn>
                              </p:par>
                              <p:par>
                                <p:cTn id="91" presetID="22" presetClass="exit" presetSubtype="4" fill="hold" nodeType="withEffect">
                                  <p:stCondLst>
                                    <p:cond delay="0"/>
                                  </p:stCondLst>
                                  <p:childTnLst>
                                    <p:animEffect transition="out" filter="wipe(down)">
                                      <p:cBhvr>
                                        <p:cTn id="92" dur="500"/>
                                        <p:tgtEl>
                                          <p:spTgt spid="5"/>
                                        </p:tgtEl>
                                      </p:cBhvr>
                                    </p:animEffect>
                                    <p:set>
                                      <p:cBhvr>
                                        <p:cTn id="93" dur="1" fill="hold">
                                          <p:stCondLst>
                                            <p:cond delay="499"/>
                                          </p:stCondLst>
                                        </p:cTn>
                                        <p:tgtEl>
                                          <p:spTgt spid="5"/>
                                        </p:tgtEl>
                                        <p:attrNameLst>
                                          <p:attrName>style.visibility</p:attrName>
                                        </p:attrNameLst>
                                      </p:cBhvr>
                                      <p:to>
                                        <p:strVal val="hidden"/>
                                      </p:to>
                                    </p:set>
                                  </p:childTnLst>
                                </p:cTn>
                              </p:par>
                              <p:par>
                                <p:cTn id="94" presetID="22" presetClass="exit" presetSubtype="4" fill="hold" grpId="1" nodeType="withEffect">
                                  <p:stCondLst>
                                    <p:cond delay="0"/>
                                  </p:stCondLst>
                                  <p:childTnLst>
                                    <p:animEffect transition="out" filter="wipe(down)">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par>
                                <p:cTn id="97" presetID="0" presetClass="path" presetSubtype="0" accel="50000" decel="50000" fill="hold" grpId="2" nodeType="withEffect">
                                  <p:stCondLst>
                                    <p:cond delay="0"/>
                                  </p:stCondLst>
                                  <p:childTnLst>
                                    <p:animMotion origin="layout" path="M 0 0 L 0 -0.40833 " pathEditMode="relative" ptsTypes="AA">
                                      <p:cBhvr>
                                        <p:cTn id="98" dur="1000" fill="hold"/>
                                        <p:tgtEl>
                                          <p:spTgt spid="12"/>
                                        </p:tgtEl>
                                        <p:attrNameLst>
                                          <p:attrName>ppt_x</p:attrName>
                                          <p:attrName>ppt_y</p:attrName>
                                        </p:attrNameLst>
                                      </p:cBhvr>
                                    </p:animMotion>
                                  </p:childTnLst>
                                </p:cTn>
                              </p:par>
                              <p:par>
                                <p:cTn id="99" presetID="0" presetClass="path" presetSubtype="0" accel="50000" decel="50000" fill="hold" nodeType="withEffect">
                                  <p:stCondLst>
                                    <p:cond delay="0"/>
                                  </p:stCondLst>
                                  <p:childTnLst>
                                    <p:animMotion origin="layout" path="M 0 0 L 0 -0.40833 " pathEditMode="relative" ptsTypes="AA">
                                      <p:cBhvr>
                                        <p:cTn id="100" dur="1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0" grpId="3"/>
      <p:bldP spid="6" grpId="0"/>
      <p:bldP spid="7" grpId="0"/>
      <p:bldP spid="7" grpId="1"/>
      <p:bldP spid="12" grpId="1"/>
      <p:bldP spid="12" grpId="2"/>
      <p:bldP spid="16" grpId="0" animBg="1"/>
      <p:bldP spid="17" grpId="0" animBg="1"/>
      <p:bldP spid="18" grpId="0" animBg="1"/>
      <p:bldP spid="21" grpId="0" animBg="1"/>
      <p:bldP spid="23" grpId="0"/>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3" name="标题 1">
            <a:extLst>
              <a:ext uri="{FF2B5EF4-FFF2-40B4-BE49-F238E27FC236}">
                <a16:creationId xmlns:a16="http://schemas.microsoft.com/office/drawing/2014/main" id="{6DB8F04C-786D-42EE-90A3-31ECE9E110C1}"/>
              </a:ext>
            </a:extLst>
          </p:cNvPr>
          <p:cNvSpPr txBox="1">
            <a:spLocks/>
          </p:cNvSpPr>
          <p:nvPr/>
        </p:nvSpPr>
        <p:spPr bwMode="auto">
          <a:xfrm>
            <a:off x="-1" y="2123975"/>
            <a:ext cx="411837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2.1 </a:t>
            </a:r>
            <a:r>
              <a:rPr lang="zh-CN" altLang="en-US" sz="2000" b="1" dirty="0">
                <a:latin typeface="+mn-lt"/>
                <a:ea typeface="黑体" panose="02010609060101010101" pitchFamily="49" charset="-122"/>
                <a:cs typeface="Gisha" panose="020B0604020202020204" pitchFamily="34" charset="-79"/>
              </a:rPr>
              <a:t>三维 </a:t>
            </a:r>
            <a:r>
              <a:rPr lang="en-US" altLang="zh-CN" sz="2000" b="1" dirty="0">
                <a:latin typeface="+mn-lt"/>
                <a:ea typeface="黑体" panose="02010609060101010101" pitchFamily="49" charset="-122"/>
                <a:cs typeface="Gisha" panose="020B0604020202020204" pitchFamily="34" charset="-79"/>
              </a:rPr>
              <a:t>GS </a:t>
            </a:r>
            <a:r>
              <a:rPr lang="zh-CN" altLang="en-US" sz="2000" b="1" dirty="0">
                <a:latin typeface="+mn-lt"/>
                <a:ea typeface="黑体" panose="02010609060101010101" pitchFamily="49" charset="-122"/>
                <a:cs typeface="Gisha" panose="020B0604020202020204" pitchFamily="34" charset="-79"/>
              </a:rPr>
              <a:t>算法生成纯相位全息图</a:t>
            </a:r>
            <a:endParaRPr lang="en-US" altLang="zh-CN" sz="2000" b="1" dirty="0">
              <a:latin typeface="+mn-lt"/>
              <a:ea typeface="黑体" panose="02010609060101010101" pitchFamily="49" charset="-122"/>
              <a:cs typeface="Gisha" panose="020B0604020202020204" pitchFamily="34" charset="-79"/>
            </a:endParaRPr>
          </a:p>
        </p:txBody>
      </p:sp>
      <p:grpSp>
        <p:nvGrpSpPr>
          <p:cNvPr id="418" name="组合 417">
            <a:extLst>
              <a:ext uri="{FF2B5EF4-FFF2-40B4-BE49-F238E27FC236}">
                <a16:creationId xmlns:a16="http://schemas.microsoft.com/office/drawing/2014/main" id="{35F03FBE-4068-4149-9B3D-413ED1122B54}"/>
              </a:ext>
            </a:extLst>
          </p:cNvPr>
          <p:cNvGrpSpPr/>
          <p:nvPr/>
        </p:nvGrpSpPr>
        <p:grpSpPr>
          <a:xfrm>
            <a:off x="5497100" y="3402438"/>
            <a:ext cx="514868" cy="381393"/>
            <a:chOff x="6644768" y="3402438"/>
            <a:chExt cx="514868" cy="381393"/>
          </a:xfrm>
        </p:grpSpPr>
        <p:sp>
          <p:nvSpPr>
            <p:cNvPr id="297" name="右箭头 87">
              <a:extLst>
                <a:ext uri="{FF2B5EF4-FFF2-40B4-BE49-F238E27FC236}">
                  <a16:creationId xmlns:a16="http://schemas.microsoft.com/office/drawing/2014/main" id="{889C5CF7-B69E-4F5C-A0EB-C047E2CBB6BA}"/>
                </a:ext>
              </a:extLst>
            </p:cNvPr>
            <p:cNvSpPr/>
            <p:nvPr/>
          </p:nvSpPr>
          <p:spPr>
            <a:xfrm>
              <a:off x="6644768" y="3601506"/>
              <a:ext cx="514868" cy="182325"/>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9" name="文本框 298">
              <a:extLst>
                <a:ext uri="{FF2B5EF4-FFF2-40B4-BE49-F238E27FC236}">
                  <a16:creationId xmlns:a16="http://schemas.microsoft.com/office/drawing/2014/main" id="{50B56808-EF20-4F02-BBF1-76654D3A2AC3}"/>
                </a:ext>
              </a:extLst>
            </p:cNvPr>
            <p:cNvSpPr txBox="1"/>
            <p:nvPr/>
          </p:nvSpPr>
          <p:spPr>
            <a:xfrm>
              <a:off x="6707550" y="3402438"/>
              <a:ext cx="375199" cy="2481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FFT</a:t>
              </a:r>
              <a:endParaRPr kumimoji="0" lang="zh-CN" altLang="en-US"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grpSp>
      <p:grpSp>
        <p:nvGrpSpPr>
          <p:cNvPr id="417" name="组合 416">
            <a:extLst>
              <a:ext uri="{FF2B5EF4-FFF2-40B4-BE49-F238E27FC236}">
                <a16:creationId xmlns:a16="http://schemas.microsoft.com/office/drawing/2014/main" id="{B535A48C-2A18-445B-981F-BC6356E1B509}"/>
              </a:ext>
            </a:extLst>
          </p:cNvPr>
          <p:cNvGrpSpPr/>
          <p:nvPr/>
        </p:nvGrpSpPr>
        <p:grpSpPr>
          <a:xfrm>
            <a:off x="5485745" y="5161193"/>
            <a:ext cx="514868" cy="375402"/>
            <a:chOff x="6633413" y="5161193"/>
            <a:chExt cx="514868" cy="375402"/>
          </a:xfrm>
        </p:grpSpPr>
        <p:sp>
          <p:nvSpPr>
            <p:cNvPr id="298" name="右箭头 88">
              <a:extLst>
                <a:ext uri="{FF2B5EF4-FFF2-40B4-BE49-F238E27FC236}">
                  <a16:creationId xmlns:a16="http://schemas.microsoft.com/office/drawing/2014/main" id="{0B418FE1-DEE0-4349-9E01-6F3B8CB9C08D}"/>
                </a:ext>
              </a:extLst>
            </p:cNvPr>
            <p:cNvSpPr/>
            <p:nvPr/>
          </p:nvSpPr>
          <p:spPr>
            <a:xfrm flipH="1">
              <a:off x="6633413" y="5161193"/>
              <a:ext cx="514868" cy="182325"/>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0" name="文本框 299">
              <a:extLst>
                <a:ext uri="{FF2B5EF4-FFF2-40B4-BE49-F238E27FC236}">
                  <a16:creationId xmlns:a16="http://schemas.microsoft.com/office/drawing/2014/main" id="{73B1BA8E-395D-4099-BA54-9E52DD6A79C3}"/>
                </a:ext>
              </a:extLst>
            </p:cNvPr>
            <p:cNvSpPr txBox="1"/>
            <p:nvPr/>
          </p:nvSpPr>
          <p:spPr>
            <a:xfrm>
              <a:off x="6692502" y="5288402"/>
              <a:ext cx="407516" cy="2481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IFFT</a:t>
              </a:r>
              <a:endParaRPr kumimoji="0" lang="zh-CN" altLang="en-US"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grpSp>
      <p:grpSp>
        <p:nvGrpSpPr>
          <p:cNvPr id="422" name="组合 421">
            <a:extLst>
              <a:ext uri="{FF2B5EF4-FFF2-40B4-BE49-F238E27FC236}">
                <a16:creationId xmlns:a16="http://schemas.microsoft.com/office/drawing/2014/main" id="{0F423263-2F1C-4796-A9BD-781578A8F73D}"/>
              </a:ext>
            </a:extLst>
          </p:cNvPr>
          <p:cNvGrpSpPr/>
          <p:nvPr/>
        </p:nvGrpSpPr>
        <p:grpSpPr>
          <a:xfrm>
            <a:off x="3932391" y="2849649"/>
            <a:ext cx="1424236" cy="3220951"/>
            <a:chOff x="5080059" y="2849649"/>
            <a:chExt cx="1424236" cy="3220951"/>
          </a:xfrm>
        </p:grpSpPr>
        <p:sp>
          <p:nvSpPr>
            <p:cNvPr id="301" name="圆角矩形 107">
              <a:extLst>
                <a:ext uri="{FF2B5EF4-FFF2-40B4-BE49-F238E27FC236}">
                  <a16:creationId xmlns:a16="http://schemas.microsoft.com/office/drawing/2014/main" id="{1C2FEB5E-79B5-4335-808B-57D1085E1069}"/>
                </a:ext>
              </a:extLst>
            </p:cNvPr>
            <p:cNvSpPr/>
            <p:nvPr/>
          </p:nvSpPr>
          <p:spPr>
            <a:xfrm>
              <a:off x="5083188" y="2849649"/>
              <a:ext cx="1421107" cy="3220951"/>
            </a:xfrm>
            <a:prstGeom prst="roundRect">
              <a:avLst/>
            </a:prstGeom>
            <a:solidFill>
              <a:sysClr val="window" lastClr="FFFFFF">
                <a:lumMod val="95000"/>
                <a:alpha val="80000"/>
              </a:sysClr>
            </a:solid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2" name="文本框 301">
              <a:extLst>
                <a:ext uri="{FF2B5EF4-FFF2-40B4-BE49-F238E27FC236}">
                  <a16:creationId xmlns:a16="http://schemas.microsoft.com/office/drawing/2014/main" id="{60640604-AA77-40D7-B558-C51291662C59}"/>
                </a:ext>
              </a:extLst>
            </p:cNvPr>
            <p:cNvSpPr txBox="1"/>
            <p:nvPr/>
          </p:nvSpPr>
          <p:spPr>
            <a:xfrm>
              <a:off x="5080059" y="2911090"/>
              <a:ext cx="228983" cy="6049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实空间</a:t>
              </a:r>
            </a:p>
          </p:txBody>
        </p:sp>
      </p:grpSp>
      <p:grpSp>
        <p:nvGrpSpPr>
          <p:cNvPr id="64" name="组合 63">
            <a:extLst>
              <a:ext uri="{FF2B5EF4-FFF2-40B4-BE49-F238E27FC236}">
                <a16:creationId xmlns:a16="http://schemas.microsoft.com/office/drawing/2014/main" id="{554E810E-28B8-43F6-8545-11CF1C1E06C9}"/>
              </a:ext>
            </a:extLst>
          </p:cNvPr>
          <p:cNvGrpSpPr/>
          <p:nvPr/>
        </p:nvGrpSpPr>
        <p:grpSpPr>
          <a:xfrm>
            <a:off x="4266035" y="4895295"/>
            <a:ext cx="846385" cy="1146148"/>
            <a:chOff x="5413703" y="4895295"/>
            <a:chExt cx="846385" cy="1146148"/>
          </a:xfrm>
        </p:grpSpPr>
        <p:sp>
          <p:nvSpPr>
            <p:cNvPr id="321" name="矩形 320">
              <a:extLst>
                <a:ext uri="{FF2B5EF4-FFF2-40B4-BE49-F238E27FC236}">
                  <a16:creationId xmlns:a16="http://schemas.microsoft.com/office/drawing/2014/main" id="{76FB303A-B11B-49C6-A635-138A00638BDF}"/>
                </a:ext>
              </a:extLst>
            </p:cNvPr>
            <p:cNvSpPr/>
            <p:nvPr/>
          </p:nvSpPr>
          <p:spPr>
            <a:xfrm>
              <a:off x="5645190" y="5069436"/>
              <a:ext cx="614582" cy="614582"/>
            </a:xfrm>
            <a:prstGeom prst="rect">
              <a:avLst/>
            </a:prstGeom>
            <a:solidFill>
              <a:srgbClr val="5B9BD5"/>
            </a:solidFill>
            <a:ln w="38100" cap="flat" cmpd="sng" algn="ctr">
              <a:solidFill>
                <a:srgbClr val="5B9BD5">
                  <a:shade val="50000"/>
                </a:srgbClr>
              </a:solidFill>
              <a:prstDash val="solid"/>
              <a:miter lim="800000"/>
            </a:ln>
            <a:effectLst/>
            <a:scene3d>
              <a:camera prst="isometricOffAxis1Right"/>
              <a:lightRig rig="flat" dir="t">
                <a:rot lat="0" lon="0" rev="0"/>
              </a:lightRig>
            </a:scene3d>
            <a:sp3d extrusionH="546100" prstMaterial="translucentPowde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22" name="直接连接符 321">
              <a:extLst>
                <a:ext uri="{FF2B5EF4-FFF2-40B4-BE49-F238E27FC236}">
                  <a16:creationId xmlns:a16="http://schemas.microsoft.com/office/drawing/2014/main" id="{C74E31EE-C01D-41CB-ACDD-C93DE71D8E46}"/>
                </a:ext>
              </a:extLst>
            </p:cNvPr>
            <p:cNvCxnSpPr/>
            <p:nvPr/>
          </p:nvCxnSpPr>
          <p:spPr>
            <a:xfrm>
              <a:off x="5551053" y="4940553"/>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23" name="直接连接符 322">
              <a:extLst>
                <a:ext uri="{FF2B5EF4-FFF2-40B4-BE49-F238E27FC236}">
                  <a16:creationId xmlns:a16="http://schemas.microsoft.com/office/drawing/2014/main" id="{A7F72FF5-5CA9-49D8-95C1-58B605FA8B88}"/>
                </a:ext>
              </a:extLst>
            </p:cNvPr>
            <p:cNvCxnSpPr/>
            <p:nvPr/>
          </p:nvCxnSpPr>
          <p:spPr>
            <a:xfrm>
              <a:off x="5792270" y="510549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24" name="直接连接符 323">
              <a:extLst>
                <a:ext uri="{FF2B5EF4-FFF2-40B4-BE49-F238E27FC236}">
                  <a16:creationId xmlns:a16="http://schemas.microsoft.com/office/drawing/2014/main" id="{A44711F2-0CA8-447D-A3E9-2B675B78BA65}"/>
                </a:ext>
              </a:extLst>
            </p:cNvPr>
            <p:cNvCxnSpPr/>
            <p:nvPr/>
          </p:nvCxnSpPr>
          <p:spPr>
            <a:xfrm>
              <a:off x="5697492" y="4918134"/>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25" name="直接连接符 324">
              <a:extLst>
                <a:ext uri="{FF2B5EF4-FFF2-40B4-BE49-F238E27FC236}">
                  <a16:creationId xmlns:a16="http://schemas.microsoft.com/office/drawing/2014/main" id="{C0960453-6CCE-42E2-BD76-8454EFD118E9}"/>
                </a:ext>
              </a:extLst>
            </p:cNvPr>
            <p:cNvCxnSpPr/>
            <p:nvPr/>
          </p:nvCxnSpPr>
          <p:spPr>
            <a:xfrm>
              <a:off x="5938056" y="507967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26" name="直接连接符 325">
              <a:extLst>
                <a:ext uri="{FF2B5EF4-FFF2-40B4-BE49-F238E27FC236}">
                  <a16:creationId xmlns:a16="http://schemas.microsoft.com/office/drawing/2014/main" id="{23168959-12E7-400B-92FE-B5FEAE569D4B}"/>
                </a:ext>
              </a:extLst>
            </p:cNvPr>
            <p:cNvCxnSpPr/>
            <p:nvPr/>
          </p:nvCxnSpPr>
          <p:spPr>
            <a:xfrm>
              <a:off x="5841477" y="4895295"/>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27" name="直接连接符 326">
              <a:extLst>
                <a:ext uri="{FF2B5EF4-FFF2-40B4-BE49-F238E27FC236}">
                  <a16:creationId xmlns:a16="http://schemas.microsoft.com/office/drawing/2014/main" id="{01D2C52C-7350-42CF-9FDB-0EB9940FE005}"/>
                </a:ext>
              </a:extLst>
            </p:cNvPr>
            <p:cNvCxnSpPr/>
            <p:nvPr/>
          </p:nvCxnSpPr>
          <p:spPr>
            <a:xfrm>
              <a:off x="6083395" y="505835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28" name="直接连接符 327">
              <a:extLst>
                <a:ext uri="{FF2B5EF4-FFF2-40B4-BE49-F238E27FC236}">
                  <a16:creationId xmlns:a16="http://schemas.microsoft.com/office/drawing/2014/main" id="{49477382-B0C8-4F2D-BCA8-A7BE24AF57E7}"/>
                </a:ext>
              </a:extLst>
            </p:cNvPr>
            <p:cNvCxnSpPr/>
            <p:nvPr/>
          </p:nvCxnSpPr>
          <p:spPr>
            <a:xfrm>
              <a:off x="5421702" y="5081193"/>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29" name="直接连接符 328">
              <a:extLst>
                <a:ext uri="{FF2B5EF4-FFF2-40B4-BE49-F238E27FC236}">
                  <a16:creationId xmlns:a16="http://schemas.microsoft.com/office/drawing/2014/main" id="{0CEB08F9-1EEE-430C-ADE4-671BAF52711E}"/>
                </a:ext>
              </a:extLst>
            </p:cNvPr>
            <p:cNvCxnSpPr/>
            <p:nvPr/>
          </p:nvCxnSpPr>
          <p:spPr>
            <a:xfrm flipV="1">
              <a:off x="5668910" y="5154016"/>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0" name="直接连接符 329">
              <a:extLst>
                <a:ext uri="{FF2B5EF4-FFF2-40B4-BE49-F238E27FC236}">
                  <a16:creationId xmlns:a16="http://schemas.microsoft.com/office/drawing/2014/main" id="{2D498904-C63B-45B0-8F66-F8D7AFF520D7}"/>
                </a:ext>
              </a:extLst>
            </p:cNvPr>
            <p:cNvCxnSpPr/>
            <p:nvPr/>
          </p:nvCxnSpPr>
          <p:spPr>
            <a:xfrm>
              <a:off x="5418450" y="5249462"/>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1" name="直接连接符 330">
              <a:extLst>
                <a:ext uri="{FF2B5EF4-FFF2-40B4-BE49-F238E27FC236}">
                  <a16:creationId xmlns:a16="http://schemas.microsoft.com/office/drawing/2014/main" id="{80EF9191-19A2-427F-B45B-FFCA45CBC8F6}"/>
                </a:ext>
              </a:extLst>
            </p:cNvPr>
            <p:cNvCxnSpPr/>
            <p:nvPr/>
          </p:nvCxnSpPr>
          <p:spPr>
            <a:xfrm flipV="1">
              <a:off x="5668369" y="5323642"/>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2" name="直接连接符 331">
              <a:extLst>
                <a:ext uri="{FF2B5EF4-FFF2-40B4-BE49-F238E27FC236}">
                  <a16:creationId xmlns:a16="http://schemas.microsoft.com/office/drawing/2014/main" id="{343287E9-DBED-4FE0-8AC2-F649DD923F7E}"/>
                </a:ext>
              </a:extLst>
            </p:cNvPr>
            <p:cNvCxnSpPr/>
            <p:nvPr/>
          </p:nvCxnSpPr>
          <p:spPr>
            <a:xfrm>
              <a:off x="5413703" y="543374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3" name="直接连接符 332">
              <a:extLst>
                <a:ext uri="{FF2B5EF4-FFF2-40B4-BE49-F238E27FC236}">
                  <a16:creationId xmlns:a16="http://schemas.microsoft.com/office/drawing/2014/main" id="{E2DA7DB2-1C03-4DE9-889F-D6EFD71B00E2}"/>
                </a:ext>
              </a:extLst>
            </p:cNvPr>
            <p:cNvCxnSpPr/>
            <p:nvPr/>
          </p:nvCxnSpPr>
          <p:spPr>
            <a:xfrm flipV="1">
              <a:off x="5663620" y="5509281"/>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4" name="直接连接符 333">
              <a:extLst>
                <a:ext uri="{FF2B5EF4-FFF2-40B4-BE49-F238E27FC236}">
                  <a16:creationId xmlns:a16="http://schemas.microsoft.com/office/drawing/2014/main" id="{6F8A01D3-B075-4E90-B210-2961ECD2EDC1}"/>
                </a:ext>
              </a:extLst>
            </p:cNvPr>
            <p:cNvCxnSpPr/>
            <p:nvPr/>
          </p:nvCxnSpPr>
          <p:spPr>
            <a:xfrm flipV="1">
              <a:off x="5491966" y="4921116"/>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5" name="直接连接符 334">
              <a:extLst>
                <a:ext uri="{FF2B5EF4-FFF2-40B4-BE49-F238E27FC236}">
                  <a16:creationId xmlns:a16="http://schemas.microsoft.com/office/drawing/2014/main" id="{DB5D76A9-3A27-4ED0-AC05-1FEEC7862775}"/>
                </a:ext>
              </a:extLst>
            </p:cNvPr>
            <p:cNvCxnSpPr/>
            <p:nvPr/>
          </p:nvCxnSpPr>
          <p:spPr>
            <a:xfrm flipV="1">
              <a:off x="5587189" y="4982037"/>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36" name="直接连接符 335">
              <a:extLst>
                <a:ext uri="{FF2B5EF4-FFF2-40B4-BE49-F238E27FC236}">
                  <a16:creationId xmlns:a16="http://schemas.microsoft.com/office/drawing/2014/main" id="{7F6783B2-4052-4FB8-8FD4-3D694A027239}"/>
                </a:ext>
              </a:extLst>
            </p:cNvPr>
            <p:cNvCxnSpPr/>
            <p:nvPr/>
          </p:nvCxnSpPr>
          <p:spPr>
            <a:xfrm>
              <a:off x="5493320" y="501055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37" name="直接连接符 336">
              <a:extLst>
                <a:ext uri="{FF2B5EF4-FFF2-40B4-BE49-F238E27FC236}">
                  <a16:creationId xmlns:a16="http://schemas.microsoft.com/office/drawing/2014/main" id="{5E8D3B35-D45A-458E-AAA9-24576F6B320B}"/>
                </a:ext>
              </a:extLst>
            </p:cNvPr>
            <p:cNvCxnSpPr/>
            <p:nvPr/>
          </p:nvCxnSpPr>
          <p:spPr>
            <a:xfrm>
              <a:off x="5588544" y="5068818"/>
              <a:ext cx="0" cy="594096"/>
            </a:xfrm>
            <a:prstGeom prst="line">
              <a:avLst/>
            </a:prstGeom>
            <a:noFill/>
            <a:ln w="6350" cap="flat" cmpd="sng" algn="ctr">
              <a:solidFill>
                <a:sysClr val="windowText" lastClr="000000">
                  <a:lumMod val="50000"/>
                  <a:lumOff val="50000"/>
                </a:sysClr>
              </a:solidFill>
              <a:prstDash val="lgDash"/>
              <a:miter lim="800000"/>
            </a:ln>
            <a:effectLst/>
          </p:spPr>
        </p:cxnSp>
        <p:sp>
          <p:nvSpPr>
            <p:cNvPr id="338" name="矩形 337">
              <a:extLst>
                <a:ext uri="{FF2B5EF4-FFF2-40B4-BE49-F238E27FC236}">
                  <a16:creationId xmlns:a16="http://schemas.microsoft.com/office/drawing/2014/main" id="{6D3116FD-D746-425F-9169-533B659ED0BE}"/>
                </a:ext>
              </a:extLst>
            </p:cNvPr>
            <p:cNvSpPr/>
            <p:nvPr/>
          </p:nvSpPr>
          <p:spPr>
            <a:xfrm>
              <a:off x="5645506" y="5068670"/>
              <a:ext cx="614582" cy="614582"/>
            </a:xfrm>
            <a:prstGeom prst="rect">
              <a:avLst/>
            </a:prstGeom>
            <a:solidFill>
              <a:srgbClr val="5B9BD5"/>
            </a:solidFill>
            <a:ln w="28575" cap="flat" cmpd="sng" algn="ctr">
              <a:solidFill>
                <a:srgbClr val="5B9BD5">
                  <a:shade val="50000"/>
                </a:srgbClr>
              </a:solidFill>
              <a:prstDash val="solid"/>
              <a:miter lim="800000"/>
            </a:ln>
            <a:effectLst/>
            <a:scene3d>
              <a:camera prst="isometricOffAxis1Right"/>
              <a:lightRig rig="threePt" dir="t"/>
            </a:scene3d>
            <a:sp3d extrusionH="546100" prstMaterial="legacyWirefram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40" name="文本框 339">
              <a:extLst>
                <a:ext uri="{FF2B5EF4-FFF2-40B4-BE49-F238E27FC236}">
                  <a16:creationId xmlns:a16="http://schemas.microsoft.com/office/drawing/2014/main" id="{20B87214-9E9A-4E29-83D7-3D80EC0FC651}"/>
                </a:ext>
              </a:extLst>
            </p:cNvPr>
            <p:cNvSpPr txBox="1"/>
            <p:nvPr/>
          </p:nvSpPr>
          <p:spPr>
            <a:xfrm>
              <a:off x="5459715" y="5668578"/>
              <a:ext cx="739903" cy="3728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Complex</a:t>
              </a: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 </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342" name="矩形 341">
              <a:extLst>
                <a:ext uri="{FF2B5EF4-FFF2-40B4-BE49-F238E27FC236}">
                  <a16:creationId xmlns:a16="http://schemas.microsoft.com/office/drawing/2014/main" id="{683FA05D-B15F-41C8-98D8-19BCC4865379}"/>
                </a:ext>
              </a:extLst>
            </p:cNvPr>
            <p:cNvSpPr/>
            <p:nvPr/>
          </p:nvSpPr>
          <p:spPr>
            <a:xfrm>
              <a:off x="5802529" y="5216683"/>
              <a:ext cx="131128" cy="158165"/>
            </a:xfrm>
            <a:prstGeom prst="rect">
              <a:avLst/>
            </a:prstGeom>
            <a:solidFill>
              <a:sysClr val="windowText" lastClr="000000">
                <a:lumMod val="75000"/>
                <a:lumOff val="2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3" name="矩形 342">
              <a:extLst>
                <a:ext uri="{FF2B5EF4-FFF2-40B4-BE49-F238E27FC236}">
                  <a16:creationId xmlns:a16="http://schemas.microsoft.com/office/drawing/2014/main" id="{0CA8D4B5-A45E-4244-8302-217181DA00A2}"/>
                </a:ext>
              </a:extLst>
            </p:cNvPr>
            <p:cNvSpPr/>
            <p:nvPr/>
          </p:nvSpPr>
          <p:spPr>
            <a:xfrm>
              <a:off x="5949438" y="5374849"/>
              <a:ext cx="124601" cy="160217"/>
            </a:xfrm>
            <a:prstGeom prst="rect">
              <a:avLst/>
            </a:prstGeom>
            <a:solidFill>
              <a:sysClr val="window" lastClr="FFFFFF">
                <a:lumMod val="7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4" name="矩形 343">
              <a:extLst>
                <a:ext uri="{FF2B5EF4-FFF2-40B4-BE49-F238E27FC236}">
                  <a16:creationId xmlns:a16="http://schemas.microsoft.com/office/drawing/2014/main" id="{8A202691-0732-4455-9C86-620B20CE7500}"/>
                </a:ext>
              </a:extLst>
            </p:cNvPr>
            <p:cNvSpPr/>
            <p:nvPr/>
          </p:nvSpPr>
          <p:spPr>
            <a:xfrm>
              <a:off x="5679677" y="5592508"/>
              <a:ext cx="110146" cy="101048"/>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5" name="矩形 344">
              <a:extLst>
                <a:ext uri="{FF2B5EF4-FFF2-40B4-BE49-F238E27FC236}">
                  <a16:creationId xmlns:a16="http://schemas.microsoft.com/office/drawing/2014/main" id="{2465D5B1-A4A2-46FA-A840-EAE2EEB79A10}"/>
                </a:ext>
              </a:extLst>
            </p:cNvPr>
            <p:cNvSpPr/>
            <p:nvPr/>
          </p:nvSpPr>
          <p:spPr>
            <a:xfrm>
              <a:off x="6092122" y="5177171"/>
              <a:ext cx="125343" cy="150370"/>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6" name="矩形 345">
              <a:extLst>
                <a:ext uri="{FF2B5EF4-FFF2-40B4-BE49-F238E27FC236}">
                  <a16:creationId xmlns:a16="http://schemas.microsoft.com/office/drawing/2014/main" id="{E73A7B69-101F-4560-94E6-A6A1BA49CCF2}"/>
                </a:ext>
              </a:extLst>
            </p:cNvPr>
            <p:cNvSpPr/>
            <p:nvPr/>
          </p:nvSpPr>
          <p:spPr>
            <a:xfrm>
              <a:off x="5683626" y="5127274"/>
              <a:ext cx="101473" cy="89409"/>
            </a:xfrm>
            <a:prstGeom prst="rect">
              <a:avLst/>
            </a:prstGeom>
            <a:solidFill>
              <a:sysClr val="window" lastClr="FFFFFF">
                <a:lumMod val="7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19" name="组合 418">
            <a:extLst>
              <a:ext uri="{FF2B5EF4-FFF2-40B4-BE49-F238E27FC236}">
                <a16:creationId xmlns:a16="http://schemas.microsoft.com/office/drawing/2014/main" id="{517057A2-6CD8-4836-84C2-9ADF26DA0DA2}"/>
              </a:ext>
            </a:extLst>
          </p:cNvPr>
          <p:cNvGrpSpPr/>
          <p:nvPr/>
        </p:nvGrpSpPr>
        <p:grpSpPr>
          <a:xfrm>
            <a:off x="3901761" y="4209487"/>
            <a:ext cx="843622" cy="532638"/>
            <a:chOff x="5049429" y="4209487"/>
            <a:chExt cx="843622" cy="532638"/>
          </a:xfrm>
        </p:grpSpPr>
        <p:sp>
          <p:nvSpPr>
            <p:cNvPr id="341" name="右箭头 89">
              <a:extLst>
                <a:ext uri="{FF2B5EF4-FFF2-40B4-BE49-F238E27FC236}">
                  <a16:creationId xmlns:a16="http://schemas.microsoft.com/office/drawing/2014/main" id="{E1BE384F-D054-4BC4-A4AD-A57189841A7B}"/>
                </a:ext>
              </a:extLst>
            </p:cNvPr>
            <p:cNvSpPr/>
            <p:nvPr/>
          </p:nvSpPr>
          <p:spPr>
            <a:xfrm rot="5400000" flipH="1">
              <a:off x="5535569" y="4384643"/>
              <a:ext cx="532638" cy="182326"/>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47" name="文本框 346">
              <a:extLst>
                <a:ext uri="{FF2B5EF4-FFF2-40B4-BE49-F238E27FC236}">
                  <a16:creationId xmlns:a16="http://schemas.microsoft.com/office/drawing/2014/main" id="{FC99E202-0870-4379-B904-DA7925758FF4}"/>
                </a:ext>
              </a:extLst>
            </p:cNvPr>
            <p:cNvSpPr txBox="1"/>
            <p:nvPr/>
          </p:nvSpPr>
          <p:spPr>
            <a:xfrm>
              <a:off x="5049429" y="4330917"/>
              <a:ext cx="754921" cy="2637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振幅归一</a:t>
              </a:r>
            </a:p>
          </p:txBody>
        </p:sp>
      </p:grpSp>
      <p:grpSp>
        <p:nvGrpSpPr>
          <p:cNvPr id="421" name="组合 420">
            <a:extLst>
              <a:ext uri="{FF2B5EF4-FFF2-40B4-BE49-F238E27FC236}">
                <a16:creationId xmlns:a16="http://schemas.microsoft.com/office/drawing/2014/main" id="{310E3005-E776-41D6-A91A-F451434B22F5}"/>
              </a:ext>
            </a:extLst>
          </p:cNvPr>
          <p:cNvGrpSpPr/>
          <p:nvPr/>
        </p:nvGrpSpPr>
        <p:grpSpPr>
          <a:xfrm>
            <a:off x="6120874" y="2849649"/>
            <a:ext cx="1427685" cy="3220951"/>
            <a:chOff x="7268542" y="2849649"/>
            <a:chExt cx="1427685" cy="3220951"/>
          </a:xfrm>
        </p:grpSpPr>
        <p:sp>
          <p:nvSpPr>
            <p:cNvPr id="348" name="圆角矩形 109">
              <a:extLst>
                <a:ext uri="{FF2B5EF4-FFF2-40B4-BE49-F238E27FC236}">
                  <a16:creationId xmlns:a16="http://schemas.microsoft.com/office/drawing/2014/main" id="{2823DCC0-9D6E-4314-9236-296E7A4FB0F1}"/>
                </a:ext>
              </a:extLst>
            </p:cNvPr>
            <p:cNvSpPr/>
            <p:nvPr/>
          </p:nvSpPr>
          <p:spPr>
            <a:xfrm>
              <a:off x="7275120" y="2849649"/>
              <a:ext cx="1421107" cy="3220951"/>
            </a:xfrm>
            <a:prstGeom prst="roundRect">
              <a:avLst/>
            </a:prstGeom>
            <a:solidFill>
              <a:sysClr val="window" lastClr="FFFFFF">
                <a:lumMod val="95000"/>
                <a:alpha val="80000"/>
              </a:sysClr>
            </a:solid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49" name="文本框 348">
              <a:extLst>
                <a:ext uri="{FF2B5EF4-FFF2-40B4-BE49-F238E27FC236}">
                  <a16:creationId xmlns:a16="http://schemas.microsoft.com/office/drawing/2014/main" id="{D3D57B16-72D5-4F42-A6F7-78AEF4D0205F}"/>
                </a:ext>
              </a:extLst>
            </p:cNvPr>
            <p:cNvSpPr txBox="1"/>
            <p:nvPr/>
          </p:nvSpPr>
          <p:spPr>
            <a:xfrm>
              <a:off x="7268542" y="2911090"/>
              <a:ext cx="228983" cy="6049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倒空间</a:t>
              </a:r>
            </a:p>
          </p:txBody>
        </p:sp>
      </p:grpSp>
      <p:grpSp>
        <p:nvGrpSpPr>
          <p:cNvPr id="65" name="组合 64">
            <a:extLst>
              <a:ext uri="{FF2B5EF4-FFF2-40B4-BE49-F238E27FC236}">
                <a16:creationId xmlns:a16="http://schemas.microsoft.com/office/drawing/2014/main" id="{907E096C-7976-42AB-BBA5-9D4598302CDB}"/>
              </a:ext>
            </a:extLst>
          </p:cNvPr>
          <p:cNvGrpSpPr/>
          <p:nvPr/>
        </p:nvGrpSpPr>
        <p:grpSpPr>
          <a:xfrm>
            <a:off x="6453365" y="4895296"/>
            <a:ext cx="847035" cy="1148567"/>
            <a:chOff x="7601033" y="4895296"/>
            <a:chExt cx="847035" cy="1148567"/>
          </a:xfrm>
        </p:grpSpPr>
        <p:sp>
          <p:nvSpPr>
            <p:cNvPr id="368" name="矩形 367">
              <a:extLst>
                <a:ext uri="{FF2B5EF4-FFF2-40B4-BE49-F238E27FC236}">
                  <a16:creationId xmlns:a16="http://schemas.microsoft.com/office/drawing/2014/main" id="{4E21EB1D-2D6A-46BC-81C4-FA60F6C38D34}"/>
                </a:ext>
              </a:extLst>
            </p:cNvPr>
            <p:cNvSpPr/>
            <p:nvPr/>
          </p:nvSpPr>
          <p:spPr>
            <a:xfrm>
              <a:off x="7832521" y="5069436"/>
              <a:ext cx="614582" cy="614582"/>
            </a:xfrm>
            <a:prstGeom prst="rect">
              <a:avLst/>
            </a:prstGeom>
            <a:solidFill>
              <a:srgbClr val="5B9BD5"/>
            </a:solidFill>
            <a:ln w="38100" cap="flat" cmpd="sng" algn="ctr">
              <a:solidFill>
                <a:srgbClr val="5B9BD5">
                  <a:shade val="50000"/>
                </a:srgbClr>
              </a:solidFill>
              <a:prstDash val="solid"/>
              <a:miter lim="800000"/>
            </a:ln>
            <a:effectLst/>
            <a:scene3d>
              <a:camera prst="isometricOffAxis1Right"/>
              <a:lightRig rig="flat" dir="t">
                <a:rot lat="0" lon="0" rev="0"/>
              </a:lightRig>
            </a:scene3d>
            <a:sp3d extrusionH="546100" prstMaterial="translucentPowde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369" name="直接连接符 368">
              <a:extLst>
                <a:ext uri="{FF2B5EF4-FFF2-40B4-BE49-F238E27FC236}">
                  <a16:creationId xmlns:a16="http://schemas.microsoft.com/office/drawing/2014/main" id="{F8C528CE-D13C-4D86-AB92-FCFD320DD3FC}"/>
                </a:ext>
              </a:extLst>
            </p:cNvPr>
            <p:cNvCxnSpPr/>
            <p:nvPr/>
          </p:nvCxnSpPr>
          <p:spPr>
            <a:xfrm>
              <a:off x="7739739" y="4940553"/>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0" name="直接连接符 369">
              <a:extLst>
                <a:ext uri="{FF2B5EF4-FFF2-40B4-BE49-F238E27FC236}">
                  <a16:creationId xmlns:a16="http://schemas.microsoft.com/office/drawing/2014/main" id="{CC5B8E36-DAE6-4600-822C-FB873755D0F3}"/>
                </a:ext>
              </a:extLst>
            </p:cNvPr>
            <p:cNvCxnSpPr/>
            <p:nvPr/>
          </p:nvCxnSpPr>
          <p:spPr>
            <a:xfrm>
              <a:off x="7979601" y="5105500"/>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71" name="直接连接符 370">
              <a:extLst>
                <a:ext uri="{FF2B5EF4-FFF2-40B4-BE49-F238E27FC236}">
                  <a16:creationId xmlns:a16="http://schemas.microsoft.com/office/drawing/2014/main" id="{D4D2ECD5-9A65-4419-9941-534783CA4732}"/>
                </a:ext>
              </a:extLst>
            </p:cNvPr>
            <p:cNvCxnSpPr/>
            <p:nvPr/>
          </p:nvCxnSpPr>
          <p:spPr>
            <a:xfrm>
              <a:off x="7884824" y="4919489"/>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2" name="直接连接符 371">
              <a:extLst>
                <a:ext uri="{FF2B5EF4-FFF2-40B4-BE49-F238E27FC236}">
                  <a16:creationId xmlns:a16="http://schemas.microsoft.com/office/drawing/2014/main" id="{D65FE11C-3651-4D0D-B4ED-86C534E41EB3}"/>
                </a:ext>
              </a:extLst>
            </p:cNvPr>
            <p:cNvCxnSpPr/>
            <p:nvPr/>
          </p:nvCxnSpPr>
          <p:spPr>
            <a:xfrm>
              <a:off x="8125387" y="507967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73" name="直接连接符 372">
              <a:extLst>
                <a:ext uri="{FF2B5EF4-FFF2-40B4-BE49-F238E27FC236}">
                  <a16:creationId xmlns:a16="http://schemas.microsoft.com/office/drawing/2014/main" id="{44EFA89F-8065-4D66-BFA0-22B4EF9FD1DE}"/>
                </a:ext>
              </a:extLst>
            </p:cNvPr>
            <p:cNvCxnSpPr/>
            <p:nvPr/>
          </p:nvCxnSpPr>
          <p:spPr>
            <a:xfrm>
              <a:off x="8030162" y="4895296"/>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4" name="直接连接符 373">
              <a:extLst>
                <a:ext uri="{FF2B5EF4-FFF2-40B4-BE49-F238E27FC236}">
                  <a16:creationId xmlns:a16="http://schemas.microsoft.com/office/drawing/2014/main" id="{CCFF2A0B-828B-4D1F-91FE-872F5AC27CC2}"/>
                </a:ext>
              </a:extLst>
            </p:cNvPr>
            <p:cNvCxnSpPr/>
            <p:nvPr/>
          </p:nvCxnSpPr>
          <p:spPr>
            <a:xfrm>
              <a:off x="8270726" y="505835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75" name="直接连接符 374">
              <a:extLst>
                <a:ext uri="{FF2B5EF4-FFF2-40B4-BE49-F238E27FC236}">
                  <a16:creationId xmlns:a16="http://schemas.microsoft.com/office/drawing/2014/main" id="{1BC5A5C3-160F-4781-A1B3-C42E0CF4374F}"/>
                </a:ext>
              </a:extLst>
            </p:cNvPr>
            <p:cNvCxnSpPr/>
            <p:nvPr/>
          </p:nvCxnSpPr>
          <p:spPr>
            <a:xfrm>
              <a:off x="7609033" y="507983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6" name="直接连接符 375">
              <a:extLst>
                <a:ext uri="{FF2B5EF4-FFF2-40B4-BE49-F238E27FC236}">
                  <a16:creationId xmlns:a16="http://schemas.microsoft.com/office/drawing/2014/main" id="{98193477-52AC-4C5E-A863-ABC9477EE5A7}"/>
                </a:ext>
              </a:extLst>
            </p:cNvPr>
            <p:cNvCxnSpPr/>
            <p:nvPr/>
          </p:nvCxnSpPr>
          <p:spPr>
            <a:xfrm flipV="1">
              <a:off x="7856242" y="5154016"/>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7" name="直接连接符 376">
              <a:extLst>
                <a:ext uri="{FF2B5EF4-FFF2-40B4-BE49-F238E27FC236}">
                  <a16:creationId xmlns:a16="http://schemas.microsoft.com/office/drawing/2014/main" id="{219B1D8C-9796-441D-8189-CB3BAA7629EE}"/>
                </a:ext>
              </a:extLst>
            </p:cNvPr>
            <p:cNvCxnSpPr/>
            <p:nvPr/>
          </p:nvCxnSpPr>
          <p:spPr>
            <a:xfrm>
              <a:off x="7605782" y="524810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8" name="直接连接符 377">
              <a:extLst>
                <a:ext uri="{FF2B5EF4-FFF2-40B4-BE49-F238E27FC236}">
                  <a16:creationId xmlns:a16="http://schemas.microsoft.com/office/drawing/2014/main" id="{634887A3-9228-4524-916E-E7BE1C4F7928}"/>
                </a:ext>
              </a:extLst>
            </p:cNvPr>
            <p:cNvCxnSpPr/>
            <p:nvPr/>
          </p:nvCxnSpPr>
          <p:spPr>
            <a:xfrm flipV="1">
              <a:off x="7855700" y="5323642"/>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79" name="直接连接符 378">
              <a:extLst>
                <a:ext uri="{FF2B5EF4-FFF2-40B4-BE49-F238E27FC236}">
                  <a16:creationId xmlns:a16="http://schemas.microsoft.com/office/drawing/2014/main" id="{BF97B96A-6AA8-4F13-A11E-D7EAB5EEB3F5}"/>
                </a:ext>
              </a:extLst>
            </p:cNvPr>
            <p:cNvCxnSpPr/>
            <p:nvPr/>
          </p:nvCxnSpPr>
          <p:spPr>
            <a:xfrm>
              <a:off x="7601033" y="543374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80" name="直接连接符 379">
              <a:extLst>
                <a:ext uri="{FF2B5EF4-FFF2-40B4-BE49-F238E27FC236}">
                  <a16:creationId xmlns:a16="http://schemas.microsoft.com/office/drawing/2014/main" id="{021773E8-9321-44F9-8412-0264E9DE7167}"/>
                </a:ext>
              </a:extLst>
            </p:cNvPr>
            <p:cNvCxnSpPr/>
            <p:nvPr/>
          </p:nvCxnSpPr>
          <p:spPr>
            <a:xfrm flipV="1">
              <a:off x="7850952" y="5509281"/>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81" name="直接连接符 380">
              <a:extLst>
                <a:ext uri="{FF2B5EF4-FFF2-40B4-BE49-F238E27FC236}">
                  <a16:creationId xmlns:a16="http://schemas.microsoft.com/office/drawing/2014/main" id="{6E453C4C-4E25-44BC-A26E-5A7E50CEB78B}"/>
                </a:ext>
              </a:extLst>
            </p:cNvPr>
            <p:cNvCxnSpPr/>
            <p:nvPr/>
          </p:nvCxnSpPr>
          <p:spPr>
            <a:xfrm flipV="1">
              <a:off x="7680651" y="4922472"/>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82" name="直接连接符 381">
              <a:extLst>
                <a:ext uri="{FF2B5EF4-FFF2-40B4-BE49-F238E27FC236}">
                  <a16:creationId xmlns:a16="http://schemas.microsoft.com/office/drawing/2014/main" id="{5EA64290-8696-4A15-B22B-47C95C115D2D}"/>
                </a:ext>
              </a:extLst>
            </p:cNvPr>
            <p:cNvCxnSpPr/>
            <p:nvPr/>
          </p:nvCxnSpPr>
          <p:spPr>
            <a:xfrm flipV="1">
              <a:off x="7775875" y="4982037"/>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83" name="直接连接符 382">
              <a:extLst>
                <a:ext uri="{FF2B5EF4-FFF2-40B4-BE49-F238E27FC236}">
                  <a16:creationId xmlns:a16="http://schemas.microsoft.com/office/drawing/2014/main" id="{CD2BCEC9-8F59-4EFA-9F39-295FF4E36D08}"/>
                </a:ext>
              </a:extLst>
            </p:cNvPr>
            <p:cNvCxnSpPr/>
            <p:nvPr/>
          </p:nvCxnSpPr>
          <p:spPr>
            <a:xfrm>
              <a:off x="7680651" y="501055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84" name="直接连接符 383">
              <a:extLst>
                <a:ext uri="{FF2B5EF4-FFF2-40B4-BE49-F238E27FC236}">
                  <a16:creationId xmlns:a16="http://schemas.microsoft.com/office/drawing/2014/main" id="{8C6FAA0B-D880-4FC3-B3CF-B85DF3C292C7}"/>
                </a:ext>
              </a:extLst>
            </p:cNvPr>
            <p:cNvCxnSpPr/>
            <p:nvPr/>
          </p:nvCxnSpPr>
          <p:spPr>
            <a:xfrm>
              <a:off x="7775875" y="5068818"/>
              <a:ext cx="0" cy="594096"/>
            </a:xfrm>
            <a:prstGeom prst="line">
              <a:avLst/>
            </a:prstGeom>
            <a:noFill/>
            <a:ln w="6350" cap="flat" cmpd="sng" algn="ctr">
              <a:solidFill>
                <a:sysClr val="windowText" lastClr="000000">
                  <a:lumMod val="50000"/>
                  <a:lumOff val="50000"/>
                </a:sysClr>
              </a:solidFill>
              <a:prstDash val="lgDash"/>
              <a:miter lim="800000"/>
            </a:ln>
            <a:effectLst/>
          </p:spPr>
        </p:cxnSp>
        <p:sp>
          <p:nvSpPr>
            <p:cNvPr id="385" name="矩形 384">
              <a:extLst>
                <a:ext uri="{FF2B5EF4-FFF2-40B4-BE49-F238E27FC236}">
                  <a16:creationId xmlns:a16="http://schemas.microsoft.com/office/drawing/2014/main" id="{90734F02-807E-4A00-AA19-9333E5BCC809}"/>
                </a:ext>
              </a:extLst>
            </p:cNvPr>
            <p:cNvSpPr/>
            <p:nvPr/>
          </p:nvSpPr>
          <p:spPr>
            <a:xfrm>
              <a:off x="7832836" y="5068668"/>
              <a:ext cx="614582" cy="614582"/>
            </a:xfrm>
            <a:prstGeom prst="rect">
              <a:avLst/>
            </a:prstGeom>
            <a:solidFill>
              <a:srgbClr val="5B9BD5"/>
            </a:solidFill>
            <a:ln w="28575" cap="flat" cmpd="sng" algn="ctr">
              <a:solidFill>
                <a:srgbClr val="5B9BD5">
                  <a:shade val="50000"/>
                </a:srgbClr>
              </a:solidFill>
              <a:prstDash val="solid"/>
              <a:miter lim="800000"/>
            </a:ln>
            <a:effectLst/>
            <a:scene3d>
              <a:camera prst="isometricOffAxis1Right"/>
              <a:lightRig rig="threePt" dir="t"/>
            </a:scene3d>
            <a:sp3d extrusionH="546100" prstMaterial="legacyWirefram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7" name="文本框 386">
              <a:extLst>
                <a:ext uri="{FF2B5EF4-FFF2-40B4-BE49-F238E27FC236}">
                  <a16:creationId xmlns:a16="http://schemas.microsoft.com/office/drawing/2014/main" id="{6A9FE227-72C6-4274-B328-150F38F01AF6}"/>
                </a:ext>
              </a:extLst>
            </p:cNvPr>
            <p:cNvSpPr txBox="1"/>
            <p:nvPr/>
          </p:nvSpPr>
          <p:spPr>
            <a:xfrm>
              <a:off x="7708165" y="5670998"/>
              <a:ext cx="739903" cy="3728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Complex</a:t>
              </a: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 </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389" name="笑脸 388">
              <a:extLst>
                <a:ext uri="{FF2B5EF4-FFF2-40B4-BE49-F238E27FC236}">
                  <a16:creationId xmlns:a16="http://schemas.microsoft.com/office/drawing/2014/main" id="{0F78E90A-210F-42C0-AAEA-BA2613A47F33}"/>
                </a:ext>
              </a:extLst>
            </p:cNvPr>
            <p:cNvSpPr/>
            <p:nvPr/>
          </p:nvSpPr>
          <p:spPr>
            <a:xfrm>
              <a:off x="7976366" y="5198825"/>
              <a:ext cx="343811" cy="350549"/>
            </a:xfrm>
            <a:prstGeom prst="smileyFace">
              <a:avLst/>
            </a:prstGeom>
            <a:noFill/>
            <a:ln w="19050" cap="flat" cmpd="sng" algn="ctr">
              <a:solidFill>
                <a:srgbClr val="5B9BD5">
                  <a:shade val="50000"/>
                </a:srgbClr>
              </a:solid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20" name="组合 419">
            <a:extLst>
              <a:ext uri="{FF2B5EF4-FFF2-40B4-BE49-F238E27FC236}">
                <a16:creationId xmlns:a16="http://schemas.microsoft.com/office/drawing/2014/main" id="{E3318454-2EDD-4F99-8DA6-116EB880D6AE}"/>
              </a:ext>
            </a:extLst>
          </p:cNvPr>
          <p:cNvGrpSpPr/>
          <p:nvPr/>
        </p:nvGrpSpPr>
        <p:grpSpPr>
          <a:xfrm>
            <a:off x="6765570" y="4209486"/>
            <a:ext cx="834082" cy="532639"/>
            <a:chOff x="7913238" y="4209486"/>
            <a:chExt cx="834082" cy="532639"/>
          </a:xfrm>
        </p:grpSpPr>
        <p:sp>
          <p:nvSpPr>
            <p:cNvPr id="388" name="右箭头 90">
              <a:extLst>
                <a:ext uri="{FF2B5EF4-FFF2-40B4-BE49-F238E27FC236}">
                  <a16:creationId xmlns:a16="http://schemas.microsoft.com/office/drawing/2014/main" id="{340E9F59-6CE7-4037-A372-E9489C17A167}"/>
                </a:ext>
              </a:extLst>
            </p:cNvPr>
            <p:cNvSpPr/>
            <p:nvPr/>
          </p:nvSpPr>
          <p:spPr>
            <a:xfrm rot="5400000" flipV="1">
              <a:off x="7738081" y="4384643"/>
              <a:ext cx="532639" cy="182326"/>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0" name="文本框 389">
              <a:extLst>
                <a:ext uri="{FF2B5EF4-FFF2-40B4-BE49-F238E27FC236}">
                  <a16:creationId xmlns:a16="http://schemas.microsoft.com/office/drawing/2014/main" id="{B0B8D435-93AD-4BBF-8CDD-ECA2102AAEE1}"/>
                </a:ext>
              </a:extLst>
            </p:cNvPr>
            <p:cNvSpPr txBox="1"/>
            <p:nvPr/>
          </p:nvSpPr>
          <p:spPr>
            <a:xfrm>
              <a:off x="7992399" y="4327682"/>
              <a:ext cx="754921" cy="2637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目标振幅</a:t>
              </a:r>
            </a:p>
          </p:txBody>
        </p:sp>
      </p:grpSp>
      <p:grpSp>
        <p:nvGrpSpPr>
          <p:cNvPr id="68" name="组合 67">
            <a:extLst>
              <a:ext uri="{FF2B5EF4-FFF2-40B4-BE49-F238E27FC236}">
                <a16:creationId xmlns:a16="http://schemas.microsoft.com/office/drawing/2014/main" id="{97BFDE04-62D4-47C5-A32B-29BC19CCD282}"/>
              </a:ext>
            </a:extLst>
          </p:cNvPr>
          <p:cNvGrpSpPr/>
          <p:nvPr/>
        </p:nvGrpSpPr>
        <p:grpSpPr>
          <a:xfrm>
            <a:off x="6455371" y="2814780"/>
            <a:ext cx="846385" cy="1235479"/>
            <a:chOff x="7603039" y="2814780"/>
            <a:chExt cx="846385" cy="1235479"/>
          </a:xfrm>
        </p:grpSpPr>
        <p:sp>
          <p:nvSpPr>
            <p:cNvPr id="350" name="矩形 349">
              <a:extLst>
                <a:ext uri="{FF2B5EF4-FFF2-40B4-BE49-F238E27FC236}">
                  <a16:creationId xmlns:a16="http://schemas.microsoft.com/office/drawing/2014/main" id="{CE1E7BDB-1822-4718-A560-E5C247269E14}"/>
                </a:ext>
              </a:extLst>
            </p:cNvPr>
            <p:cNvSpPr/>
            <p:nvPr/>
          </p:nvSpPr>
          <p:spPr>
            <a:xfrm>
              <a:off x="7834527" y="3420100"/>
              <a:ext cx="614582" cy="614582"/>
            </a:xfrm>
            <a:prstGeom prst="rect">
              <a:avLst/>
            </a:prstGeom>
            <a:solidFill>
              <a:srgbClr val="5B9BD5"/>
            </a:solidFill>
            <a:ln w="38100" cap="flat" cmpd="sng" algn="ctr">
              <a:solidFill>
                <a:srgbClr val="5B9BD5">
                  <a:shade val="50000"/>
                </a:srgbClr>
              </a:solidFill>
              <a:prstDash val="solid"/>
              <a:miter lim="800000"/>
            </a:ln>
            <a:effectLst/>
            <a:scene3d>
              <a:camera prst="isometricOffAxis1Right"/>
              <a:lightRig rig="flat" dir="t">
                <a:rot lat="0" lon="0" rev="0"/>
              </a:lightRig>
            </a:scene3d>
            <a:sp3d extrusionH="546100" prstMaterial="translucentPowde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51" name="直接连接符 350">
              <a:extLst>
                <a:ext uri="{FF2B5EF4-FFF2-40B4-BE49-F238E27FC236}">
                  <a16:creationId xmlns:a16="http://schemas.microsoft.com/office/drawing/2014/main" id="{CCE75521-C25F-4961-9F53-6C6FB931F1F4}"/>
                </a:ext>
              </a:extLst>
            </p:cNvPr>
            <p:cNvCxnSpPr/>
            <p:nvPr/>
          </p:nvCxnSpPr>
          <p:spPr>
            <a:xfrm>
              <a:off x="7736324" y="3289862"/>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2" name="直接连接符 351">
              <a:extLst>
                <a:ext uri="{FF2B5EF4-FFF2-40B4-BE49-F238E27FC236}">
                  <a16:creationId xmlns:a16="http://schemas.microsoft.com/office/drawing/2014/main" id="{4EB2B2CE-A5D5-44B8-BB5A-CFB4EBC1C980}"/>
                </a:ext>
              </a:extLst>
            </p:cNvPr>
            <p:cNvCxnSpPr/>
            <p:nvPr/>
          </p:nvCxnSpPr>
          <p:spPr>
            <a:xfrm>
              <a:off x="7981606" y="3456163"/>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53" name="直接连接符 352">
              <a:extLst>
                <a:ext uri="{FF2B5EF4-FFF2-40B4-BE49-F238E27FC236}">
                  <a16:creationId xmlns:a16="http://schemas.microsoft.com/office/drawing/2014/main" id="{CC77024E-5DF1-4F2A-BE5F-3FF946D9E556}"/>
                </a:ext>
              </a:extLst>
            </p:cNvPr>
            <p:cNvCxnSpPr/>
            <p:nvPr/>
          </p:nvCxnSpPr>
          <p:spPr>
            <a:xfrm>
              <a:off x="7884118" y="3267444"/>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4" name="直接连接符 353">
              <a:extLst>
                <a:ext uri="{FF2B5EF4-FFF2-40B4-BE49-F238E27FC236}">
                  <a16:creationId xmlns:a16="http://schemas.microsoft.com/office/drawing/2014/main" id="{7F3EA5D7-C854-474E-99AB-694EDF9C6DCD}"/>
                </a:ext>
              </a:extLst>
            </p:cNvPr>
            <p:cNvCxnSpPr/>
            <p:nvPr/>
          </p:nvCxnSpPr>
          <p:spPr>
            <a:xfrm>
              <a:off x="8127392" y="3430343"/>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55" name="直接连接符 354">
              <a:extLst>
                <a:ext uri="{FF2B5EF4-FFF2-40B4-BE49-F238E27FC236}">
                  <a16:creationId xmlns:a16="http://schemas.microsoft.com/office/drawing/2014/main" id="{0D33A0FA-965B-49DD-B033-8CF7B0DC5B43}"/>
                </a:ext>
              </a:extLst>
            </p:cNvPr>
            <p:cNvCxnSpPr/>
            <p:nvPr/>
          </p:nvCxnSpPr>
          <p:spPr>
            <a:xfrm>
              <a:off x="8032167" y="3247316"/>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6" name="直接连接符 355">
              <a:extLst>
                <a:ext uri="{FF2B5EF4-FFF2-40B4-BE49-F238E27FC236}">
                  <a16:creationId xmlns:a16="http://schemas.microsoft.com/office/drawing/2014/main" id="{E5A13D6E-327C-4ED0-9E71-BD3C29D5C32A}"/>
                </a:ext>
              </a:extLst>
            </p:cNvPr>
            <p:cNvCxnSpPr/>
            <p:nvPr/>
          </p:nvCxnSpPr>
          <p:spPr>
            <a:xfrm>
              <a:off x="8272732" y="3409021"/>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57" name="直接连接符 356">
              <a:extLst>
                <a:ext uri="{FF2B5EF4-FFF2-40B4-BE49-F238E27FC236}">
                  <a16:creationId xmlns:a16="http://schemas.microsoft.com/office/drawing/2014/main" id="{99DAA79F-3078-417E-B108-BEBAACB156A6}"/>
                </a:ext>
              </a:extLst>
            </p:cNvPr>
            <p:cNvCxnSpPr/>
            <p:nvPr/>
          </p:nvCxnSpPr>
          <p:spPr>
            <a:xfrm>
              <a:off x="7612394" y="3429147"/>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8" name="直接连接符 357">
              <a:extLst>
                <a:ext uri="{FF2B5EF4-FFF2-40B4-BE49-F238E27FC236}">
                  <a16:creationId xmlns:a16="http://schemas.microsoft.com/office/drawing/2014/main" id="{97AF3848-E306-4FEE-8710-BF157BAB0204}"/>
                </a:ext>
              </a:extLst>
            </p:cNvPr>
            <p:cNvCxnSpPr/>
            <p:nvPr/>
          </p:nvCxnSpPr>
          <p:spPr>
            <a:xfrm flipV="1">
              <a:off x="7856892" y="3503325"/>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59" name="直接连接符 358">
              <a:extLst>
                <a:ext uri="{FF2B5EF4-FFF2-40B4-BE49-F238E27FC236}">
                  <a16:creationId xmlns:a16="http://schemas.microsoft.com/office/drawing/2014/main" id="{D4B19096-279C-44AE-87F9-382C760AFCCD}"/>
                </a:ext>
              </a:extLst>
            </p:cNvPr>
            <p:cNvCxnSpPr/>
            <p:nvPr/>
          </p:nvCxnSpPr>
          <p:spPr>
            <a:xfrm>
              <a:off x="7607788" y="3598771"/>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0" name="直接连接符 359">
              <a:extLst>
                <a:ext uri="{FF2B5EF4-FFF2-40B4-BE49-F238E27FC236}">
                  <a16:creationId xmlns:a16="http://schemas.microsoft.com/office/drawing/2014/main" id="{252E7BD9-29A8-49FA-ADBD-A530B70B9787}"/>
                </a:ext>
              </a:extLst>
            </p:cNvPr>
            <p:cNvCxnSpPr/>
            <p:nvPr/>
          </p:nvCxnSpPr>
          <p:spPr>
            <a:xfrm flipV="1">
              <a:off x="7857705" y="3674306"/>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1" name="直接连接符 360">
              <a:extLst>
                <a:ext uri="{FF2B5EF4-FFF2-40B4-BE49-F238E27FC236}">
                  <a16:creationId xmlns:a16="http://schemas.microsoft.com/office/drawing/2014/main" id="{C03628FB-CF68-4B96-9A58-76E78F6B03D2}"/>
                </a:ext>
              </a:extLst>
            </p:cNvPr>
            <p:cNvCxnSpPr/>
            <p:nvPr/>
          </p:nvCxnSpPr>
          <p:spPr>
            <a:xfrm>
              <a:off x="7603039" y="3784412"/>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2" name="直接连接符 361">
              <a:extLst>
                <a:ext uri="{FF2B5EF4-FFF2-40B4-BE49-F238E27FC236}">
                  <a16:creationId xmlns:a16="http://schemas.microsoft.com/office/drawing/2014/main" id="{154FA9A0-7020-4B7E-8F43-B50B045C618F}"/>
                </a:ext>
              </a:extLst>
            </p:cNvPr>
            <p:cNvCxnSpPr/>
            <p:nvPr/>
          </p:nvCxnSpPr>
          <p:spPr>
            <a:xfrm flipV="1">
              <a:off x="7852958" y="3859945"/>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3" name="直接连接符 362">
              <a:extLst>
                <a:ext uri="{FF2B5EF4-FFF2-40B4-BE49-F238E27FC236}">
                  <a16:creationId xmlns:a16="http://schemas.microsoft.com/office/drawing/2014/main" id="{AF7F772A-1F41-4A67-A08B-BC3559273EC1}"/>
                </a:ext>
              </a:extLst>
            </p:cNvPr>
            <p:cNvCxnSpPr/>
            <p:nvPr/>
          </p:nvCxnSpPr>
          <p:spPr>
            <a:xfrm flipV="1">
              <a:off x="7682656" y="3273135"/>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4" name="直接连接符 363">
              <a:extLst>
                <a:ext uri="{FF2B5EF4-FFF2-40B4-BE49-F238E27FC236}">
                  <a16:creationId xmlns:a16="http://schemas.microsoft.com/office/drawing/2014/main" id="{5D9D6B16-4265-4904-94BC-A54743009542}"/>
                </a:ext>
              </a:extLst>
            </p:cNvPr>
            <p:cNvCxnSpPr/>
            <p:nvPr/>
          </p:nvCxnSpPr>
          <p:spPr>
            <a:xfrm flipV="1">
              <a:off x="7777880" y="3332702"/>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65" name="直接连接符 364">
              <a:extLst>
                <a:ext uri="{FF2B5EF4-FFF2-40B4-BE49-F238E27FC236}">
                  <a16:creationId xmlns:a16="http://schemas.microsoft.com/office/drawing/2014/main" id="{598C9744-54F3-4B8C-938E-EC916F9D22D3}"/>
                </a:ext>
              </a:extLst>
            </p:cNvPr>
            <p:cNvCxnSpPr/>
            <p:nvPr/>
          </p:nvCxnSpPr>
          <p:spPr>
            <a:xfrm>
              <a:off x="7682656" y="3361221"/>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66" name="直接连接符 365">
              <a:extLst>
                <a:ext uri="{FF2B5EF4-FFF2-40B4-BE49-F238E27FC236}">
                  <a16:creationId xmlns:a16="http://schemas.microsoft.com/office/drawing/2014/main" id="{F3C011B4-A6F6-4A5F-8F66-41F22834DB77}"/>
                </a:ext>
              </a:extLst>
            </p:cNvPr>
            <p:cNvCxnSpPr/>
            <p:nvPr/>
          </p:nvCxnSpPr>
          <p:spPr>
            <a:xfrm>
              <a:off x="7777880" y="3419482"/>
              <a:ext cx="0" cy="594096"/>
            </a:xfrm>
            <a:prstGeom prst="line">
              <a:avLst/>
            </a:prstGeom>
            <a:noFill/>
            <a:ln w="6350" cap="flat" cmpd="sng" algn="ctr">
              <a:solidFill>
                <a:sysClr val="windowText" lastClr="000000">
                  <a:lumMod val="50000"/>
                  <a:lumOff val="50000"/>
                </a:sysClr>
              </a:solidFill>
              <a:prstDash val="lgDash"/>
              <a:miter lim="800000"/>
            </a:ln>
            <a:effectLst/>
          </p:spPr>
        </p:cxnSp>
        <p:sp>
          <p:nvSpPr>
            <p:cNvPr id="367" name="矩形 366">
              <a:extLst>
                <a:ext uri="{FF2B5EF4-FFF2-40B4-BE49-F238E27FC236}">
                  <a16:creationId xmlns:a16="http://schemas.microsoft.com/office/drawing/2014/main" id="{3A43F871-F6D1-4D5A-B9BE-748DD4113791}"/>
                </a:ext>
              </a:extLst>
            </p:cNvPr>
            <p:cNvSpPr/>
            <p:nvPr/>
          </p:nvSpPr>
          <p:spPr>
            <a:xfrm>
              <a:off x="7834842" y="3419334"/>
              <a:ext cx="614582" cy="614582"/>
            </a:xfrm>
            <a:prstGeom prst="rect">
              <a:avLst/>
            </a:prstGeom>
            <a:solidFill>
              <a:srgbClr val="5B9BD5"/>
            </a:solidFill>
            <a:ln w="28575" cap="flat" cmpd="sng" algn="ctr">
              <a:solidFill>
                <a:srgbClr val="5B9BD5">
                  <a:shade val="50000"/>
                </a:srgbClr>
              </a:solidFill>
              <a:prstDash val="solid"/>
              <a:miter lim="800000"/>
            </a:ln>
            <a:effectLst/>
            <a:scene3d>
              <a:camera prst="isometricOffAxis1Right"/>
              <a:lightRig rig="threePt" dir="t"/>
            </a:scene3d>
            <a:sp3d extrusionH="546100" prstMaterial="legacyWirefram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6" name="文本框 385">
              <a:extLst>
                <a:ext uri="{FF2B5EF4-FFF2-40B4-BE49-F238E27FC236}">
                  <a16:creationId xmlns:a16="http://schemas.microsoft.com/office/drawing/2014/main" id="{058456CB-9ABD-4E26-B0B1-79C8231955E2}"/>
                </a:ext>
              </a:extLst>
            </p:cNvPr>
            <p:cNvSpPr txBox="1"/>
            <p:nvPr/>
          </p:nvSpPr>
          <p:spPr>
            <a:xfrm>
              <a:off x="7686750" y="2814780"/>
              <a:ext cx="739903" cy="3728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Complex</a:t>
              </a: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 </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391" name="矩形 390">
              <a:extLst>
                <a:ext uri="{FF2B5EF4-FFF2-40B4-BE49-F238E27FC236}">
                  <a16:creationId xmlns:a16="http://schemas.microsoft.com/office/drawing/2014/main" id="{36A41044-5BE6-440D-99F9-5F36E9B2C263}"/>
                </a:ext>
              </a:extLst>
            </p:cNvPr>
            <p:cNvSpPr/>
            <p:nvPr/>
          </p:nvSpPr>
          <p:spPr>
            <a:xfrm>
              <a:off x="8142789" y="3903824"/>
              <a:ext cx="121384" cy="94721"/>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2" name="矩形 391">
              <a:extLst>
                <a:ext uri="{FF2B5EF4-FFF2-40B4-BE49-F238E27FC236}">
                  <a16:creationId xmlns:a16="http://schemas.microsoft.com/office/drawing/2014/main" id="{2458F2F7-AD6A-4E0C-B7F3-21A90DD93CB3}"/>
                </a:ext>
              </a:extLst>
            </p:cNvPr>
            <p:cNvSpPr/>
            <p:nvPr/>
          </p:nvSpPr>
          <p:spPr>
            <a:xfrm>
              <a:off x="7879738" y="3762983"/>
              <a:ext cx="97098" cy="163888"/>
            </a:xfrm>
            <a:prstGeom prst="rect">
              <a:avLst/>
            </a:prstGeom>
            <a:solidFill>
              <a:sysClr val="windowText" lastClr="000000">
                <a:lumMod val="75000"/>
                <a:lumOff val="2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3" name="矩形 392">
              <a:extLst>
                <a:ext uri="{FF2B5EF4-FFF2-40B4-BE49-F238E27FC236}">
                  <a16:creationId xmlns:a16="http://schemas.microsoft.com/office/drawing/2014/main" id="{97F2FBA6-D48A-4054-9824-BE06639142AA}"/>
                </a:ext>
              </a:extLst>
            </p:cNvPr>
            <p:cNvSpPr/>
            <p:nvPr/>
          </p:nvSpPr>
          <p:spPr>
            <a:xfrm>
              <a:off x="8143574" y="3553437"/>
              <a:ext cx="115703" cy="143783"/>
            </a:xfrm>
            <a:prstGeom prst="rect">
              <a:avLst/>
            </a:prstGeom>
            <a:solidFill>
              <a:sysClr val="window" lastClr="FFFFFF">
                <a:lumMod val="7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4" name="矩形 393">
              <a:extLst>
                <a:ext uri="{FF2B5EF4-FFF2-40B4-BE49-F238E27FC236}">
                  <a16:creationId xmlns:a16="http://schemas.microsoft.com/office/drawing/2014/main" id="{2B8BA5B4-FF23-4ECC-AF83-0786A7843B99}"/>
                </a:ext>
              </a:extLst>
            </p:cNvPr>
            <p:cNvSpPr/>
            <p:nvPr/>
          </p:nvSpPr>
          <p:spPr>
            <a:xfrm>
              <a:off x="7881272" y="3480647"/>
              <a:ext cx="89687" cy="92163"/>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5" name="矩形 394">
              <a:extLst>
                <a:ext uri="{FF2B5EF4-FFF2-40B4-BE49-F238E27FC236}">
                  <a16:creationId xmlns:a16="http://schemas.microsoft.com/office/drawing/2014/main" id="{7B348876-0BBE-4FA3-98C3-F5DED475032D}"/>
                </a:ext>
              </a:extLst>
            </p:cNvPr>
            <p:cNvSpPr/>
            <p:nvPr/>
          </p:nvSpPr>
          <p:spPr>
            <a:xfrm>
              <a:off x="8284754" y="3699701"/>
              <a:ext cx="123036" cy="163888"/>
            </a:xfrm>
            <a:prstGeom prst="rect">
              <a:avLst/>
            </a:prstGeom>
            <a:solidFill>
              <a:sysClr val="windowText" lastClr="000000">
                <a:lumMod val="75000"/>
                <a:lumOff val="25000"/>
              </a:sysClr>
            </a:solidFill>
            <a:ln w="12700" cap="flat" cmpd="sng" algn="ctr">
              <a:noFill/>
              <a:prstDash val="solid"/>
              <a:miter lim="800000"/>
            </a:ln>
            <a:effectLst/>
            <a:scene3d>
              <a:camera prst="isometricOffAxis1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96" name="组合 395">
            <a:extLst>
              <a:ext uri="{FF2B5EF4-FFF2-40B4-BE49-F238E27FC236}">
                <a16:creationId xmlns:a16="http://schemas.microsoft.com/office/drawing/2014/main" id="{977A26DE-BD22-4A5E-8312-A09FF39F34EE}"/>
              </a:ext>
            </a:extLst>
          </p:cNvPr>
          <p:cNvGrpSpPr/>
          <p:nvPr/>
        </p:nvGrpSpPr>
        <p:grpSpPr>
          <a:xfrm flipH="1">
            <a:off x="3595063" y="3558059"/>
            <a:ext cx="522241" cy="270451"/>
            <a:chOff x="2336443" y="1954196"/>
            <a:chExt cx="1002823" cy="475261"/>
          </a:xfrm>
        </p:grpSpPr>
        <p:sp>
          <p:nvSpPr>
            <p:cNvPr id="407" name="右箭头 87">
              <a:extLst>
                <a:ext uri="{FF2B5EF4-FFF2-40B4-BE49-F238E27FC236}">
                  <a16:creationId xmlns:a16="http://schemas.microsoft.com/office/drawing/2014/main" id="{DD57A0BC-5EE5-4DDD-A5B3-1D3A60BCE2EC}"/>
                </a:ext>
              </a:extLst>
            </p:cNvPr>
            <p:cNvSpPr/>
            <p:nvPr/>
          </p:nvSpPr>
          <p:spPr>
            <a:xfrm>
              <a:off x="2406418" y="1954196"/>
              <a:ext cx="904775" cy="475261"/>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8" name="文本框 407">
              <a:extLst>
                <a:ext uri="{FF2B5EF4-FFF2-40B4-BE49-F238E27FC236}">
                  <a16:creationId xmlns:a16="http://schemas.microsoft.com/office/drawing/2014/main" id="{9091454F-C569-4F13-BDE0-2077B83F9EEF}"/>
                </a:ext>
              </a:extLst>
            </p:cNvPr>
            <p:cNvSpPr txBox="1"/>
            <p:nvPr/>
          </p:nvSpPr>
          <p:spPr>
            <a:xfrm>
              <a:off x="2336443" y="1961845"/>
              <a:ext cx="1002823" cy="408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rPr>
                <a:t>output</a:t>
              </a:r>
              <a:endParaRPr kumimoji="0" lang="zh-CN" altLang="en-US" sz="10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endParaRPr>
            </a:p>
          </p:txBody>
        </p:sp>
      </p:grpSp>
      <p:grpSp>
        <p:nvGrpSpPr>
          <p:cNvPr id="397" name="组合 396">
            <a:extLst>
              <a:ext uri="{FF2B5EF4-FFF2-40B4-BE49-F238E27FC236}">
                <a16:creationId xmlns:a16="http://schemas.microsoft.com/office/drawing/2014/main" id="{E9EB8680-8746-45C9-A53C-FAF3CCD90F22}"/>
              </a:ext>
            </a:extLst>
          </p:cNvPr>
          <p:cNvGrpSpPr/>
          <p:nvPr/>
        </p:nvGrpSpPr>
        <p:grpSpPr>
          <a:xfrm flipH="1">
            <a:off x="7419548" y="5112571"/>
            <a:ext cx="502546" cy="270451"/>
            <a:chOff x="2347091" y="1954196"/>
            <a:chExt cx="964102" cy="475261"/>
          </a:xfrm>
        </p:grpSpPr>
        <p:sp>
          <p:nvSpPr>
            <p:cNvPr id="405" name="右箭头 87">
              <a:extLst>
                <a:ext uri="{FF2B5EF4-FFF2-40B4-BE49-F238E27FC236}">
                  <a16:creationId xmlns:a16="http://schemas.microsoft.com/office/drawing/2014/main" id="{D402703C-FEE8-4420-898C-616493E2DD73}"/>
                </a:ext>
              </a:extLst>
            </p:cNvPr>
            <p:cNvSpPr/>
            <p:nvPr/>
          </p:nvSpPr>
          <p:spPr>
            <a:xfrm>
              <a:off x="2406418" y="1954196"/>
              <a:ext cx="904775" cy="475261"/>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6" name="文本框 405">
              <a:extLst>
                <a:ext uri="{FF2B5EF4-FFF2-40B4-BE49-F238E27FC236}">
                  <a16:creationId xmlns:a16="http://schemas.microsoft.com/office/drawing/2014/main" id="{C52A6037-8BBE-4653-B1A0-2719402BA05E}"/>
                </a:ext>
              </a:extLst>
            </p:cNvPr>
            <p:cNvSpPr txBox="1"/>
            <p:nvPr/>
          </p:nvSpPr>
          <p:spPr>
            <a:xfrm>
              <a:off x="2347091" y="1981739"/>
              <a:ext cx="859285" cy="4088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rPr>
                <a:t>Input</a:t>
              </a:r>
              <a:endParaRPr kumimoji="0" lang="zh-CN" altLang="en-US" sz="10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endParaRPr>
            </a:p>
          </p:txBody>
        </p:sp>
      </p:grpSp>
      <p:grpSp>
        <p:nvGrpSpPr>
          <p:cNvPr id="66" name="组合 65">
            <a:extLst>
              <a:ext uri="{FF2B5EF4-FFF2-40B4-BE49-F238E27FC236}">
                <a16:creationId xmlns:a16="http://schemas.microsoft.com/office/drawing/2014/main" id="{28F986A6-DCC3-4377-8A75-FF17CE60127B}"/>
              </a:ext>
            </a:extLst>
          </p:cNvPr>
          <p:cNvGrpSpPr/>
          <p:nvPr/>
        </p:nvGrpSpPr>
        <p:grpSpPr>
          <a:xfrm>
            <a:off x="4267329" y="2900712"/>
            <a:ext cx="846385" cy="1150893"/>
            <a:chOff x="5414997" y="2900712"/>
            <a:chExt cx="846385" cy="1150893"/>
          </a:xfrm>
        </p:grpSpPr>
        <p:sp>
          <p:nvSpPr>
            <p:cNvPr id="303" name="矩形 302">
              <a:extLst>
                <a:ext uri="{FF2B5EF4-FFF2-40B4-BE49-F238E27FC236}">
                  <a16:creationId xmlns:a16="http://schemas.microsoft.com/office/drawing/2014/main" id="{E1B4AB97-74BD-4CC8-8216-F7A7731B9E1C}"/>
                </a:ext>
              </a:extLst>
            </p:cNvPr>
            <p:cNvSpPr/>
            <p:nvPr/>
          </p:nvSpPr>
          <p:spPr>
            <a:xfrm>
              <a:off x="5646484" y="3421446"/>
              <a:ext cx="614582" cy="614582"/>
            </a:xfrm>
            <a:prstGeom prst="rect">
              <a:avLst/>
            </a:prstGeom>
            <a:solidFill>
              <a:srgbClr val="5B9BD5"/>
            </a:solidFill>
            <a:ln w="38100" cap="flat" cmpd="sng" algn="ctr">
              <a:solidFill>
                <a:srgbClr val="5B9BD5">
                  <a:shade val="50000"/>
                </a:srgbClr>
              </a:solidFill>
              <a:prstDash val="solid"/>
              <a:miter lim="800000"/>
            </a:ln>
            <a:effectLst/>
            <a:scene3d>
              <a:camera prst="isometricOffAxis1Right"/>
              <a:lightRig rig="flat" dir="t">
                <a:rot lat="0" lon="0" rev="0"/>
              </a:lightRig>
            </a:scene3d>
            <a:sp3d extrusionH="546100" prstMaterial="translucentPowde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04" name="直接连接符 303">
              <a:extLst>
                <a:ext uri="{FF2B5EF4-FFF2-40B4-BE49-F238E27FC236}">
                  <a16:creationId xmlns:a16="http://schemas.microsoft.com/office/drawing/2014/main" id="{717384A4-00BC-4AEE-B7AB-8D64C7A702EC}"/>
                </a:ext>
              </a:extLst>
            </p:cNvPr>
            <p:cNvCxnSpPr/>
            <p:nvPr/>
          </p:nvCxnSpPr>
          <p:spPr>
            <a:xfrm>
              <a:off x="5553702" y="3291208"/>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05" name="直接连接符 304">
              <a:extLst>
                <a:ext uri="{FF2B5EF4-FFF2-40B4-BE49-F238E27FC236}">
                  <a16:creationId xmlns:a16="http://schemas.microsoft.com/office/drawing/2014/main" id="{4AF60008-1C5C-4F62-B7E6-EF6DB96C4ED2}"/>
                </a:ext>
              </a:extLst>
            </p:cNvPr>
            <p:cNvCxnSpPr/>
            <p:nvPr/>
          </p:nvCxnSpPr>
          <p:spPr>
            <a:xfrm>
              <a:off x="5793564" y="345750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06" name="直接连接符 305">
              <a:extLst>
                <a:ext uri="{FF2B5EF4-FFF2-40B4-BE49-F238E27FC236}">
                  <a16:creationId xmlns:a16="http://schemas.microsoft.com/office/drawing/2014/main" id="{2F2869F3-4336-407A-9958-51FA9780F74F}"/>
                </a:ext>
              </a:extLst>
            </p:cNvPr>
            <p:cNvCxnSpPr/>
            <p:nvPr/>
          </p:nvCxnSpPr>
          <p:spPr>
            <a:xfrm>
              <a:off x="5698786" y="3268790"/>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07" name="直接连接符 306">
              <a:extLst>
                <a:ext uri="{FF2B5EF4-FFF2-40B4-BE49-F238E27FC236}">
                  <a16:creationId xmlns:a16="http://schemas.microsoft.com/office/drawing/2014/main" id="{FD5FDB80-3D5C-41E2-B184-44982F8CFEEE}"/>
                </a:ext>
              </a:extLst>
            </p:cNvPr>
            <p:cNvCxnSpPr/>
            <p:nvPr/>
          </p:nvCxnSpPr>
          <p:spPr>
            <a:xfrm>
              <a:off x="5939350" y="3431689"/>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08" name="直接连接符 307">
              <a:extLst>
                <a:ext uri="{FF2B5EF4-FFF2-40B4-BE49-F238E27FC236}">
                  <a16:creationId xmlns:a16="http://schemas.microsoft.com/office/drawing/2014/main" id="{7EB19BBE-4478-43D9-86F6-A5E2081FB249}"/>
                </a:ext>
              </a:extLst>
            </p:cNvPr>
            <p:cNvCxnSpPr/>
            <p:nvPr/>
          </p:nvCxnSpPr>
          <p:spPr>
            <a:xfrm>
              <a:off x="5844126" y="3245951"/>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09" name="直接连接符 308">
              <a:extLst>
                <a:ext uri="{FF2B5EF4-FFF2-40B4-BE49-F238E27FC236}">
                  <a16:creationId xmlns:a16="http://schemas.microsoft.com/office/drawing/2014/main" id="{4123363E-3F60-4DD3-985D-9DD36A2576A5}"/>
                </a:ext>
              </a:extLst>
            </p:cNvPr>
            <p:cNvCxnSpPr/>
            <p:nvPr/>
          </p:nvCxnSpPr>
          <p:spPr>
            <a:xfrm>
              <a:off x="6084689" y="341036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10" name="直接连接符 309">
              <a:extLst>
                <a:ext uri="{FF2B5EF4-FFF2-40B4-BE49-F238E27FC236}">
                  <a16:creationId xmlns:a16="http://schemas.microsoft.com/office/drawing/2014/main" id="{8AD1ADA1-F86D-424F-A879-DD484CAB3C78}"/>
                </a:ext>
              </a:extLst>
            </p:cNvPr>
            <p:cNvCxnSpPr/>
            <p:nvPr/>
          </p:nvCxnSpPr>
          <p:spPr>
            <a:xfrm>
              <a:off x="5424351" y="3430491"/>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1" name="直接连接符 310">
              <a:extLst>
                <a:ext uri="{FF2B5EF4-FFF2-40B4-BE49-F238E27FC236}">
                  <a16:creationId xmlns:a16="http://schemas.microsoft.com/office/drawing/2014/main" id="{D9B53302-F26E-4A63-96E1-55CE7B60F981}"/>
                </a:ext>
              </a:extLst>
            </p:cNvPr>
            <p:cNvCxnSpPr/>
            <p:nvPr/>
          </p:nvCxnSpPr>
          <p:spPr>
            <a:xfrm flipV="1">
              <a:off x="5668850" y="3504671"/>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2" name="直接连接符 311">
              <a:extLst>
                <a:ext uri="{FF2B5EF4-FFF2-40B4-BE49-F238E27FC236}">
                  <a16:creationId xmlns:a16="http://schemas.microsoft.com/office/drawing/2014/main" id="{FC271A66-A0A4-45A3-9065-EB4057890374}"/>
                </a:ext>
              </a:extLst>
            </p:cNvPr>
            <p:cNvCxnSpPr/>
            <p:nvPr/>
          </p:nvCxnSpPr>
          <p:spPr>
            <a:xfrm>
              <a:off x="5419744" y="3600117"/>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3" name="直接连接符 312">
              <a:extLst>
                <a:ext uri="{FF2B5EF4-FFF2-40B4-BE49-F238E27FC236}">
                  <a16:creationId xmlns:a16="http://schemas.microsoft.com/office/drawing/2014/main" id="{2FB4E215-C611-499E-90AA-BDB1D0BCA9AC}"/>
                </a:ext>
              </a:extLst>
            </p:cNvPr>
            <p:cNvCxnSpPr/>
            <p:nvPr/>
          </p:nvCxnSpPr>
          <p:spPr>
            <a:xfrm flipV="1">
              <a:off x="5669663" y="3675650"/>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4" name="直接连接符 313">
              <a:extLst>
                <a:ext uri="{FF2B5EF4-FFF2-40B4-BE49-F238E27FC236}">
                  <a16:creationId xmlns:a16="http://schemas.microsoft.com/office/drawing/2014/main" id="{47C0E5E4-C47E-4101-9EEB-66E42000D321}"/>
                </a:ext>
              </a:extLst>
            </p:cNvPr>
            <p:cNvCxnSpPr/>
            <p:nvPr/>
          </p:nvCxnSpPr>
          <p:spPr>
            <a:xfrm>
              <a:off x="5414997" y="3785756"/>
              <a:ext cx="240564" cy="15537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5" name="直接连接符 314">
              <a:extLst>
                <a:ext uri="{FF2B5EF4-FFF2-40B4-BE49-F238E27FC236}">
                  <a16:creationId xmlns:a16="http://schemas.microsoft.com/office/drawing/2014/main" id="{0653C454-2042-4AA8-8E2D-852DAA790864}"/>
                </a:ext>
              </a:extLst>
            </p:cNvPr>
            <p:cNvCxnSpPr/>
            <p:nvPr/>
          </p:nvCxnSpPr>
          <p:spPr>
            <a:xfrm flipV="1">
              <a:off x="5664914" y="3861290"/>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6" name="直接连接符 315">
              <a:extLst>
                <a:ext uri="{FF2B5EF4-FFF2-40B4-BE49-F238E27FC236}">
                  <a16:creationId xmlns:a16="http://schemas.microsoft.com/office/drawing/2014/main" id="{9A9F5376-2F79-41F6-933D-3FDE7F765C6B}"/>
                </a:ext>
              </a:extLst>
            </p:cNvPr>
            <p:cNvCxnSpPr/>
            <p:nvPr/>
          </p:nvCxnSpPr>
          <p:spPr>
            <a:xfrm flipV="1">
              <a:off x="5494615" y="3277191"/>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7" name="直接连接符 316">
              <a:extLst>
                <a:ext uri="{FF2B5EF4-FFF2-40B4-BE49-F238E27FC236}">
                  <a16:creationId xmlns:a16="http://schemas.microsoft.com/office/drawing/2014/main" id="{A1A259E8-A7B7-4904-BA04-52C2890B8645}"/>
                </a:ext>
              </a:extLst>
            </p:cNvPr>
            <p:cNvCxnSpPr/>
            <p:nvPr/>
          </p:nvCxnSpPr>
          <p:spPr>
            <a:xfrm flipV="1">
              <a:off x="5588483" y="3336758"/>
              <a:ext cx="569601" cy="84450"/>
            </a:xfrm>
            <a:prstGeom prst="line">
              <a:avLst/>
            </a:prstGeom>
            <a:noFill/>
            <a:ln w="6350" cap="flat" cmpd="sng" algn="ctr">
              <a:solidFill>
                <a:sysClr val="windowText" lastClr="000000">
                  <a:lumMod val="50000"/>
                  <a:lumOff val="50000"/>
                </a:sysClr>
              </a:solidFill>
              <a:prstDash val="lgDash"/>
              <a:miter lim="800000"/>
            </a:ln>
            <a:effectLst/>
          </p:spPr>
        </p:cxnSp>
        <p:cxnSp>
          <p:nvCxnSpPr>
            <p:cNvPr id="318" name="直接连接符 317">
              <a:extLst>
                <a:ext uri="{FF2B5EF4-FFF2-40B4-BE49-F238E27FC236}">
                  <a16:creationId xmlns:a16="http://schemas.microsoft.com/office/drawing/2014/main" id="{E4ED0314-1B3D-4DBE-9BB0-2E3745D6B497}"/>
                </a:ext>
              </a:extLst>
            </p:cNvPr>
            <p:cNvCxnSpPr/>
            <p:nvPr/>
          </p:nvCxnSpPr>
          <p:spPr>
            <a:xfrm>
              <a:off x="5494615" y="3362567"/>
              <a:ext cx="0" cy="594096"/>
            </a:xfrm>
            <a:prstGeom prst="line">
              <a:avLst/>
            </a:prstGeom>
            <a:noFill/>
            <a:ln w="6350" cap="flat" cmpd="sng" algn="ctr">
              <a:solidFill>
                <a:sysClr val="windowText" lastClr="000000">
                  <a:lumMod val="50000"/>
                  <a:lumOff val="50000"/>
                </a:sysClr>
              </a:solidFill>
              <a:prstDash val="lgDash"/>
              <a:miter lim="800000"/>
            </a:ln>
            <a:effectLst/>
          </p:spPr>
        </p:cxnSp>
        <p:cxnSp>
          <p:nvCxnSpPr>
            <p:cNvPr id="319" name="直接连接符 318">
              <a:extLst>
                <a:ext uri="{FF2B5EF4-FFF2-40B4-BE49-F238E27FC236}">
                  <a16:creationId xmlns:a16="http://schemas.microsoft.com/office/drawing/2014/main" id="{AC1F835E-D8C9-4FE0-A3E3-FEC7A5BB5BE7}"/>
                </a:ext>
              </a:extLst>
            </p:cNvPr>
            <p:cNvCxnSpPr/>
            <p:nvPr/>
          </p:nvCxnSpPr>
          <p:spPr>
            <a:xfrm>
              <a:off x="5589838" y="3420828"/>
              <a:ext cx="0" cy="594096"/>
            </a:xfrm>
            <a:prstGeom prst="line">
              <a:avLst/>
            </a:prstGeom>
            <a:noFill/>
            <a:ln w="6350" cap="flat" cmpd="sng" algn="ctr">
              <a:solidFill>
                <a:sysClr val="windowText" lastClr="000000">
                  <a:lumMod val="50000"/>
                  <a:lumOff val="50000"/>
                </a:sysClr>
              </a:solidFill>
              <a:prstDash val="lgDash"/>
              <a:miter lim="800000"/>
            </a:ln>
            <a:effectLst/>
          </p:spPr>
        </p:cxnSp>
        <p:sp>
          <p:nvSpPr>
            <p:cNvPr id="320" name="矩形 319">
              <a:extLst>
                <a:ext uri="{FF2B5EF4-FFF2-40B4-BE49-F238E27FC236}">
                  <a16:creationId xmlns:a16="http://schemas.microsoft.com/office/drawing/2014/main" id="{31228EEA-9D52-40B5-88BA-6827BCE83A31}"/>
                </a:ext>
              </a:extLst>
            </p:cNvPr>
            <p:cNvSpPr/>
            <p:nvPr/>
          </p:nvSpPr>
          <p:spPr>
            <a:xfrm>
              <a:off x="5646800" y="3420678"/>
              <a:ext cx="614582" cy="614582"/>
            </a:xfrm>
            <a:prstGeom prst="rect">
              <a:avLst/>
            </a:prstGeom>
            <a:solidFill>
              <a:srgbClr val="5B9BD5"/>
            </a:solidFill>
            <a:ln w="28575" cap="flat" cmpd="sng" algn="ctr">
              <a:solidFill>
                <a:srgbClr val="5B9BD5">
                  <a:shade val="50000"/>
                </a:srgbClr>
              </a:solidFill>
              <a:prstDash val="solid"/>
              <a:miter lim="800000"/>
            </a:ln>
            <a:effectLst/>
            <a:scene3d>
              <a:camera prst="isometricOffAxis1Right"/>
              <a:lightRig rig="threePt" dir="t"/>
            </a:scene3d>
            <a:sp3d extrusionH="546100" prstMaterial="legacyWirefram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39" name="文本框 338">
              <a:extLst>
                <a:ext uri="{FF2B5EF4-FFF2-40B4-BE49-F238E27FC236}">
                  <a16:creationId xmlns:a16="http://schemas.microsoft.com/office/drawing/2014/main" id="{66F679ED-DA89-41C4-993A-835FB5D0709C}"/>
                </a:ext>
              </a:extLst>
            </p:cNvPr>
            <p:cNvSpPr txBox="1"/>
            <p:nvPr/>
          </p:nvSpPr>
          <p:spPr>
            <a:xfrm>
              <a:off x="5469675" y="2900712"/>
              <a:ext cx="783599" cy="2485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Phase only</a:t>
              </a:r>
              <a:endParaRPr kumimoji="0" lang="zh-CN" altLang="en-US" sz="1000" b="0"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endParaRPr>
            </a:p>
          </p:txBody>
        </p:sp>
        <p:pic>
          <p:nvPicPr>
            <p:cNvPr id="398" name="图片 397" descr="图片包含 游戏机, 画&#10;&#10;描述已自动生成">
              <a:extLst>
                <a:ext uri="{FF2B5EF4-FFF2-40B4-BE49-F238E27FC236}">
                  <a16:creationId xmlns:a16="http://schemas.microsoft.com/office/drawing/2014/main" id="{0B236802-43F1-4FA5-98EA-25CC495B72A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567372" y="3372854"/>
              <a:ext cx="618679" cy="618195"/>
            </a:xfrm>
            <a:prstGeom prst="rect">
              <a:avLst/>
            </a:prstGeom>
            <a:noFill/>
            <a:scene3d>
              <a:camera prst="orthographicFront">
                <a:rot lat="1080000" lon="20040000" rev="0"/>
              </a:camera>
              <a:lightRig rig="threePt" dir="t"/>
            </a:scene3d>
          </p:spPr>
        </p:pic>
        <p:pic>
          <p:nvPicPr>
            <p:cNvPr id="399" name="图片 398" descr="图片包含 游戏机, 布, 画&#10;&#10;描述已自动生成">
              <a:extLst>
                <a:ext uri="{FF2B5EF4-FFF2-40B4-BE49-F238E27FC236}">
                  <a16:creationId xmlns:a16="http://schemas.microsoft.com/office/drawing/2014/main" id="{1C8C0880-EC3C-4DED-8047-F1A35E7A2649}"/>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471291" y="3312995"/>
              <a:ext cx="618679" cy="618679"/>
            </a:xfrm>
            <a:prstGeom prst="rect">
              <a:avLst/>
            </a:prstGeom>
            <a:noFill/>
            <a:scene3d>
              <a:camera prst="orthographicFront">
                <a:rot lat="1080000" lon="20040000" rev="0"/>
              </a:camera>
              <a:lightRig rig="threePt" dir="t"/>
            </a:scene3d>
          </p:spPr>
        </p:pic>
      </p:grpSp>
      <p:grpSp>
        <p:nvGrpSpPr>
          <p:cNvPr id="400" name="组合 399">
            <a:extLst>
              <a:ext uri="{FF2B5EF4-FFF2-40B4-BE49-F238E27FC236}">
                <a16:creationId xmlns:a16="http://schemas.microsoft.com/office/drawing/2014/main" id="{F71B7D49-EC29-4BA1-A554-AA082C2631A5}"/>
              </a:ext>
            </a:extLst>
          </p:cNvPr>
          <p:cNvGrpSpPr/>
          <p:nvPr/>
        </p:nvGrpSpPr>
        <p:grpSpPr>
          <a:xfrm>
            <a:off x="5419232" y="4165251"/>
            <a:ext cx="708061" cy="636315"/>
            <a:chOff x="7703245" y="3035348"/>
            <a:chExt cx="1244272" cy="1118192"/>
          </a:xfrm>
        </p:grpSpPr>
        <p:sp>
          <p:nvSpPr>
            <p:cNvPr id="401" name="矩形: 圆角 400">
              <a:extLst>
                <a:ext uri="{FF2B5EF4-FFF2-40B4-BE49-F238E27FC236}">
                  <a16:creationId xmlns:a16="http://schemas.microsoft.com/office/drawing/2014/main" id="{7D0CFF5C-AB08-4115-A1F6-88B41D6F998A}"/>
                </a:ext>
              </a:extLst>
            </p:cNvPr>
            <p:cNvSpPr/>
            <p:nvPr/>
          </p:nvSpPr>
          <p:spPr>
            <a:xfrm>
              <a:off x="7787061" y="3035348"/>
              <a:ext cx="1097364" cy="1118192"/>
            </a:xfrm>
            <a:prstGeom prst="roundRect">
              <a:avLst/>
            </a:prstGeom>
            <a:solidFill>
              <a:sysClr val="window" lastClr="FFFFFF"/>
            </a:solidFill>
            <a:ln w="28575" cap="flat" cmpd="sng" algn="ctr">
              <a:solidFill>
                <a:sysClr val="windowText" lastClr="000000">
                  <a:alpha val="0"/>
                </a:sysClr>
              </a:solidFill>
              <a:prstDash val="solid"/>
              <a:miter lim="800000"/>
            </a:ln>
            <a:effectLst/>
            <a:scene3d>
              <a:camera prst="orthographicFront">
                <a:rot lat="1080000" lon="20040000" rev="0"/>
              </a:camera>
              <a:lightRig rig="contrasting" dir="t"/>
            </a:scene3d>
            <a:sp3d extrusionH="137160" contourW="19050" prstMaterial="metal">
              <a:extrusionClr>
                <a:srgbClr val="A5A5A5">
                  <a:lumMod val="20000"/>
                  <a:lumOff val="80000"/>
                </a:srgbClr>
              </a:extrusionClr>
              <a:contourClr>
                <a:sysClr val="windowText" lastClr="000000"/>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402" name="组合 401">
              <a:extLst>
                <a:ext uri="{FF2B5EF4-FFF2-40B4-BE49-F238E27FC236}">
                  <a16:creationId xmlns:a16="http://schemas.microsoft.com/office/drawing/2014/main" id="{EA450E4D-F6CB-4E67-9A0D-A4338AC906FF}"/>
                </a:ext>
              </a:extLst>
            </p:cNvPr>
            <p:cNvGrpSpPr/>
            <p:nvPr/>
          </p:nvGrpSpPr>
          <p:grpSpPr>
            <a:xfrm>
              <a:off x="7703245" y="3189331"/>
              <a:ext cx="1244272" cy="872555"/>
              <a:chOff x="5112117" y="3276347"/>
              <a:chExt cx="1244272" cy="872555"/>
            </a:xfrm>
            <a:scene3d>
              <a:camera prst="orthographicFront">
                <a:rot lat="1080000" lon="20040000" rev="0"/>
              </a:camera>
              <a:lightRig rig="threePt" dir="t"/>
            </a:scene3d>
          </p:grpSpPr>
          <p:sp>
            <p:nvSpPr>
              <p:cNvPr id="403" name="文本框 402">
                <a:extLst>
                  <a:ext uri="{FF2B5EF4-FFF2-40B4-BE49-F238E27FC236}">
                    <a16:creationId xmlns:a16="http://schemas.microsoft.com/office/drawing/2014/main" id="{5CF69D7E-4961-4B8C-A566-37F22E0E9C3B}"/>
                  </a:ext>
                </a:extLst>
              </p:cNvPr>
              <p:cNvSpPr txBox="1"/>
              <p:nvPr/>
            </p:nvSpPr>
            <p:spPr>
              <a:xfrm>
                <a:off x="5311948" y="3276347"/>
                <a:ext cx="849578" cy="47703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50" b="1"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三维</a:t>
                </a:r>
              </a:p>
            </p:txBody>
          </p:sp>
          <p:sp>
            <p:nvSpPr>
              <p:cNvPr id="404" name="文本框 403">
                <a:extLst>
                  <a:ext uri="{FF2B5EF4-FFF2-40B4-BE49-F238E27FC236}">
                    <a16:creationId xmlns:a16="http://schemas.microsoft.com/office/drawing/2014/main" id="{B6A08B4A-313F-431D-9540-945E5FBF766C}"/>
                  </a:ext>
                </a:extLst>
              </p:cNvPr>
              <p:cNvSpPr txBox="1"/>
              <p:nvPr/>
            </p:nvSpPr>
            <p:spPr>
              <a:xfrm>
                <a:off x="5112117" y="3671864"/>
                <a:ext cx="1244272" cy="47703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50" b="1"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GS </a:t>
                </a:r>
                <a:r>
                  <a:rPr kumimoji="0" lang="zh-CN" altLang="en-US" sz="1150" b="1" i="0" u="none" strike="noStrike" kern="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rPr>
                  <a:t>算法</a:t>
                </a:r>
              </a:p>
            </p:txBody>
          </p:sp>
        </p:grpSp>
      </p:grpSp>
      <p:grpSp>
        <p:nvGrpSpPr>
          <p:cNvPr id="423" name="组合 422">
            <a:extLst>
              <a:ext uri="{FF2B5EF4-FFF2-40B4-BE49-F238E27FC236}">
                <a16:creationId xmlns:a16="http://schemas.microsoft.com/office/drawing/2014/main" id="{05E9C375-9B3D-476F-9B94-91C409A5AB35}"/>
              </a:ext>
            </a:extLst>
          </p:cNvPr>
          <p:cNvGrpSpPr/>
          <p:nvPr/>
        </p:nvGrpSpPr>
        <p:grpSpPr>
          <a:xfrm>
            <a:off x="31809" y="6491415"/>
            <a:ext cx="437891" cy="299556"/>
            <a:chOff x="8539422" y="6009541"/>
            <a:chExt cx="437891" cy="299556"/>
          </a:xfrm>
        </p:grpSpPr>
        <p:sp>
          <p:nvSpPr>
            <p:cNvPr id="424" name="卷形: 垂直 423">
              <a:extLst>
                <a:ext uri="{FF2B5EF4-FFF2-40B4-BE49-F238E27FC236}">
                  <a16:creationId xmlns:a16="http://schemas.microsoft.com/office/drawing/2014/main" id="{D6C0C1A2-DA2D-402B-943B-6A294F48A424}"/>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5" name="标题 1">
              <a:extLst>
                <a:ext uri="{FF2B5EF4-FFF2-40B4-BE49-F238E27FC236}">
                  <a16:creationId xmlns:a16="http://schemas.microsoft.com/office/drawing/2014/main" id="{51A71FA2-B7A6-4391-B271-DA68DEF29F76}"/>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40</a:t>
              </a:r>
              <a:endParaRPr lang="zh-CN" altLang="en-US" sz="1600" b="1" dirty="0">
                <a:latin typeface="+mn-ea"/>
                <a:ea typeface="+mn-ea"/>
                <a:cs typeface="Times New Roman" panose="02020603050405020304" pitchFamily="18" charset="0"/>
              </a:endParaRPr>
            </a:p>
          </p:txBody>
        </p:sp>
      </p:grpSp>
      <p:pic>
        <p:nvPicPr>
          <p:cNvPr id="9" name="图片 8" descr="图片包含 游戏机&#10;&#10;描述已自动生成">
            <a:extLst>
              <a:ext uri="{FF2B5EF4-FFF2-40B4-BE49-F238E27FC236}">
                <a16:creationId xmlns:a16="http://schemas.microsoft.com/office/drawing/2014/main" id="{88867FAB-2322-4A3D-A1E1-B58B07226FD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723" y="2605178"/>
            <a:ext cx="3280958" cy="3708711"/>
          </a:xfrm>
          <a:prstGeom prst="rect">
            <a:avLst/>
          </a:prstGeom>
        </p:spPr>
      </p:pic>
      <p:pic>
        <p:nvPicPr>
          <p:cNvPr id="12" name="图片 11">
            <a:extLst>
              <a:ext uri="{FF2B5EF4-FFF2-40B4-BE49-F238E27FC236}">
                <a16:creationId xmlns:a16="http://schemas.microsoft.com/office/drawing/2014/main" id="{7FA41987-5836-4925-A6DC-C0EC77FA4E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0967" y="4818006"/>
            <a:ext cx="1011272" cy="1011272"/>
          </a:xfrm>
          <a:prstGeom prst="rect">
            <a:avLst/>
          </a:prstGeom>
        </p:spPr>
      </p:pic>
      <p:pic>
        <p:nvPicPr>
          <p:cNvPr id="15" name="图片 14">
            <a:extLst>
              <a:ext uri="{FF2B5EF4-FFF2-40B4-BE49-F238E27FC236}">
                <a16:creationId xmlns:a16="http://schemas.microsoft.com/office/drawing/2014/main" id="{40E938D8-ECEB-4743-9DE1-9B157D37EF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10388" y="3115605"/>
            <a:ext cx="1012430" cy="1012430"/>
          </a:xfrm>
          <a:prstGeom prst="rect">
            <a:avLst/>
          </a:prstGeom>
        </p:spPr>
      </p:pic>
      <p:grpSp>
        <p:nvGrpSpPr>
          <p:cNvPr id="16" name="组合 15">
            <a:extLst>
              <a:ext uri="{FF2B5EF4-FFF2-40B4-BE49-F238E27FC236}">
                <a16:creationId xmlns:a16="http://schemas.microsoft.com/office/drawing/2014/main" id="{793D3045-26CD-4F01-B967-2FA834108E9D}"/>
              </a:ext>
            </a:extLst>
          </p:cNvPr>
          <p:cNvGrpSpPr/>
          <p:nvPr/>
        </p:nvGrpSpPr>
        <p:grpSpPr>
          <a:xfrm>
            <a:off x="7396427" y="3563224"/>
            <a:ext cx="530915" cy="270188"/>
            <a:chOff x="7396427" y="3563224"/>
            <a:chExt cx="530915" cy="270188"/>
          </a:xfrm>
        </p:grpSpPr>
        <p:sp>
          <p:nvSpPr>
            <p:cNvPr id="200" name="右箭头 87">
              <a:extLst>
                <a:ext uri="{FF2B5EF4-FFF2-40B4-BE49-F238E27FC236}">
                  <a16:creationId xmlns:a16="http://schemas.microsoft.com/office/drawing/2014/main" id="{5545E43A-0F1F-43B1-BF03-216D639FE7BF}"/>
                </a:ext>
              </a:extLst>
            </p:cNvPr>
            <p:cNvSpPr/>
            <p:nvPr/>
          </p:nvSpPr>
          <p:spPr>
            <a:xfrm>
              <a:off x="7434125" y="3563224"/>
              <a:ext cx="471865" cy="27018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1" name="文本框 200">
              <a:extLst>
                <a:ext uri="{FF2B5EF4-FFF2-40B4-BE49-F238E27FC236}">
                  <a16:creationId xmlns:a16="http://schemas.microsoft.com/office/drawing/2014/main" id="{F396F5D1-59BD-41C7-8EF8-78234CE0E40B}"/>
                </a:ext>
              </a:extLst>
            </p:cNvPr>
            <p:cNvSpPr txBox="1"/>
            <p:nvPr/>
          </p:nvSpPr>
          <p:spPr>
            <a:xfrm>
              <a:off x="7396427" y="3581804"/>
              <a:ext cx="530915" cy="230832"/>
            </a:xfrm>
            <a:prstGeom prst="rect">
              <a:avLst/>
            </a:prstGeom>
            <a:noFill/>
          </p:spPr>
          <p:txBody>
            <a:bodyPr wrap="none" rtlCol="0">
              <a:spAutoFit/>
            </a:bodyPr>
            <a:lstStyle/>
            <a:p>
              <a:r>
                <a:rPr lang="zh-CN" altLang="en-US" sz="900" dirty="0">
                  <a:solidFill>
                    <a:schemeClr val="bg1"/>
                  </a:solidFill>
                  <a:latin typeface="等线" panose="02010600030101010101" pitchFamily="2" charset="-122"/>
                  <a:ea typeface="等线" panose="02010600030101010101" pitchFamily="2" charset="-122"/>
                </a:rPr>
                <a:t>重建像</a:t>
              </a:r>
            </a:p>
          </p:txBody>
        </p:sp>
      </p:grpSp>
      <p:grpSp>
        <p:nvGrpSpPr>
          <p:cNvPr id="225" name="组合 224">
            <a:extLst>
              <a:ext uri="{FF2B5EF4-FFF2-40B4-BE49-F238E27FC236}">
                <a16:creationId xmlns:a16="http://schemas.microsoft.com/office/drawing/2014/main" id="{015394A1-49D0-4DEB-86C2-4EB84AEFBCCB}"/>
              </a:ext>
            </a:extLst>
          </p:cNvPr>
          <p:cNvGrpSpPr/>
          <p:nvPr/>
        </p:nvGrpSpPr>
        <p:grpSpPr>
          <a:xfrm>
            <a:off x="36166" y="1847505"/>
            <a:ext cx="3784485" cy="5156347"/>
            <a:chOff x="4118373" y="1794960"/>
            <a:chExt cx="3784485" cy="5156347"/>
          </a:xfrm>
        </p:grpSpPr>
        <p:pic>
          <p:nvPicPr>
            <p:cNvPr id="226" name="图片 225" descr="图片包含 游戏机, 建筑, 瓷砖, 人&#10;&#10;描述已自动生成">
              <a:extLst>
                <a:ext uri="{FF2B5EF4-FFF2-40B4-BE49-F238E27FC236}">
                  <a16:creationId xmlns:a16="http://schemas.microsoft.com/office/drawing/2014/main" id="{9E112805-9B99-4828-AA66-CC39C2646B92}"/>
                </a:ext>
              </a:extLst>
            </p:cNvPr>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4118373" y="2591560"/>
              <a:ext cx="3573380" cy="3584924"/>
            </a:xfrm>
            <a:prstGeom prst="rect">
              <a:avLst/>
            </a:prstGeom>
          </p:spPr>
        </p:pic>
        <p:pic>
          <p:nvPicPr>
            <p:cNvPr id="227" name="图片 226" descr="图片包含 游戏机, 地板&#10;&#10;描述已自动生成">
              <a:extLst>
                <a:ext uri="{FF2B5EF4-FFF2-40B4-BE49-F238E27FC236}">
                  <a16:creationId xmlns:a16="http://schemas.microsoft.com/office/drawing/2014/main" id="{2F400C1B-4A71-4347-AD4C-A7E60F561BCB}"/>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6503937" y="1810138"/>
              <a:ext cx="1398921" cy="5141169"/>
            </a:xfrm>
            <a:prstGeom prst="rect">
              <a:avLst/>
            </a:prstGeom>
            <a:scene3d>
              <a:camera prst="orthographicFront">
                <a:rot lat="3600000" lon="18660000" rev="0"/>
              </a:camera>
              <a:lightRig rig="threePt" dir="t"/>
            </a:scene3d>
          </p:spPr>
        </p:pic>
        <p:pic>
          <p:nvPicPr>
            <p:cNvPr id="228" name="图片 227" descr="图片包含 游戏机, 地板&#10;&#10;描述已自动生成">
              <a:extLst>
                <a:ext uri="{FF2B5EF4-FFF2-40B4-BE49-F238E27FC236}">
                  <a16:creationId xmlns:a16="http://schemas.microsoft.com/office/drawing/2014/main" id="{2D2A4C9D-1055-4990-A5A7-FBDB936D7CE8}"/>
                </a:ext>
              </a:extLst>
            </p:cNvPr>
            <p:cNvPicPr>
              <a:picLocks/>
            </p:cNvPicPr>
            <p:nvPr/>
          </p:nvPicPr>
          <p:blipFill>
            <a:blip r:embed="rId10">
              <a:alphaModFix amt="50000"/>
              <a:extLst>
                <a:ext uri="{28A0092B-C50C-407E-A947-70E740481C1C}">
                  <a14:useLocalDpi xmlns:a14="http://schemas.microsoft.com/office/drawing/2010/main" val="0"/>
                </a:ext>
              </a:extLst>
            </a:blip>
            <a:stretch>
              <a:fillRect/>
            </a:stretch>
          </p:blipFill>
          <p:spPr>
            <a:xfrm>
              <a:off x="5749478" y="1810507"/>
              <a:ext cx="1401712" cy="5140800"/>
            </a:xfrm>
            <a:prstGeom prst="rect">
              <a:avLst/>
            </a:prstGeom>
            <a:scene3d>
              <a:camera prst="orthographicFront">
                <a:rot lat="3600000" lon="18600000" rev="0"/>
              </a:camera>
              <a:lightRig rig="threePt" dir="t"/>
            </a:scene3d>
          </p:spPr>
        </p:pic>
        <p:pic>
          <p:nvPicPr>
            <p:cNvPr id="229" name="图片 228" descr="图片包含 游戏机, 地板&#10;&#10;描述已自动生成">
              <a:extLst>
                <a:ext uri="{FF2B5EF4-FFF2-40B4-BE49-F238E27FC236}">
                  <a16:creationId xmlns:a16="http://schemas.microsoft.com/office/drawing/2014/main" id="{7179BCC7-516C-49E1-8A35-F73105246FCB}"/>
                </a:ext>
              </a:extLst>
            </p:cNvPr>
            <p:cNvPicPr>
              <a:picLocks noChangeAspect="1"/>
            </p:cNvPicPr>
            <p:nvPr/>
          </p:nvPicPr>
          <p:blipFill>
            <a:blip r:embed="rId9">
              <a:alphaModFix amt="50000"/>
              <a:extLst>
                <a:ext uri="{28A0092B-C50C-407E-A947-70E740481C1C}">
                  <a14:useLocalDpi xmlns:a14="http://schemas.microsoft.com/office/drawing/2010/main" val="0"/>
                </a:ext>
              </a:extLst>
            </a:blip>
            <a:stretch>
              <a:fillRect/>
            </a:stretch>
          </p:blipFill>
          <p:spPr>
            <a:xfrm>
              <a:off x="5033282" y="1805516"/>
              <a:ext cx="1378473" cy="5141169"/>
            </a:xfrm>
            <a:prstGeom prst="rect">
              <a:avLst/>
            </a:prstGeom>
            <a:scene3d>
              <a:camera prst="orthographicFront">
                <a:rot lat="3600000" lon="18660000" rev="0"/>
              </a:camera>
              <a:lightRig rig="threePt" dir="t"/>
            </a:scene3d>
          </p:spPr>
        </p:pic>
        <p:pic>
          <p:nvPicPr>
            <p:cNvPr id="230" name="图片 229" descr="图片包含 游戏机, 地板&#10;&#10;描述已自动生成">
              <a:extLst>
                <a:ext uri="{FF2B5EF4-FFF2-40B4-BE49-F238E27FC236}">
                  <a16:creationId xmlns:a16="http://schemas.microsoft.com/office/drawing/2014/main" id="{1ED065A5-DEBE-46DD-B88F-2ABD515C8DB7}"/>
                </a:ext>
              </a:extLst>
            </p:cNvPr>
            <p:cNvPicPr>
              <a:picLocks/>
            </p:cNvPicPr>
            <p:nvPr/>
          </p:nvPicPr>
          <p:blipFill>
            <a:blip r:embed="rId10">
              <a:alphaModFix amt="50000"/>
              <a:extLst>
                <a:ext uri="{28A0092B-C50C-407E-A947-70E740481C1C}">
                  <a14:useLocalDpi xmlns:a14="http://schemas.microsoft.com/office/drawing/2010/main" val="0"/>
                </a:ext>
              </a:extLst>
            </a:blip>
            <a:stretch>
              <a:fillRect/>
            </a:stretch>
          </p:blipFill>
          <p:spPr>
            <a:xfrm>
              <a:off x="4276864" y="1794960"/>
              <a:ext cx="1401712" cy="5140800"/>
            </a:xfrm>
            <a:prstGeom prst="rect">
              <a:avLst/>
            </a:prstGeom>
            <a:scene3d>
              <a:camera prst="orthographicFront">
                <a:rot lat="3600000" lon="18600000" rev="0"/>
              </a:camera>
              <a:lightRig rig="threePt" dir="t"/>
            </a:scene3d>
          </p:spPr>
        </p:pic>
      </p:grpSp>
    </p:spTree>
    <p:extLst>
      <p:ext uri="{BB962C8B-B14F-4D97-AF65-F5344CB8AC3E}">
        <p14:creationId xmlns:p14="http://schemas.microsoft.com/office/powerpoint/2010/main" val="1633480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200"/>
                                        <p:tgtEl>
                                          <p:spTgt spid="12"/>
                                        </p:tgtEl>
                                      </p:cBhvr>
                                    </p:animEffect>
                                  </p:childTnLst>
                                </p:cTn>
                              </p:par>
                            </p:childTnLst>
                          </p:cTn>
                        </p:par>
                        <p:par>
                          <p:cTn id="8" fill="hold">
                            <p:stCondLst>
                              <p:cond delay="200"/>
                            </p:stCondLst>
                            <p:childTnLst>
                              <p:par>
                                <p:cTn id="9" presetID="22" presetClass="entr" presetSubtype="2" fill="hold" nodeType="afterEffect">
                                  <p:stCondLst>
                                    <p:cond delay="0"/>
                                  </p:stCondLst>
                                  <p:childTnLst>
                                    <p:set>
                                      <p:cBhvr>
                                        <p:cTn id="10" dur="1" fill="hold">
                                          <p:stCondLst>
                                            <p:cond delay="0"/>
                                          </p:stCondLst>
                                        </p:cTn>
                                        <p:tgtEl>
                                          <p:spTgt spid="397"/>
                                        </p:tgtEl>
                                        <p:attrNameLst>
                                          <p:attrName>style.visibility</p:attrName>
                                        </p:attrNameLst>
                                      </p:cBhvr>
                                      <p:to>
                                        <p:strVal val="visible"/>
                                      </p:to>
                                    </p:set>
                                    <p:animEffect transition="in" filter="wipe(right)">
                                      <p:cBhvr>
                                        <p:cTn id="11" dur="200"/>
                                        <p:tgtEl>
                                          <p:spTgt spid="397"/>
                                        </p:tgtEl>
                                      </p:cBhvr>
                                    </p:animEffect>
                                  </p:childTnLst>
                                </p:cTn>
                              </p:par>
                            </p:childTnLst>
                          </p:cTn>
                        </p:par>
                        <p:par>
                          <p:cTn id="12" fill="hold">
                            <p:stCondLst>
                              <p:cond delay="400"/>
                            </p:stCondLst>
                            <p:childTnLst>
                              <p:par>
                                <p:cTn id="13" presetID="22" presetClass="entr" presetSubtype="2"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right)">
                                      <p:cBhvr>
                                        <p:cTn id="15" dur="200"/>
                                        <p:tgtEl>
                                          <p:spTgt spid="65"/>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17"/>
                                        </p:tgtEl>
                                        <p:attrNameLst>
                                          <p:attrName>style.visibility</p:attrName>
                                        </p:attrNameLst>
                                      </p:cBhvr>
                                      <p:to>
                                        <p:strVal val="visible"/>
                                      </p:to>
                                    </p:set>
                                    <p:animEffect transition="in" filter="wipe(down)">
                                      <p:cBhvr>
                                        <p:cTn id="19" dur="200"/>
                                        <p:tgtEl>
                                          <p:spTgt spid="417"/>
                                        </p:tgtEl>
                                      </p:cBhvr>
                                    </p:animEffect>
                                  </p:childTnLst>
                                </p:cTn>
                              </p:par>
                            </p:childTnLst>
                          </p:cTn>
                        </p:par>
                        <p:par>
                          <p:cTn id="20" fill="hold">
                            <p:stCondLst>
                              <p:cond delay="800"/>
                            </p:stCondLst>
                            <p:childTnLst>
                              <p:par>
                                <p:cTn id="21" presetID="18" presetClass="entr" presetSubtype="9"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strips(upLeft)">
                                      <p:cBhvr>
                                        <p:cTn id="23" dur="200"/>
                                        <p:tgtEl>
                                          <p:spTgt spid="64"/>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wipe(down)">
                                      <p:cBhvr>
                                        <p:cTn id="27" dur="200"/>
                                        <p:tgtEl>
                                          <p:spTgt spid="419"/>
                                        </p:tgtEl>
                                      </p:cBhvr>
                                    </p:animEffect>
                                  </p:childTnLst>
                                </p:cTn>
                              </p:par>
                            </p:childTnLst>
                          </p:cTn>
                        </p:par>
                        <p:par>
                          <p:cTn id="28" fill="hold">
                            <p:stCondLst>
                              <p:cond delay="1200"/>
                            </p:stCondLst>
                            <p:childTnLst>
                              <p:par>
                                <p:cTn id="29" presetID="18" presetClass="entr" presetSubtype="3"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strips(upRight)">
                                      <p:cBhvr>
                                        <p:cTn id="31" dur="200"/>
                                        <p:tgtEl>
                                          <p:spTgt spid="66"/>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418"/>
                                        </p:tgtEl>
                                        <p:attrNameLst>
                                          <p:attrName>style.visibility</p:attrName>
                                        </p:attrNameLst>
                                      </p:cBhvr>
                                      <p:to>
                                        <p:strVal val="visible"/>
                                      </p:to>
                                    </p:set>
                                    <p:animEffect transition="in" filter="wipe(left)">
                                      <p:cBhvr>
                                        <p:cTn id="35" dur="200"/>
                                        <p:tgtEl>
                                          <p:spTgt spid="418"/>
                                        </p:tgtEl>
                                      </p:cBhvr>
                                    </p:animEffect>
                                  </p:childTnLst>
                                </p:cTn>
                              </p:par>
                            </p:childTnLst>
                          </p:cTn>
                        </p:par>
                        <p:par>
                          <p:cTn id="36" fill="hold">
                            <p:stCondLst>
                              <p:cond delay="1600"/>
                            </p:stCondLst>
                            <p:childTnLst>
                              <p:par>
                                <p:cTn id="37" presetID="18" presetClass="entr" presetSubtype="6"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strips(downRight)">
                                      <p:cBhvr>
                                        <p:cTn id="39" dur="200"/>
                                        <p:tgtEl>
                                          <p:spTgt spid="68"/>
                                        </p:tgtEl>
                                      </p:cBhvr>
                                    </p:animEffect>
                                  </p:childTnLst>
                                </p:cTn>
                              </p:par>
                            </p:childTnLst>
                          </p:cTn>
                        </p:par>
                        <p:par>
                          <p:cTn id="40" fill="hold">
                            <p:stCondLst>
                              <p:cond delay="1800"/>
                            </p:stCondLst>
                            <p:childTnLst>
                              <p:par>
                                <p:cTn id="41" presetID="22" presetClass="entr" presetSubtype="1" fill="hold" nodeType="afterEffect">
                                  <p:stCondLst>
                                    <p:cond delay="0"/>
                                  </p:stCondLst>
                                  <p:childTnLst>
                                    <p:set>
                                      <p:cBhvr>
                                        <p:cTn id="42" dur="1" fill="hold">
                                          <p:stCondLst>
                                            <p:cond delay="0"/>
                                          </p:stCondLst>
                                        </p:cTn>
                                        <p:tgtEl>
                                          <p:spTgt spid="420"/>
                                        </p:tgtEl>
                                        <p:attrNameLst>
                                          <p:attrName>style.visibility</p:attrName>
                                        </p:attrNameLst>
                                      </p:cBhvr>
                                      <p:to>
                                        <p:strVal val="visible"/>
                                      </p:to>
                                    </p:set>
                                    <p:animEffect transition="in" filter="wipe(up)">
                                      <p:cBhvr>
                                        <p:cTn id="43" dur="200"/>
                                        <p:tgtEl>
                                          <p:spTgt spid="420"/>
                                        </p:tgtEl>
                                      </p:cBhvr>
                                    </p:animEffect>
                                  </p:childTnLst>
                                </p:cTn>
                              </p:par>
                            </p:childTnLst>
                          </p:cTn>
                        </p:par>
                        <p:par>
                          <p:cTn id="44" fill="hold">
                            <p:stCondLst>
                              <p:cond delay="2000"/>
                            </p:stCondLst>
                            <p:childTnLst>
                              <p:par>
                                <p:cTn id="45" presetID="18" presetClass="entr" presetSubtype="12" fill="hold"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strips(downLeft)">
                                      <p:cBhvr>
                                        <p:cTn id="47" dur="200"/>
                                        <p:tgtEl>
                                          <p:spTgt spid="65"/>
                                        </p:tgtEl>
                                      </p:cBhvr>
                                    </p:animEffect>
                                  </p:childTnLst>
                                </p:cTn>
                              </p:par>
                            </p:childTnLst>
                          </p:cTn>
                        </p:par>
                        <p:par>
                          <p:cTn id="48" fill="hold">
                            <p:stCondLst>
                              <p:cond delay="2200"/>
                            </p:stCondLst>
                            <p:childTnLst>
                              <p:par>
                                <p:cTn id="49" presetID="22" presetClass="entr" presetSubtype="2" fill="hold" nodeType="afterEffect">
                                  <p:stCondLst>
                                    <p:cond delay="0"/>
                                  </p:stCondLst>
                                  <p:childTnLst>
                                    <p:set>
                                      <p:cBhvr>
                                        <p:cTn id="50" dur="1" fill="hold">
                                          <p:stCondLst>
                                            <p:cond delay="0"/>
                                          </p:stCondLst>
                                        </p:cTn>
                                        <p:tgtEl>
                                          <p:spTgt spid="417"/>
                                        </p:tgtEl>
                                        <p:attrNameLst>
                                          <p:attrName>style.visibility</p:attrName>
                                        </p:attrNameLst>
                                      </p:cBhvr>
                                      <p:to>
                                        <p:strVal val="visible"/>
                                      </p:to>
                                    </p:set>
                                    <p:animEffect transition="in" filter="wipe(right)">
                                      <p:cBhvr>
                                        <p:cTn id="51" dur="200"/>
                                        <p:tgtEl>
                                          <p:spTgt spid="417"/>
                                        </p:tgtEl>
                                      </p:cBhvr>
                                    </p:animEffect>
                                  </p:childTnLst>
                                </p:cTn>
                              </p:par>
                            </p:childTnLst>
                          </p:cTn>
                        </p:par>
                        <p:par>
                          <p:cTn id="52" fill="hold">
                            <p:stCondLst>
                              <p:cond delay="2400"/>
                            </p:stCondLst>
                            <p:childTnLst>
                              <p:par>
                                <p:cTn id="53" presetID="18" presetClass="entr" presetSubtype="9"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strips(upLeft)">
                                      <p:cBhvr>
                                        <p:cTn id="55" dur="200"/>
                                        <p:tgtEl>
                                          <p:spTgt spid="64"/>
                                        </p:tgtEl>
                                      </p:cBhvr>
                                    </p:animEffect>
                                  </p:childTnLst>
                                </p:cTn>
                              </p:par>
                            </p:childTnLst>
                          </p:cTn>
                        </p:par>
                        <p:par>
                          <p:cTn id="56" fill="hold">
                            <p:stCondLst>
                              <p:cond delay="2600"/>
                            </p:stCondLst>
                            <p:childTnLst>
                              <p:par>
                                <p:cTn id="57" presetID="22" presetClass="entr" presetSubtype="4" fill="hold" nodeType="afterEffect">
                                  <p:stCondLst>
                                    <p:cond delay="0"/>
                                  </p:stCondLst>
                                  <p:childTnLst>
                                    <p:set>
                                      <p:cBhvr>
                                        <p:cTn id="58" dur="1" fill="hold">
                                          <p:stCondLst>
                                            <p:cond delay="0"/>
                                          </p:stCondLst>
                                        </p:cTn>
                                        <p:tgtEl>
                                          <p:spTgt spid="419"/>
                                        </p:tgtEl>
                                        <p:attrNameLst>
                                          <p:attrName>style.visibility</p:attrName>
                                        </p:attrNameLst>
                                      </p:cBhvr>
                                      <p:to>
                                        <p:strVal val="visible"/>
                                      </p:to>
                                    </p:set>
                                    <p:animEffect transition="in" filter="wipe(down)">
                                      <p:cBhvr>
                                        <p:cTn id="59" dur="200"/>
                                        <p:tgtEl>
                                          <p:spTgt spid="419"/>
                                        </p:tgtEl>
                                      </p:cBhvr>
                                    </p:animEffect>
                                  </p:childTnLst>
                                </p:cTn>
                              </p:par>
                            </p:childTnLst>
                          </p:cTn>
                        </p:par>
                        <p:par>
                          <p:cTn id="60" fill="hold">
                            <p:stCondLst>
                              <p:cond delay="2800"/>
                            </p:stCondLst>
                            <p:childTnLst>
                              <p:par>
                                <p:cTn id="61" presetID="18" presetClass="entr" presetSubtype="9" fill="hold" nodeType="after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strips(upLeft)">
                                      <p:cBhvr>
                                        <p:cTn id="63" dur="200"/>
                                        <p:tgtEl>
                                          <p:spTgt spid="66"/>
                                        </p:tgtEl>
                                      </p:cBhvr>
                                    </p:animEffect>
                                  </p:childTnLst>
                                </p:cTn>
                              </p:par>
                            </p:childTnLst>
                          </p:cTn>
                        </p:par>
                        <p:par>
                          <p:cTn id="64" fill="hold">
                            <p:stCondLst>
                              <p:cond delay="3000"/>
                            </p:stCondLst>
                            <p:childTnLst>
                              <p:par>
                                <p:cTn id="65" presetID="22" presetClass="entr" presetSubtype="2" fill="hold" nodeType="afterEffect">
                                  <p:stCondLst>
                                    <p:cond delay="0"/>
                                  </p:stCondLst>
                                  <p:childTnLst>
                                    <p:set>
                                      <p:cBhvr>
                                        <p:cTn id="66" dur="1" fill="hold">
                                          <p:stCondLst>
                                            <p:cond delay="0"/>
                                          </p:stCondLst>
                                        </p:cTn>
                                        <p:tgtEl>
                                          <p:spTgt spid="396"/>
                                        </p:tgtEl>
                                        <p:attrNameLst>
                                          <p:attrName>style.visibility</p:attrName>
                                        </p:attrNameLst>
                                      </p:cBhvr>
                                      <p:to>
                                        <p:strVal val="visible"/>
                                      </p:to>
                                    </p:set>
                                    <p:animEffect transition="in" filter="wipe(right)">
                                      <p:cBhvr>
                                        <p:cTn id="67" dur="200"/>
                                        <p:tgtEl>
                                          <p:spTgt spid="396"/>
                                        </p:tgtEl>
                                      </p:cBhvr>
                                    </p:animEffect>
                                  </p:childTnLst>
                                </p:cTn>
                              </p:par>
                            </p:childTnLst>
                          </p:cTn>
                        </p:par>
                        <p:par>
                          <p:cTn id="68" fill="hold">
                            <p:stCondLst>
                              <p:cond delay="3200"/>
                            </p:stCondLst>
                            <p:childTnLst>
                              <p:par>
                                <p:cTn id="69" presetID="22" presetClass="entr" presetSubtype="2"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right)">
                                      <p:cBhvr>
                                        <p:cTn id="71" dur="2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wipe(left)">
                                      <p:cBhvr>
                                        <p:cTn id="76" dur="200"/>
                                        <p:tgtEl>
                                          <p:spTgt spid="66"/>
                                        </p:tgtEl>
                                      </p:cBhvr>
                                    </p:animEffect>
                                  </p:childTnLst>
                                </p:cTn>
                              </p:par>
                            </p:childTnLst>
                          </p:cTn>
                        </p:par>
                        <p:par>
                          <p:cTn id="77" fill="hold">
                            <p:stCondLst>
                              <p:cond delay="200"/>
                            </p:stCondLst>
                            <p:childTnLst>
                              <p:par>
                                <p:cTn id="78" presetID="22" presetClass="entr" presetSubtype="8" fill="hold" nodeType="afterEffect">
                                  <p:stCondLst>
                                    <p:cond delay="0"/>
                                  </p:stCondLst>
                                  <p:childTnLst>
                                    <p:set>
                                      <p:cBhvr>
                                        <p:cTn id="79" dur="1" fill="hold">
                                          <p:stCondLst>
                                            <p:cond delay="0"/>
                                          </p:stCondLst>
                                        </p:cTn>
                                        <p:tgtEl>
                                          <p:spTgt spid="418"/>
                                        </p:tgtEl>
                                        <p:attrNameLst>
                                          <p:attrName>style.visibility</p:attrName>
                                        </p:attrNameLst>
                                      </p:cBhvr>
                                      <p:to>
                                        <p:strVal val="visible"/>
                                      </p:to>
                                    </p:set>
                                    <p:animEffect transition="in" filter="wipe(left)">
                                      <p:cBhvr>
                                        <p:cTn id="80" dur="200"/>
                                        <p:tgtEl>
                                          <p:spTgt spid="418"/>
                                        </p:tgtEl>
                                      </p:cBhvr>
                                    </p:animEffect>
                                  </p:childTnLst>
                                </p:cTn>
                              </p:par>
                            </p:childTnLst>
                          </p:cTn>
                        </p:par>
                        <p:par>
                          <p:cTn id="81" fill="hold">
                            <p:stCondLst>
                              <p:cond delay="400"/>
                            </p:stCondLst>
                            <p:childTnLst>
                              <p:par>
                                <p:cTn id="82" presetID="22" presetClass="entr" presetSubtype="8" fill="hold" nodeType="after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wipe(left)">
                                      <p:cBhvr>
                                        <p:cTn id="84" dur="200"/>
                                        <p:tgtEl>
                                          <p:spTgt spid="68"/>
                                        </p:tgtEl>
                                      </p:cBhvr>
                                    </p:animEffect>
                                  </p:childTnLst>
                                </p:cTn>
                              </p:par>
                            </p:childTnLst>
                          </p:cTn>
                        </p:par>
                        <p:par>
                          <p:cTn id="85" fill="hold">
                            <p:stCondLst>
                              <p:cond delay="600"/>
                            </p:stCondLst>
                            <p:childTnLst>
                              <p:par>
                                <p:cTn id="86" presetID="22" presetClass="entr" presetSubtype="8" fill="hold" nodeType="after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ipe(left)">
                                      <p:cBhvr>
                                        <p:cTn id="88" dur="200"/>
                                        <p:tgtEl>
                                          <p:spTgt spid="16"/>
                                        </p:tgtEl>
                                      </p:cBhvr>
                                    </p:animEffect>
                                  </p:childTnLst>
                                </p:cTn>
                              </p:par>
                            </p:childTnLst>
                          </p:cTn>
                        </p:par>
                        <p:par>
                          <p:cTn id="89" fill="hold">
                            <p:stCondLst>
                              <p:cond delay="800"/>
                            </p:stCondLst>
                            <p:childTnLst>
                              <p:par>
                                <p:cTn id="90" presetID="22" presetClass="entr" presetSubtype="8" fill="hold"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wipe(left)">
                                      <p:cBhvr>
                                        <p:cTn id="92" dur="200"/>
                                        <p:tgtEl>
                                          <p:spTgt spid="15"/>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225"/>
                                        </p:tgtEl>
                                        <p:attrNameLst>
                                          <p:attrName>style.visibility</p:attrName>
                                        </p:attrNameLst>
                                      </p:cBhvr>
                                      <p:to>
                                        <p:strVal val="visible"/>
                                      </p:to>
                                    </p:set>
                                    <p:animEffect transition="in" filter="barn(inVertical)">
                                      <p:cBhvr>
                                        <p:cTn id="97" dur="200"/>
                                        <p:tgtEl>
                                          <p:spTgt spid="225"/>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xit" presetSubtype="0" fill="hold" nodeType="clickEffect">
                                  <p:stCondLst>
                                    <p:cond delay="0"/>
                                  </p:stCondLst>
                                  <p:childTnLst>
                                    <p:animEffect transition="out" filter="fade">
                                      <p:cBhvr>
                                        <p:cTn id="101" dur="500"/>
                                        <p:tgtEl>
                                          <p:spTgt spid="12"/>
                                        </p:tgtEl>
                                      </p:cBhvr>
                                    </p:animEffect>
                                    <p:anim calcmode="lin" valueType="num">
                                      <p:cBhvr>
                                        <p:cTn id="102" dur="500"/>
                                        <p:tgtEl>
                                          <p:spTgt spid="12"/>
                                        </p:tgtEl>
                                        <p:attrNameLst>
                                          <p:attrName>ppt_x</p:attrName>
                                        </p:attrNameLst>
                                      </p:cBhvr>
                                      <p:tavLst>
                                        <p:tav tm="0">
                                          <p:val>
                                            <p:strVal val="ppt_x"/>
                                          </p:val>
                                        </p:tav>
                                        <p:tav tm="100000">
                                          <p:val>
                                            <p:strVal val="ppt_x"/>
                                          </p:val>
                                        </p:tav>
                                      </p:tavLst>
                                    </p:anim>
                                    <p:anim calcmode="lin" valueType="num">
                                      <p:cBhvr>
                                        <p:cTn id="103" dur="500"/>
                                        <p:tgtEl>
                                          <p:spTgt spid="12"/>
                                        </p:tgtEl>
                                        <p:attrNameLst>
                                          <p:attrName>ppt_y</p:attrName>
                                        </p:attrNameLst>
                                      </p:cBhvr>
                                      <p:tavLst>
                                        <p:tav tm="0">
                                          <p:val>
                                            <p:strVal val="ppt_y"/>
                                          </p:val>
                                        </p:tav>
                                        <p:tav tm="100000">
                                          <p:val>
                                            <p:strVal val="ppt_y+.1"/>
                                          </p:val>
                                        </p:tav>
                                      </p:tavLst>
                                    </p:anim>
                                    <p:set>
                                      <p:cBhvr>
                                        <p:cTn id="104" dur="1" fill="hold">
                                          <p:stCondLst>
                                            <p:cond delay="499"/>
                                          </p:stCondLst>
                                        </p:cTn>
                                        <p:tgtEl>
                                          <p:spTgt spid="12"/>
                                        </p:tgtEl>
                                        <p:attrNameLst>
                                          <p:attrName>style.visibility</p:attrName>
                                        </p:attrNameLst>
                                      </p:cBhvr>
                                      <p:to>
                                        <p:strVal val="hidden"/>
                                      </p:to>
                                    </p:set>
                                  </p:childTnLst>
                                </p:cTn>
                              </p:par>
                              <p:par>
                                <p:cTn id="105" presetID="42" presetClass="exit" presetSubtype="0" fill="hold" nodeType="withEffect">
                                  <p:stCondLst>
                                    <p:cond delay="0"/>
                                  </p:stCondLst>
                                  <p:childTnLst>
                                    <p:animEffect transition="out" filter="fade">
                                      <p:cBhvr>
                                        <p:cTn id="106" dur="500"/>
                                        <p:tgtEl>
                                          <p:spTgt spid="397"/>
                                        </p:tgtEl>
                                      </p:cBhvr>
                                    </p:animEffect>
                                    <p:anim calcmode="lin" valueType="num">
                                      <p:cBhvr>
                                        <p:cTn id="107" dur="500"/>
                                        <p:tgtEl>
                                          <p:spTgt spid="397"/>
                                        </p:tgtEl>
                                        <p:attrNameLst>
                                          <p:attrName>ppt_x</p:attrName>
                                        </p:attrNameLst>
                                      </p:cBhvr>
                                      <p:tavLst>
                                        <p:tav tm="0">
                                          <p:val>
                                            <p:strVal val="ppt_x"/>
                                          </p:val>
                                        </p:tav>
                                        <p:tav tm="100000">
                                          <p:val>
                                            <p:strVal val="ppt_x"/>
                                          </p:val>
                                        </p:tav>
                                      </p:tavLst>
                                    </p:anim>
                                    <p:anim calcmode="lin" valueType="num">
                                      <p:cBhvr>
                                        <p:cTn id="108" dur="500"/>
                                        <p:tgtEl>
                                          <p:spTgt spid="397"/>
                                        </p:tgtEl>
                                        <p:attrNameLst>
                                          <p:attrName>ppt_y</p:attrName>
                                        </p:attrNameLst>
                                      </p:cBhvr>
                                      <p:tavLst>
                                        <p:tav tm="0">
                                          <p:val>
                                            <p:strVal val="ppt_y"/>
                                          </p:val>
                                        </p:tav>
                                        <p:tav tm="100000">
                                          <p:val>
                                            <p:strVal val="ppt_y+.1"/>
                                          </p:val>
                                        </p:tav>
                                      </p:tavLst>
                                    </p:anim>
                                    <p:set>
                                      <p:cBhvr>
                                        <p:cTn id="109" dur="1" fill="hold">
                                          <p:stCondLst>
                                            <p:cond delay="499"/>
                                          </p:stCondLst>
                                        </p:cTn>
                                        <p:tgtEl>
                                          <p:spTgt spid="397"/>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500"/>
                                        <p:tgtEl>
                                          <p:spTgt spid="65"/>
                                        </p:tgtEl>
                                      </p:cBhvr>
                                    </p:animEffect>
                                    <p:anim calcmode="lin" valueType="num">
                                      <p:cBhvr>
                                        <p:cTn id="112" dur="500"/>
                                        <p:tgtEl>
                                          <p:spTgt spid="65"/>
                                        </p:tgtEl>
                                        <p:attrNameLst>
                                          <p:attrName>ppt_x</p:attrName>
                                        </p:attrNameLst>
                                      </p:cBhvr>
                                      <p:tavLst>
                                        <p:tav tm="0">
                                          <p:val>
                                            <p:strVal val="ppt_x"/>
                                          </p:val>
                                        </p:tav>
                                        <p:tav tm="100000">
                                          <p:val>
                                            <p:strVal val="ppt_x"/>
                                          </p:val>
                                        </p:tav>
                                      </p:tavLst>
                                    </p:anim>
                                    <p:anim calcmode="lin" valueType="num">
                                      <p:cBhvr>
                                        <p:cTn id="113" dur="500"/>
                                        <p:tgtEl>
                                          <p:spTgt spid="65"/>
                                        </p:tgtEl>
                                        <p:attrNameLst>
                                          <p:attrName>ppt_y</p:attrName>
                                        </p:attrNameLst>
                                      </p:cBhvr>
                                      <p:tavLst>
                                        <p:tav tm="0">
                                          <p:val>
                                            <p:strVal val="ppt_y"/>
                                          </p:val>
                                        </p:tav>
                                        <p:tav tm="100000">
                                          <p:val>
                                            <p:strVal val="ppt_y+.1"/>
                                          </p:val>
                                        </p:tav>
                                      </p:tavLst>
                                    </p:anim>
                                    <p:set>
                                      <p:cBhvr>
                                        <p:cTn id="114" dur="1" fill="hold">
                                          <p:stCondLst>
                                            <p:cond delay="499"/>
                                          </p:stCondLst>
                                        </p:cTn>
                                        <p:tgtEl>
                                          <p:spTgt spid="65"/>
                                        </p:tgtEl>
                                        <p:attrNameLst>
                                          <p:attrName>style.visibility</p:attrName>
                                        </p:attrNameLst>
                                      </p:cBhvr>
                                      <p:to>
                                        <p:strVal val="hidden"/>
                                      </p:to>
                                    </p:set>
                                  </p:childTnLst>
                                </p:cTn>
                              </p:par>
                              <p:par>
                                <p:cTn id="115" presetID="42" presetClass="exit" presetSubtype="0" fill="hold" nodeType="withEffect">
                                  <p:stCondLst>
                                    <p:cond delay="0"/>
                                  </p:stCondLst>
                                  <p:childTnLst>
                                    <p:animEffect transition="out" filter="fade">
                                      <p:cBhvr>
                                        <p:cTn id="116" dur="500"/>
                                        <p:tgtEl>
                                          <p:spTgt spid="417"/>
                                        </p:tgtEl>
                                      </p:cBhvr>
                                    </p:animEffect>
                                    <p:anim calcmode="lin" valueType="num">
                                      <p:cBhvr>
                                        <p:cTn id="117" dur="500"/>
                                        <p:tgtEl>
                                          <p:spTgt spid="417"/>
                                        </p:tgtEl>
                                        <p:attrNameLst>
                                          <p:attrName>ppt_x</p:attrName>
                                        </p:attrNameLst>
                                      </p:cBhvr>
                                      <p:tavLst>
                                        <p:tav tm="0">
                                          <p:val>
                                            <p:strVal val="ppt_x"/>
                                          </p:val>
                                        </p:tav>
                                        <p:tav tm="100000">
                                          <p:val>
                                            <p:strVal val="ppt_x"/>
                                          </p:val>
                                        </p:tav>
                                      </p:tavLst>
                                    </p:anim>
                                    <p:anim calcmode="lin" valueType="num">
                                      <p:cBhvr>
                                        <p:cTn id="118" dur="500"/>
                                        <p:tgtEl>
                                          <p:spTgt spid="417"/>
                                        </p:tgtEl>
                                        <p:attrNameLst>
                                          <p:attrName>ppt_y</p:attrName>
                                        </p:attrNameLst>
                                      </p:cBhvr>
                                      <p:tavLst>
                                        <p:tav tm="0">
                                          <p:val>
                                            <p:strVal val="ppt_y"/>
                                          </p:val>
                                        </p:tav>
                                        <p:tav tm="100000">
                                          <p:val>
                                            <p:strVal val="ppt_y+.1"/>
                                          </p:val>
                                        </p:tav>
                                      </p:tavLst>
                                    </p:anim>
                                    <p:set>
                                      <p:cBhvr>
                                        <p:cTn id="119" dur="1" fill="hold">
                                          <p:stCondLst>
                                            <p:cond delay="499"/>
                                          </p:stCondLst>
                                        </p:cTn>
                                        <p:tgtEl>
                                          <p:spTgt spid="417"/>
                                        </p:tgtEl>
                                        <p:attrNameLst>
                                          <p:attrName>style.visibility</p:attrName>
                                        </p:attrNameLst>
                                      </p:cBhvr>
                                      <p:to>
                                        <p:strVal val="hidden"/>
                                      </p:to>
                                    </p:set>
                                  </p:childTnLst>
                                </p:cTn>
                              </p:par>
                              <p:par>
                                <p:cTn id="120" presetID="42" presetClass="exit" presetSubtype="0" fill="hold" nodeType="withEffect">
                                  <p:stCondLst>
                                    <p:cond delay="0"/>
                                  </p:stCondLst>
                                  <p:childTnLst>
                                    <p:animEffect transition="out" filter="fade">
                                      <p:cBhvr>
                                        <p:cTn id="121" dur="500"/>
                                        <p:tgtEl>
                                          <p:spTgt spid="64"/>
                                        </p:tgtEl>
                                      </p:cBhvr>
                                    </p:animEffect>
                                    <p:anim calcmode="lin" valueType="num">
                                      <p:cBhvr>
                                        <p:cTn id="122" dur="500"/>
                                        <p:tgtEl>
                                          <p:spTgt spid="64"/>
                                        </p:tgtEl>
                                        <p:attrNameLst>
                                          <p:attrName>ppt_x</p:attrName>
                                        </p:attrNameLst>
                                      </p:cBhvr>
                                      <p:tavLst>
                                        <p:tav tm="0">
                                          <p:val>
                                            <p:strVal val="ppt_x"/>
                                          </p:val>
                                        </p:tav>
                                        <p:tav tm="100000">
                                          <p:val>
                                            <p:strVal val="ppt_x"/>
                                          </p:val>
                                        </p:tav>
                                      </p:tavLst>
                                    </p:anim>
                                    <p:anim calcmode="lin" valueType="num">
                                      <p:cBhvr>
                                        <p:cTn id="123" dur="500"/>
                                        <p:tgtEl>
                                          <p:spTgt spid="64"/>
                                        </p:tgtEl>
                                        <p:attrNameLst>
                                          <p:attrName>ppt_y</p:attrName>
                                        </p:attrNameLst>
                                      </p:cBhvr>
                                      <p:tavLst>
                                        <p:tav tm="0">
                                          <p:val>
                                            <p:strVal val="ppt_y"/>
                                          </p:val>
                                        </p:tav>
                                        <p:tav tm="100000">
                                          <p:val>
                                            <p:strVal val="ppt_y+.1"/>
                                          </p:val>
                                        </p:tav>
                                      </p:tavLst>
                                    </p:anim>
                                    <p:set>
                                      <p:cBhvr>
                                        <p:cTn id="124" dur="1" fill="hold">
                                          <p:stCondLst>
                                            <p:cond delay="499"/>
                                          </p:stCondLst>
                                        </p:cTn>
                                        <p:tgtEl>
                                          <p:spTgt spid="64"/>
                                        </p:tgtEl>
                                        <p:attrNameLst>
                                          <p:attrName>style.visibility</p:attrName>
                                        </p:attrNameLst>
                                      </p:cBhvr>
                                      <p:to>
                                        <p:strVal val="hidden"/>
                                      </p:to>
                                    </p:set>
                                  </p:childTnLst>
                                </p:cTn>
                              </p:par>
                              <p:par>
                                <p:cTn id="125" presetID="42" presetClass="exit" presetSubtype="0" fill="hold" nodeType="withEffect">
                                  <p:stCondLst>
                                    <p:cond delay="0"/>
                                  </p:stCondLst>
                                  <p:childTnLst>
                                    <p:animEffect transition="out" filter="fade">
                                      <p:cBhvr>
                                        <p:cTn id="126" dur="500"/>
                                        <p:tgtEl>
                                          <p:spTgt spid="419"/>
                                        </p:tgtEl>
                                      </p:cBhvr>
                                    </p:animEffect>
                                    <p:anim calcmode="lin" valueType="num">
                                      <p:cBhvr>
                                        <p:cTn id="127" dur="500"/>
                                        <p:tgtEl>
                                          <p:spTgt spid="419"/>
                                        </p:tgtEl>
                                        <p:attrNameLst>
                                          <p:attrName>ppt_x</p:attrName>
                                        </p:attrNameLst>
                                      </p:cBhvr>
                                      <p:tavLst>
                                        <p:tav tm="0">
                                          <p:val>
                                            <p:strVal val="ppt_x"/>
                                          </p:val>
                                        </p:tav>
                                        <p:tav tm="100000">
                                          <p:val>
                                            <p:strVal val="ppt_x"/>
                                          </p:val>
                                        </p:tav>
                                      </p:tavLst>
                                    </p:anim>
                                    <p:anim calcmode="lin" valueType="num">
                                      <p:cBhvr>
                                        <p:cTn id="128" dur="500"/>
                                        <p:tgtEl>
                                          <p:spTgt spid="419"/>
                                        </p:tgtEl>
                                        <p:attrNameLst>
                                          <p:attrName>ppt_y</p:attrName>
                                        </p:attrNameLst>
                                      </p:cBhvr>
                                      <p:tavLst>
                                        <p:tav tm="0">
                                          <p:val>
                                            <p:strVal val="ppt_y"/>
                                          </p:val>
                                        </p:tav>
                                        <p:tav tm="100000">
                                          <p:val>
                                            <p:strVal val="ppt_y+.1"/>
                                          </p:val>
                                        </p:tav>
                                      </p:tavLst>
                                    </p:anim>
                                    <p:set>
                                      <p:cBhvr>
                                        <p:cTn id="129" dur="1" fill="hold">
                                          <p:stCondLst>
                                            <p:cond delay="499"/>
                                          </p:stCondLst>
                                        </p:cTn>
                                        <p:tgtEl>
                                          <p:spTgt spid="419"/>
                                        </p:tgtEl>
                                        <p:attrNameLst>
                                          <p:attrName>style.visibility</p:attrName>
                                        </p:attrNameLst>
                                      </p:cBhvr>
                                      <p:to>
                                        <p:strVal val="hidden"/>
                                      </p:to>
                                    </p:set>
                                  </p:childTnLst>
                                </p:cTn>
                              </p:par>
                              <p:par>
                                <p:cTn id="130" presetID="42" presetClass="exit" presetSubtype="0" fill="hold" nodeType="withEffect">
                                  <p:stCondLst>
                                    <p:cond delay="0"/>
                                  </p:stCondLst>
                                  <p:childTnLst>
                                    <p:animEffect transition="out" filter="fade">
                                      <p:cBhvr>
                                        <p:cTn id="131" dur="500"/>
                                        <p:tgtEl>
                                          <p:spTgt spid="66"/>
                                        </p:tgtEl>
                                      </p:cBhvr>
                                    </p:animEffect>
                                    <p:anim calcmode="lin" valueType="num">
                                      <p:cBhvr>
                                        <p:cTn id="132" dur="500"/>
                                        <p:tgtEl>
                                          <p:spTgt spid="66"/>
                                        </p:tgtEl>
                                        <p:attrNameLst>
                                          <p:attrName>ppt_x</p:attrName>
                                        </p:attrNameLst>
                                      </p:cBhvr>
                                      <p:tavLst>
                                        <p:tav tm="0">
                                          <p:val>
                                            <p:strVal val="ppt_x"/>
                                          </p:val>
                                        </p:tav>
                                        <p:tav tm="100000">
                                          <p:val>
                                            <p:strVal val="ppt_x"/>
                                          </p:val>
                                        </p:tav>
                                      </p:tavLst>
                                    </p:anim>
                                    <p:anim calcmode="lin" valueType="num">
                                      <p:cBhvr>
                                        <p:cTn id="133" dur="500"/>
                                        <p:tgtEl>
                                          <p:spTgt spid="66"/>
                                        </p:tgtEl>
                                        <p:attrNameLst>
                                          <p:attrName>ppt_y</p:attrName>
                                        </p:attrNameLst>
                                      </p:cBhvr>
                                      <p:tavLst>
                                        <p:tav tm="0">
                                          <p:val>
                                            <p:strVal val="ppt_y"/>
                                          </p:val>
                                        </p:tav>
                                        <p:tav tm="100000">
                                          <p:val>
                                            <p:strVal val="ppt_y+.1"/>
                                          </p:val>
                                        </p:tav>
                                      </p:tavLst>
                                    </p:anim>
                                    <p:set>
                                      <p:cBhvr>
                                        <p:cTn id="134" dur="1" fill="hold">
                                          <p:stCondLst>
                                            <p:cond delay="499"/>
                                          </p:stCondLst>
                                        </p:cTn>
                                        <p:tgtEl>
                                          <p:spTgt spid="66"/>
                                        </p:tgtEl>
                                        <p:attrNameLst>
                                          <p:attrName>style.visibility</p:attrName>
                                        </p:attrNameLst>
                                      </p:cBhvr>
                                      <p:to>
                                        <p:strVal val="hidden"/>
                                      </p:to>
                                    </p:set>
                                  </p:childTnLst>
                                </p:cTn>
                              </p:par>
                              <p:par>
                                <p:cTn id="135" presetID="42" presetClass="exit" presetSubtype="0" fill="hold" nodeType="withEffect">
                                  <p:stCondLst>
                                    <p:cond delay="0"/>
                                  </p:stCondLst>
                                  <p:childTnLst>
                                    <p:animEffect transition="out" filter="fade">
                                      <p:cBhvr>
                                        <p:cTn id="136" dur="500"/>
                                        <p:tgtEl>
                                          <p:spTgt spid="418"/>
                                        </p:tgtEl>
                                      </p:cBhvr>
                                    </p:animEffect>
                                    <p:anim calcmode="lin" valueType="num">
                                      <p:cBhvr>
                                        <p:cTn id="137" dur="500"/>
                                        <p:tgtEl>
                                          <p:spTgt spid="418"/>
                                        </p:tgtEl>
                                        <p:attrNameLst>
                                          <p:attrName>ppt_x</p:attrName>
                                        </p:attrNameLst>
                                      </p:cBhvr>
                                      <p:tavLst>
                                        <p:tav tm="0">
                                          <p:val>
                                            <p:strVal val="ppt_x"/>
                                          </p:val>
                                        </p:tav>
                                        <p:tav tm="100000">
                                          <p:val>
                                            <p:strVal val="ppt_x"/>
                                          </p:val>
                                        </p:tav>
                                      </p:tavLst>
                                    </p:anim>
                                    <p:anim calcmode="lin" valueType="num">
                                      <p:cBhvr>
                                        <p:cTn id="138" dur="500"/>
                                        <p:tgtEl>
                                          <p:spTgt spid="418"/>
                                        </p:tgtEl>
                                        <p:attrNameLst>
                                          <p:attrName>ppt_y</p:attrName>
                                        </p:attrNameLst>
                                      </p:cBhvr>
                                      <p:tavLst>
                                        <p:tav tm="0">
                                          <p:val>
                                            <p:strVal val="ppt_y"/>
                                          </p:val>
                                        </p:tav>
                                        <p:tav tm="100000">
                                          <p:val>
                                            <p:strVal val="ppt_y+.1"/>
                                          </p:val>
                                        </p:tav>
                                      </p:tavLst>
                                    </p:anim>
                                    <p:set>
                                      <p:cBhvr>
                                        <p:cTn id="139" dur="1" fill="hold">
                                          <p:stCondLst>
                                            <p:cond delay="499"/>
                                          </p:stCondLst>
                                        </p:cTn>
                                        <p:tgtEl>
                                          <p:spTgt spid="418"/>
                                        </p:tgtEl>
                                        <p:attrNameLst>
                                          <p:attrName>style.visibility</p:attrName>
                                        </p:attrNameLst>
                                      </p:cBhvr>
                                      <p:to>
                                        <p:strVal val="hidden"/>
                                      </p:to>
                                    </p:set>
                                  </p:childTnLst>
                                </p:cTn>
                              </p:par>
                              <p:par>
                                <p:cTn id="140" presetID="42" presetClass="exit" presetSubtype="0" fill="hold" nodeType="withEffect">
                                  <p:stCondLst>
                                    <p:cond delay="0"/>
                                  </p:stCondLst>
                                  <p:childTnLst>
                                    <p:animEffect transition="out" filter="fade">
                                      <p:cBhvr>
                                        <p:cTn id="141" dur="500"/>
                                        <p:tgtEl>
                                          <p:spTgt spid="68"/>
                                        </p:tgtEl>
                                      </p:cBhvr>
                                    </p:animEffect>
                                    <p:anim calcmode="lin" valueType="num">
                                      <p:cBhvr>
                                        <p:cTn id="142" dur="500"/>
                                        <p:tgtEl>
                                          <p:spTgt spid="68"/>
                                        </p:tgtEl>
                                        <p:attrNameLst>
                                          <p:attrName>ppt_x</p:attrName>
                                        </p:attrNameLst>
                                      </p:cBhvr>
                                      <p:tavLst>
                                        <p:tav tm="0">
                                          <p:val>
                                            <p:strVal val="ppt_x"/>
                                          </p:val>
                                        </p:tav>
                                        <p:tav tm="100000">
                                          <p:val>
                                            <p:strVal val="ppt_x"/>
                                          </p:val>
                                        </p:tav>
                                      </p:tavLst>
                                    </p:anim>
                                    <p:anim calcmode="lin" valueType="num">
                                      <p:cBhvr>
                                        <p:cTn id="143" dur="500"/>
                                        <p:tgtEl>
                                          <p:spTgt spid="68"/>
                                        </p:tgtEl>
                                        <p:attrNameLst>
                                          <p:attrName>ppt_y</p:attrName>
                                        </p:attrNameLst>
                                      </p:cBhvr>
                                      <p:tavLst>
                                        <p:tav tm="0">
                                          <p:val>
                                            <p:strVal val="ppt_y"/>
                                          </p:val>
                                        </p:tav>
                                        <p:tav tm="100000">
                                          <p:val>
                                            <p:strVal val="ppt_y+.1"/>
                                          </p:val>
                                        </p:tav>
                                      </p:tavLst>
                                    </p:anim>
                                    <p:set>
                                      <p:cBhvr>
                                        <p:cTn id="144" dur="1" fill="hold">
                                          <p:stCondLst>
                                            <p:cond delay="499"/>
                                          </p:stCondLst>
                                        </p:cTn>
                                        <p:tgtEl>
                                          <p:spTgt spid="68"/>
                                        </p:tgtEl>
                                        <p:attrNameLst>
                                          <p:attrName>style.visibility</p:attrName>
                                        </p:attrNameLst>
                                      </p:cBhvr>
                                      <p:to>
                                        <p:strVal val="hidden"/>
                                      </p:to>
                                    </p:set>
                                  </p:childTnLst>
                                </p:cTn>
                              </p:par>
                              <p:par>
                                <p:cTn id="145" presetID="42" presetClass="exit" presetSubtype="0" fill="hold" nodeType="withEffect">
                                  <p:stCondLst>
                                    <p:cond delay="0"/>
                                  </p:stCondLst>
                                  <p:childTnLst>
                                    <p:animEffect transition="out" filter="fade">
                                      <p:cBhvr>
                                        <p:cTn id="146" dur="500"/>
                                        <p:tgtEl>
                                          <p:spTgt spid="420"/>
                                        </p:tgtEl>
                                      </p:cBhvr>
                                    </p:animEffect>
                                    <p:anim calcmode="lin" valueType="num">
                                      <p:cBhvr>
                                        <p:cTn id="147" dur="500"/>
                                        <p:tgtEl>
                                          <p:spTgt spid="420"/>
                                        </p:tgtEl>
                                        <p:attrNameLst>
                                          <p:attrName>ppt_x</p:attrName>
                                        </p:attrNameLst>
                                      </p:cBhvr>
                                      <p:tavLst>
                                        <p:tav tm="0">
                                          <p:val>
                                            <p:strVal val="ppt_x"/>
                                          </p:val>
                                        </p:tav>
                                        <p:tav tm="100000">
                                          <p:val>
                                            <p:strVal val="ppt_x"/>
                                          </p:val>
                                        </p:tav>
                                      </p:tavLst>
                                    </p:anim>
                                    <p:anim calcmode="lin" valueType="num">
                                      <p:cBhvr>
                                        <p:cTn id="148" dur="500"/>
                                        <p:tgtEl>
                                          <p:spTgt spid="420"/>
                                        </p:tgtEl>
                                        <p:attrNameLst>
                                          <p:attrName>ppt_y</p:attrName>
                                        </p:attrNameLst>
                                      </p:cBhvr>
                                      <p:tavLst>
                                        <p:tav tm="0">
                                          <p:val>
                                            <p:strVal val="ppt_y"/>
                                          </p:val>
                                        </p:tav>
                                        <p:tav tm="100000">
                                          <p:val>
                                            <p:strVal val="ppt_y+.1"/>
                                          </p:val>
                                        </p:tav>
                                      </p:tavLst>
                                    </p:anim>
                                    <p:set>
                                      <p:cBhvr>
                                        <p:cTn id="149" dur="1" fill="hold">
                                          <p:stCondLst>
                                            <p:cond delay="499"/>
                                          </p:stCondLst>
                                        </p:cTn>
                                        <p:tgtEl>
                                          <p:spTgt spid="420"/>
                                        </p:tgtEl>
                                        <p:attrNameLst>
                                          <p:attrName>style.visibility</p:attrName>
                                        </p:attrNameLst>
                                      </p:cBhvr>
                                      <p:to>
                                        <p:strVal val="hidden"/>
                                      </p:to>
                                    </p:set>
                                  </p:childTnLst>
                                </p:cTn>
                              </p:par>
                              <p:par>
                                <p:cTn id="150" presetID="42" presetClass="exit" presetSubtype="0" fill="hold" nodeType="withEffect">
                                  <p:stCondLst>
                                    <p:cond delay="0"/>
                                  </p:stCondLst>
                                  <p:childTnLst>
                                    <p:animEffect transition="out" filter="fade">
                                      <p:cBhvr>
                                        <p:cTn id="151" dur="500"/>
                                        <p:tgtEl>
                                          <p:spTgt spid="396"/>
                                        </p:tgtEl>
                                      </p:cBhvr>
                                    </p:animEffect>
                                    <p:anim calcmode="lin" valueType="num">
                                      <p:cBhvr>
                                        <p:cTn id="152" dur="500"/>
                                        <p:tgtEl>
                                          <p:spTgt spid="396"/>
                                        </p:tgtEl>
                                        <p:attrNameLst>
                                          <p:attrName>ppt_x</p:attrName>
                                        </p:attrNameLst>
                                      </p:cBhvr>
                                      <p:tavLst>
                                        <p:tav tm="0">
                                          <p:val>
                                            <p:strVal val="ppt_x"/>
                                          </p:val>
                                        </p:tav>
                                        <p:tav tm="100000">
                                          <p:val>
                                            <p:strVal val="ppt_x"/>
                                          </p:val>
                                        </p:tav>
                                      </p:tavLst>
                                    </p:anim>
                                    <p:anim calcmode="lin" valueType="num">
                                      <p:cBhvr>
                                        <p:cTn id="153" dur="500"/>
                                        <p:tgtEl>
                                          <p:spTgt spid="396"/>
                                        </p:tgtEl>
                                        <p:attrNameLst>
                                          <p:attrName>ppt_y</p:attrName>
                                        </p:attrNameLst>
                                      </p:cBhvr>
                                      <p:tavLst>
                                        <p:tav tm="0">
                                          <p:val>
                                            <p:strVal val="ppt_y"/>
                                          </p:val>
                                        </p:tav>
                                        <p:tav tm="100000">
                                          <p:val>
                                            <p:strVal val="ppt_y+.1"/>
                                          </p:val>
                                        </p:tav>
                                      </p:tavLst>
                                    </p:anim>
                                    <p:set>
                                      <p:cBhvr>
                                        <p:cTn id="154" dur="1" fill="hold">
                                          <p:stCondLst>
                                            <p:cond delay="499"/>
                                          </p:stCondLst>
                                        </p:cTn>
                                        <p:tgtEl>
                                          <p:spTgt spid="396"/>
                                        </p:tgtEl>
                                        <p:attrNameLst>
                                          <p:attrName>style.visibility</p:attrName>
                                        </p:attrNameLst>
                                      </p:cBhvr>
                                      <p:to>
                                        <p:strVal val="hidden"/>
                                      </p:to>
                                    </p:set>
                                  </p:childTnLst>
                                </p:cTn>
                              </p:par>
                              <p:par>
                                <p:cTn id="155" presetID="42" presetClass="exit" presetSubtype="0" fill="hold" nodeType="withEffect">
                                  <p:stCondLst>
                                    <p:cond delay="0"/>
                                  </p:stCondLst>
                                  <p:childTnLst>
                                    <p:animEffect transition="out" filter="fade">
                                      <p:cBhvr>
                                        <p:cTn id="156" dur="500"/>
                                        <p:tgtEl>
                                          <p:spTgt spid="16"/>
                                        </p:tgtEl>
                                      </p:cBhvr>
                                    </p:animEffect>
                                    <p:anim calcmode="lin" valueType="num">
                                      <p:cBhvr>
                                        <p:cTn id="157" dur="500"/>
                                        <p:tgtEl>
                                          <p:spTgt spid="16"/>
                                        </p:tgtEl>
                                        <p:attrNameLst>
                                          <p:attrName>ppt_x</p:attrName>
                                        </p:attrNameLst>
                                      </p:cBhvr>
                                      <p:tavLst>
                                        <p:tav tm="0">
                                          <p:val>
                                            <p:strVal val="ppt_x"/>
                                          </p:val>
                                        </p:tav>
                                        <p:tav tm="100000">
                                          <p:val>
                                            <p:strVal val="ppt_x"/>
                                          </p:val>
                                        </p:tav>
                                      </p:tavLst>
                                    </p:anim>
                                    <p:anim calcmode="lin" valueType="num">
                                      <p:cBhvr>
                                        <p:cTn id="158" dur="500"/>
                                        <p:tgtEl>
                                          <p:spTgt spid="16"/>
                                        </p:tgtEl>
                                        <p:attrNameLst>
                                          <p:attrName>ppt_y</p:attrName>
                                        </p:attrNameLst>
                                      </p:cBhvr>
                                      <p:tavLst>
                                        <p:tav tm="0">
                                          <p:val>
                                            <p:strVal val="ppt_y"/>
                                          </p:val>
                                        </p:tav>
                                        <p:tav tm="100000">
                                          <p:val>
                                            <p:strVal val="ppt_y+.1"/>
                                          </p:val>
                                        </p:tav>
                                      </p:tavLst>
                                    </p:anim>
                                    <p:set>
                                      <p:cBhvr>
                                        <p:cTn id="159" dur="1" fill="hold">
                                          <p:stCondLst>
                                            <p:cond delay="499"/>
                                          </p:stCondLst>
                                        </p:cTn>
                                        <p:tgtEl>
                                          <p:spTgt spid="16"/>
                                        </p:tgtEl>
                                        <p:attrNameLst>
                                          <p:attrName>style.visibility</p:attrName>
                                        </p:attrNameLst>
                                      </p:cBhvr>
                                      <p:to>
                                        <p:strVal val="hidden"/>
                                      </p:to>
                                    </p:set>
                                  </p:childTnLst>
                                </p:cTn>
                              </p:par>
                              <p:par>
                                <p:cTn id="160" presetID="42" presetClass="exit" presetSubtype="0" fill="hold" nodeType="withEffect">
                                  <p:stCondLst>
                                    <p:cond delay="0"/>
                                  </p:stCondLst>
                                  <p:childTnLst>
                                    <p:animEffect transition="out" filter="fade">
                                      <p:cBhvr>
                                        <p:cTn id="161" dur="500"/>
                                        <p:tgtEl>
                                          <p:spTgt spid="15"/>
                                        </p:tgtEl>
                                      </p:cBhvr>
                                    </p:animEffect>
                                    <p:anim calcmode="lin" valueType="num">
                                      <p:cBhvr>
                                        <p:cTn id="162" dur="500"/>
                                        <p:tgtEl>
                                          <p:spTgt spid="15"/>
                                        </p:tgtEl>
                                        <p:attrNameLst>
                                          <p:attrName>ppt_x</p:attrName>
                                        </p:attrNameLst>
                                      </p:cBhvr>
                                      <p:tavLst>
                                        <p:tav tm="0">
                                          <p:val>
                                            <p:strVal val="ppt_x"/>
                                          </p:val>
                                        </p:tav>
                                        <p:tav tm="100000">
                                          <p:val>
                                            <p:strVal val="ppt_x"/>
                                          </p:val>
                                        </p:tav>
                                      </p:tavLst>
                                    </p:anim>
                                    <p:anim calcmode="lin" valueType="num">
                                      <p:cBhvr>
                                        <p:cTn id="163" dur="500"/>
                                        <p:tgtEl>
                                          <p:spTgt spid="15"/>
                                        </p:tgtEl>
                                        <p:attrNameLst>
                                          <p:attrName>ppt_y</p:attrName>
                                        </p:attrNameLst>
                                      </p:cBhvr>
                                      <p:tavLst>
                                        <p:tav tm="0">
                                          <p:val>
                                            <p:strVal val="ppt_y"/>
                                          </p:val>
                                        </p:tav>
                                        <p:tav tm="100000">
                                          <p:val>
                                            <p:strVal val="ppt_y+.1"/>
                                          </p:val>
                                        </p:tav>
                                      </p:tavLst>
                                    </p:anim>
                                    <p:set>
                                      <p:cBhvr>
                                        <p:cTn id="164" dur="1" fill="hold">
                                          <p:stCondLst>
                                            <p:cond delay="499"/>
                                          </p:stCondLst>
                                        </p:cTn>
                                        <p:tgtEl>
                                          <p:spTgt spid="15"/>
                                        </p:tgtEl>
                                        <p:attrNameLst>
                                          <p:attrName>style.visibility</p:attrName>
                                        </p:attrNameLst>
                                      </p:cBhvr>
                                      <p:to>
                                        <p:strVal val="hidden"/>
                                      </p:to>
                                    </p:set>
                                  </p:childTnLst>
                                </p:cTn>
                              </p:par>
                              <p:par>
                                <p:cTn id="165" presetID="42" presetClass="exit" presetSubtype="0" fill="hold" nodeType="withEffect">
                                  <p:stCondLst>
                                    <p:cond delay="0"/>
                                  </p:stCondLst>
                                  <p:childTnLst>
                                    <p:animEffect transition="out" filter="fade">
                                      <p:cBhvr>
                                        <p:cTn id="166" dur="500"/>
                                        <p:tgtEl>
                                          <p:spTgt spid="422"/>
                                        </p:tgtEl>
                                      </p:cBhvr>
                                    </p:animEffect>
                                    <p:anim calcmode="lin" valueType="num">
                                      <p:cBhvr>
                                        <p:cTn id="167" dur="500"/>
                                        <p:tgtEl>
                                          <p:spTgt spid="422"/>
                                        </p:tgtEl>
                                        <p:attrNameLst>
                                          <p:attrName>ppt_x</p:attrName>
                                        </p:attrNameLst>
                                      </p:cBhvr>
                                      <p:tavLst>
                                        <p:tav tm="0">
                                          <p:val>
                                            <p:strVal val="ppt_x"/>
                                          </p:val>
                                        </p:tav>
                                        <p:tav tm="100000">
                                          <p:val>
                                            <p:strVal val="ppt_x"/>
                                          </p:val>
                                        </p:tav>
                                      </p:tavLst>
                                    </p:anim>
                                    <p:anim calcmode="lin" valueType="num">
                                      <p:cBhvr>
                                        <p:cTn id="168" dur="500"/>
                                        <p:tgtEl>
                                          <p:spTgt spid="422"/>
                                        </p:tgtEl>
                                        <p:attrNameLst>
                                          <p:attrName>ppt_y</p:attrName>
                                        </p:attrNameLst>
                                      </p:cBhvr>
                                      <p:tavLst>
                                        <p:tav tm="0">
                                          <p:val>
                                            <p:strVal val="ppt_y"/>
                                          </p:val>
                                        </p:tav>
                                        <p:tav tm="100000">
                                          <p:val>
                                            <p:strVal val="ppt_y+.1"/>
                                          </p:val>
                                        </p:tav>
                                      </p:tavLst>
                                    </p:anim>
                                    <p:set>
                                      <p:cBhvr>
                                        <p:cTn id="169" dur="1" fill="hold">
                                          <p:stCondLst>
                                            <p:cond delay="499"/>
                                          </p:stCondLst>
                                        </p:cTn>
                                        <p:tgtEl>
                                          <p:spTgt spid="422"/>
                                        </p:tgtEl>
                                        <p:attrNameLst>
                                          <p:attrName>style.visibility</p:attrName>
                                        </p:attrNameLst>
                                      </p:cBhvr>
                                      <p:to>
                                        <p:strVal val="hidden"/>
                                      </p:to>
                                    </p:set>
                                  </p:childTnLst>
                                </p:cTn>
                              </p:par>
                              <p:par>
                                <p:cTn id="170" presetID="42" presetClass="exit" presetSubtype="0" fill="hold" nodeType="withEffect">
                                  <p:stCondLst>
                                    <p:cond delay="0"/>
                                  </p:stCondLst>
                                  <p:childTnLst>
                                    <p:animEffect transition="out" filter="fade">
                                      <p:cBhvr>
                                        <p:cTn id="171" dur="500"/>
                                        <p:tgtEl>
                                          <p:spTgt spid="421"/>
                                        </p:tgtEl>
                                      </p:cBhvr>
                                    </p:animEffect>
                                    <p:anim calcmode="lin" valueType="num">
                                      <p:cBhvr>
                                        <p:cTn id="172" dur="500"/>
                                        <p:tgtEl>
                                          <p:spTgt spid="421"/>
                                        </p:tgtEl>
                                        <p:attrNameLst>
                                          <p:attrName>ppt_x</p:attrName>
                                        </p:attrNameLst>
                                      </p:cBhvr>
                                      <p:tavLst>
                                        <p:tav tm="0">
                                          <p:val>
                                            <p:strVal val="ppt_x"/>
                                          </p:val>
                                        </p:tav>
                                        <p:tav tm="100000">
                                          <p:val>
                                            <p:strVal val="ppt_x"/>
                                          </p:val>
                                        </p:tav>
                                      </p:tavLst>
                                    </p:anim>
                                    <p:anim calcmode="lin" valueType="num">
                                      <p:cBhvr>
                                        <p:cTn id="173" dur="500"/>
                                        <p:tgtEl>
                                          <p:spTgt spid="421"/>
                                        </p:tgtEl>
                                        <p:attrNameLst>
                                          <p:attrName>ppt_y</p:attrName>
                                        </p:attrNameLst>
                                      </p:cBhvr>
                                      <p:tavLst>
                                        <p:tav tm="0">
                                          <p:val>
                                            <p:strVal val="ppt_y"/>
                                          </p:val>
                                        </p:tav>
                                        <p:tav tm="100000">
                                          <p:val>
                                            <p:strVal val="ppt_y+.1"/>
                                          </p:val>
                                        </p:tav>
                                      </p:tavLst>
                                    </p:anim>
                                    <p:set>
                                      <p:cBhvr>
                                        <p:cTn id="174" dur="1" fill="hold">
                                          <p:stCondLst>
                                            <p:cond delay="499"/>
                                          </p:stCondLst>
                                        </p:cTn>
                                        <p:tgtEl>
                                          <p:spTgt spid="421"/>
                                        </p:tgtEl>
                                        <p:attrNameLst>
                                          <p:attrName>style.visibility</p:attrName>
                                        </p:attrNameLst>
                                      </p:cBhvr>
                                      <p:to>
                                        <p:strVal val="hidden"/>
                                      </p:to>
                                    </p:set>
                                  </p:childTnLst>
                                </p:cTn>
                              </p:par>
                              <p:par>
                                <p:cTn id="175" presetID="42" presetClass="exit" presetSubtype="0" fill="hold" nodeType="withEffect">
                                  <p:stCondLst>
                                    <p:cond delay="0"/>
                                  </p:stCondLst>
                                  <p:childTnLst>
                                    <p:animEffect transition="out" filter="fade">
                                      <p:cBhvr>
                                        <p:cTn id="176" dur="500"/>
                                        <p:tgtEl>
                                          <p:spTgt spid="400"/>
                                        </p:tgtEl>
                                      </p:cBhvr>
                                    </p:animEffect>
                                    <p:anim calcmode="lin" valueType="num">
                                      <p:cBhvr>
                                        <p:cTn id="177" dur="500"/>
                                        <p:tgtEl>
                                          <p:spTgt spid="400"/>
                                        </p:tgtEl>
                                        <p:attrNameLst>
                                          <p:attrName>ppt_x</p:attrName>
                                        </p:attrNameLst>
                                      </p:cBhvr>
                                      <p:tavLst>
                                        <p:tav tm="0">
                                          <p:val>
                                            <p:strVal val="ppt_x"/>
                                          </p:val>
                                        </p:tav>
                                        <p:tav tm="100000">
                                          <p:val>
                                            <p:strVal val="ppt_x"/>
                                          </p:val>
                                        </p:tav>
                                      </p:tavLst>
                                    </p:anim>
                                    <p:anim calcmode="lin" valueType="num">
                                      <p:cBhvr>
                                        <p:cTn id="178" dur="500"/>
                                        <p:tgtEl>
                                          <p:spTgt spid="400"/>
                                        </p:tgtEl>
                                        <p:attrNameLst>
                                          <p:attrName>ppt_y</p:attrName>
                                        </p:attrNameLst>
                                      </p:cBhvr>
                                      <p:tavLst>
                                        <p:tav tm="0">
                                          <p:val>
                                            <p:strVal val="ppt_y"/>
                                          </p:val>
                                        </p:tav>
                                        <p:tav tm="100000">
                                          <p:val>
                                            <p:strVal val="ppt_y+.1"/>
                                          </p:val>
                                        </p:tav>
                                      </p:tavLst>
                                    </p:anim>
                                    <p:set>
                                      <p:cBhvr>
                                        <p:cTn id="179" dur="1" fill="hold">
                                          <p:stCondLst>
                                            <p:cond delay="499"/>
                                          </p:stCondLst>
                                        </p:cTn>
                                        <p:tgtEl>
                                          <p:spTgt spid="400"/>
                                        </p:tgtEl>
                                        <p:attrNameLst>
                                          <p:attrName>style.visibility</p:attrName>
                                        </p:attrNameLst>
                                      </p:cBhvr>
                                      <p:to>
                                        <p:strVal val="hidden"/>
                                      </p:to>
                                    </p:set>
                                  </p:childTnLst>
                                </p:cTn>
                              </p:par>
                              <p:par>
                                <p:cTn id="180" presetID="16" presetClass="exit" presetSubtype="21" fill="hold" nodeType="withEffect">
                                  <p:stCondLst>
                                    <p:cond delay="0"/>
                                  </p:stCondLst>
                                  <p:childTnLst>
                                    <p:animEffect transition="out" filter="barn(inVertical)">
                                      <p:cBhvr>
                                        <p:cTn id="181" dur="500"/>
                                        <p:tgtEl>
                                          <p:spTgt spid="225"/>
                                        </p:tgtEl>
                                      </p:cBhvr>
                                    </p:animEffect>
                                    <p:set>
                                      <p:cBhvr>
                                        <p:cTn id="182" dur="1" fill="hold">
                                          <p:stCondLst>
                                            <p:cond delay="499"/>
                                          </p:stCondLst>
                                        </p:cTn>
                                        <p:tgtEl>
                                          <p:spTgt spid="2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grpSp>
        <p:nvGrpSpPr>
          <p:cNvPr id="5" name="组合 4">
            <a:extLst>
              <a:ext uri="{FF2B5EF4-FFF2-40B4-BE49-F238E27FC236}">
                <a16:creationId xmlns:a16="http://schemas.microsoft.com/office/drawing/2014/main" id="{DCC8E452-8BCC-4B03-90A7-DFD296A0AA17}"/>
              </a:ext>
            </a:extLst>
          </p:cNvPr>
          <p:cNvGrpSpPr/>
          <p:nvPr/>
        </p:nvGrpSpPr>
        <p:grpSpPr>
          <a:xfrm>
            <a:off x="452111" y="1061836"/>
            <a:ext cx="8653824" cy="1071067"/>
            <a:chOff x="452111" y="1061836"/>
            <a:chExt cx="8653824" cy="1071067"/>
          </a:xfrm>
        </p:grpSpPr>
        <p:sp>
          <p:nvSpPr>
            <p:cNvPr id="252" name="标题 1">
              <a:extLst>
                <a:ext uri="{FF2B5EF4-FFF2-40B4-BE49-F238E27FC236}">
                  <a16:creationId xmlns:a16="http://schemas.microsoft.com/office/drawing/2014/main" id="{99C06050-BD96-4200-A3AE-D493592F8DA8}"/>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55" name="标题 1">
              <a:extLst>
                <a:ext uri="{FF2B5EF4-FFF2-40B4-BE49-F238E27FC236}">
                  <a16:creationId xmlns:a16="http://schemas.microsoft.com/office/drawing/2014/main" id="{341519E2-7FC4-4C9C-8FA5-811C8EA7E562}"/>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56" name="标题 1">
              <a:extLst>
                <a:ext uri="{FF2B5EF4-FFF2-40B4-BE49-F238E27FC236}">
                  <a16:creationId xmlns:a16="http://schemas.microsoft.com/office/drawing/2014/main" id="{7EBE900A-EBEA-4239-B31D-7B3C60ADEE71}"/>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57" name="标题 1">
              <a:extLst>
                <a:ext uri="{FF2B5EF4-FFF2-40B4-BE49-F238E27FC236}">
                  <a16:creationId xmlns:a16="http://schemas.microsoft.com/office/drawing/2014/main" id="{BF46A888-CD24-4483-A7F2-8C69D122C62A}"/>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61" name="标题 1">
              <a:extLst>
                <a:ext uri="{FF2B5EF4-FFF2-40B4-BE49-F238E27FC236}">
                  <a16:creationId xmlns:a16="http://schemas.microsoft.com/office/drawing/2014/main" id="{A8D0D78C-0901-480B-8194-563BDEFE97C7}"/>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62" name="标题 1">
              <a:extLst>
                <a:ext uri="{FF2B5EF4-FFF2-40B4-BE49-F238E27FC236}">
                  <a16:creationId xmlns:a16="http://schemas.microsoft.com/office/drawing/2014/main" id="{CB87A6D7-2FD7-49B7-ADBE-510A71B6F553}"/>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82" name="标题 1">
              <a:extLst>
                <a:ext uri="{FF2B5EF4-FFF2-40B4-BE49-F238E27FC236}">
                  <a16:creationId xmlns:a16="http://schemas.microsoft.com/office/drawing/2014/main" id="{ABF683C1-858C-4063-A0F8-5894729C2A62}"/>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88" name="标题 1">
              <a:extLst>
                <a:ext uri="{FF2B5EF4-FFF2-40B4-BE49-F238E27FC236}">
                  <a16:creationId xmlns:a16="http://schemas.microsoft.com/office/drawing/2014/main" id="{2902CA84-606A-44DF-8D1D-D668619A075C}"/>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grpSp>
        <p:nvGrpSpPr>
          <p:cNvPr id="423" name="组合 422">
            <a:extLst>
              <a:ext uri="{FF2B5EF4-FFF2-40B4-BE49-F238E27FC236}">
                <a16:creationId xmlns:a16="http://schemas.microsoft.com/office/drawing/2014/main" id="{05E9C375-9B3D-476F-9B94-91C409A5AB35}"/>
              </a:ext>
            </a:extLst>
          </p:cNvPr>
          <p:cNvGrpSpPr/>
          <p:nvPr/>
        </p:nvGrpSpPr>
        <p:grpSpPr>
          <a:xfrm>
            <a:off x="31809" y="6491415"/>
            <a:ext cx="437891" cy="299556"/>
            <a:chOff x="8539422" y="6009541"/>
            <a:chExt cx="437891" cy="299556"/>
          </a:xfrm>
        </p:grpSpPr>
        <p:sp>
          <p:nvSpPr>
            <p:cNvPr id="424" name="卷形: 垂直 423">
              <a:extLst>
                <a:ext uri="{FF2B5EF4-FFF2-40B4-BE49-F238E27FC236}">
                  <a16:creationId xmlns:a16="http://schemas.microsoft.com/office/drawing/2014/main" id="{D6C0C1A2-DA2D-402B-943B-6A294F48A424}"/>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5" name="标题 1">
              <a:extLst>
                <a:ext uri="{FF2B5EF4-FFF2-40B4-BE49-F238E27FC236}">
                  <a16:creationId xmlns:a16="http://schemas.microsoft.com/office/drawing/2014/main" id="{51A71FA2-B7A6-4391-B271-DA68DEF29F76}"/>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41</a:t>
              </a:r>
              <a:endParaRPr lang="zh-CN" altLang="en-US" sz="1600" b="1" dirty="0">
                <a:latin typeface="+mn-ea"/>
                <a:ea typeface="+mn-ea"/>
                <a:cs typeface="Times New Roman" panose="02020603050405020304" pitchFamily="18" charset="0"/>
              </a:endParaRPr>
            </a:p>
          </p:txBody>
        </p:sp>
      </p:grpSp>
      <p:pic>
        <p:nvPicPr>
          <p:cNvPr id="9" name="图片 8" descr="图片包含 游戏机&#10;&#10;描述已自动生成">
            <a:extLst>
              <a:ext uri="{FF2B5EF4-FFF2-40B4-BE49-F238E27FC236}">
                <a16:creationId xmlns:a16="http://schemas.microsoft.com/office/drawing/2014/main" id="{88867FAB-2322-4A3D-A1E1-B58B07226FD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723" y="2605178"/>
            <a:ext cx="3280958" cy="3708711"/>
          </a:xfrm>
          <a:prstGeom prst="rect">
            <a:avLst/>
          </a:prstGeom>
        </p:spPr>
      </p:pic>
      <p:grpSp>
        <p:nvGrpSpPr>
          <p:cNvPr id="10" name="组合 9">
            <a:extLst>
              <a:ext uri="{FF2B5EF4-FFF2-40B4-BE49-F238E27FC236}">
                <a16:creationId xmlns:a16="http://schemas.microsoft.com/office/drawing/2014/main" id="{2B0D2705-42EE-46E4-BC17-5D5B91D817CA}"/>
              </a:ext>
            </a:extLst>
          </p:cNvPr>
          <p:cNvGrpSpPr/>
          <p:nvPr/>
        </p:nvGrpSpPr>
        <p:grpSpPr>
          <a:xfrm>
            <a:off x="43184" y="1846045"/>
            <a:ext cx="3784770" cy="5156347"/>
            <a:chOff x="4118373" y="1794960"/>
            <a:chExt cx="3784770" cy="5156347"/>
          </a:xfrm>
        </p:grpSpPr>
        <p:pic>
          <p:nvPicPr>
            <p:cNvPr id="145" name="图片 144" descr="图片包含 游戏机, 建筑, 瓷砖, 人&#10;&#10;描述已自动生成">
              <a:extLst>
                <a:ext uri="{FF2B5EF4-FFF2-40B4-BE49-F238E27FC236}">
                  <a16:creationId xmlns:a16="http://schemas.microsoft.com/office/drawing/2014/main" id="{D10C7984-3913-46AB-B2F4-C6F2C0AF2D90}"/>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18373" y="2591560"/>
              <a:ext cx="3573380" cy="3584924"/>
            </a:xfrm>
            <a:prstGeom prst="rect">
              <a:avLst/>
            </a:prstGeom>
          </p:spPr>
        </p:pic>
        <p:pic>
          <p:nvPicPr>
            <p:cNvPr id="6" name="图片 5" descr="图片包含 游戏机, 地板&#10;&#10;描述已自动生成">
              <a:extLst>
                <a:ext uri="{FF2B5EF4-FFF2-40B4-BE49-F238E27FC236}">
                  <a16:creationId xmlns:a16="http://schemas.microsoft.com/office/drawing/2014/main" id="{45716063-BCB0-40C5-940A-4437E7AA0FFA}"/>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6503937" y="1810138"/>
              <a:ext cx="1399206" cy="5141169"/>
            </a:xfrm>
            <a:prstGeom prst="rect">
              <a:avLst/>
            </a:prstGeom>
            <a:scene3d>
              <a:camera prst="orthographicFront">
                <a:rot lat="3600000" lon="18660000" rev="0"/>
              </a:camera>
              <a:lightRig rig="threePt" dir="t"/>
            </a:scene3d>
          </p:spPr>
        </p:pic>
        <p:pic>
          <p:nvPicPr>
            <p:cNvPr id="8" name="图片 7" descr="图片包含 游戏机, 地板&#10;&#10;描述已自动生成">
              <a:extLst>
                <a:ext uri="{FF2B5EF4-FFF2-40B4-BE49-F238E27FC236}">
                  <a16:creationId xmlns:a16="http://schemas.microsoft.com/office/drawing/2014/main" id="{269A1A55-9E4D-4238-92B8-157CE258E36D}"/>
                </a:ext>
              </a:extLst>
            </p:cNvPr>
            <p:cNvPicPr>
              <a:picLocks/>
            </p:cNvPicPr>
            <p:nvPr/>
          </p:nvPicPr>
          <p:blipFill>
            <a:blip r:embed="rId6">
              <a:alphaModFix amt="50000"/>
              <a:extLst>
                <a:ext uri="{28A0092B-C50C-407E-A947-70E740481C1C}">
                  <a14:useLocalDpi xmlns:a14="http://schemas.microsoft.com/office/drawing/2010/main" val="0"/>
                </a:ext>
              </a:extLst>
            </a:blip>
            <a:stretch>
              <a:fillRect/>
            </a:stretch>
          </p:blipFill>
          <p:spPr>
            <a:xfrm>
              <a:off x="5749478" y="1810507"/>
              <a:ext cx="1401712" cy="5140800"/>
            </a:xfrm>
            <a:prstGeom prst="rect">
              <a:avLst/>
            </a:prstGeom>
            <a:scene3d>
              <a:camera prst="orthographicFront">
                <a:rot lat="3600000" lon="18600000" rev="0"/>
              </a:camera>
              <a:lightRig rig="threePt" dir="t"/>
            </a:scene3d>
          </p:spPr>
        </p:pic>
        <p:pic>
          <p:nvPicPr>
            <p:cNvPr id="155" name="图片 154" descr="图片包含 游戏机, 地板&#10;&#10;描述已自动生成">
              <a:extLst>
                <a:ext uri="{FF2B5EF4-FFF2-40B4-BE49-F238E27FC236}">
                  <a16:creationId xmlns:a16="http://schemas.microsoft.com/office/drawing/2014/main" id="{3BD50524-66CA-4810-9818-D4B5CA677BEA}"/>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5033282" y="1805516"/>
              <a:ext cx="1378473" cy="5141169"/>
            </a:xfrm>
            <a:prstGeom prst="rect">
              <a:avLst/>
            </a:prstGeom>
            <a:scene3d>
              <a:camera prst="orthographicFront">
                <a:rot lat="3600000" lon="18660000" rev="0"/>
              </a:camera>
              <a:lightRig rig="threePt" dir="t"/>
            </a:scene3d>
          </p:spPr>
        </p:pic>
        <p:pic>
          <p:nvPicPr>
            <p:cNvPr id="156" name="图片 155" descr="图片包含 游戏机, 地板&#10;&#10;描述已自动生成">
              <a:extLst>
                <a:ext uri="{FF2B5EF4-FFF2-40B4-BE49-F238E27FC236}">
                  <a16:creationId xmlns:a16="http://schemas.microsoft.com/office/drawing/2014/main" id="{CAD17EF5-DD2E-4E2D-97BD-7B9B08BE3B2F}"/>
                </a:ext>
              </a:extLst>
            </p:cNvPr>
            <p:cNvPicPr>
              <a:picLocks/>
            </p:cNvPicPr>
            <p:nvPr/>
          </p:nvPicPr>
          <p:blipFill>
            <a:blip r:embed="rId6">
              <a:alphaModFix amt="50000"/>
              <a:extLst>
                <a:ext uri="{28A0092B-C50C-407E-A947-70E740481C1C}">
                  <a14:useLocalDpi xmlns:a14="http://schemas.microsoft.com/office/drawing/2010/main" val="0"/>
                </a:ext>
              </a:extLst>
            </a:blip>
            <a:stretch>
              <a:fillRect/>
            </a:stretch>
          </p:blipFill>
          <p:spPr>
            <a:xfrm>
              <a:off x="4276864" y="1794960"/>
              <a:ext cx="1401712" cy="5140800"/>
            </a:xfrm>
            <a:prstGeom prst="rect">
              <a:avLst/>
            </a:prstGeom>
            <a:scene3d>
              <a:camera prst="orthographicFront">
                <a:rot lat="3600000" lon="18600000" rev="0"/>
              </a:camera>
              <a:lightRig rig="threePt" dir="t"/>
            </a:scene3d>
          </p:spPr>
        </p:pic>
      </p:grpSp>
      <p:pic>
        <p:nvPicPr>
          <p:cNvPr id="14" name="图片 13" descr="图片包含 游戏机&#10;&#10;描述已自动生成">
            <a:extLst>
              <a:ext uri="{FF2B5EF4-FFF2-40B4-BE49-F238E27FC236}">
                <a16:creationId xmlns:a16="http://schemas.microsoft.com/office/drawing/2014/main" id="{A3A9F953-0F9C-4C0F-82FC-C5A7F144346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66767" y="2605178"/>
            <a:ext cx="3814771" cy="3688884"/>
          </a:xfrm>
          <a:prstGeom prst="rect">
            <a:avLst/>
          </a:prstGeom>
        </p:spPr>
      </p:pic>
      <p:sp>
        <p:nvSpPr>
          <p:cNvPr id="161" name="标题 1">
            <a:extLst>
              <a:ext uri="{FF2B5EF4-FFF2-40B4-BE49-F238E27FC236}">
                <a16:creationId xmlns:a16="http://schemas.microsoft.com/office/drawing/2014/main" id="{ECECF6EE-E5D0-411B-86C0-7CFF2B355121}"/>
              </a:ext>
            </a:extLst>
          </p:cNvPr>
          <p:cNvSpPr txBox="1">
            <a:spLocks/>
          </p:cNvSpPr>
          <p:nvPr/>
        </p:nvSpPr>
        <p:spPr bwMode="auto">
          <a:xfrm>
            <a:off x="9329" y="2123975"/>
            <a:ext cx="421249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2.2 </a:t>
            </a:r>
            <a:r>
              <a:rPr lang="zh-CN" altLang="en-US" sz="2000" b="1" dirty="0">
                <a:latin typeface="+mn-lt"/>
                <a:ea typeface="黑体" panose="02010609060101010101" pitchFamily="49" charset="-122"/>
                <a:cs typeface="Gisha" panose="020B0604020202020204" pitchFamily="34" charset="-79"/>
              </a:rPr>
              <a:t>三维迂回相位编码转为实际结构</a:t>
            </a:r>
            <a:endParaRPr lang="en-US" altLang="zh-CN" sz="2000" b="1" dirty="0">
              <a:latin typeface="+mn-lt"/>
              <a:ea typeface="黑体" panose="02010609060101010101" pitchFamily="49" charset="-122"/>
              <a:cs typeface="Gisha" panose="020B0604020202020204" pitchFamily="34" charset="-79"/>
            </a:endParaRPr>
          </a:p>
        </p:txBody>
      </p:sp>
      <p:grpSp>
        <p:nvGrpSpPr>
          <p:cNvPr id="18" name="组合 17">
            <a:extLst>
              <a:ext uri="{FF2B5EF4-FFF2-40B4-BE49-F238E27FC236}">
                <a16:creationId xmlns:a16="http://schemas.microsoft.com/office/drawing/2014/main" id="{85399F2C-493D-46D9-9715-289DF895D6B5}"/>
              </a:ext>
            </a:extLst>
          </p:cNvPr>
          <p:cNvGrpSpPr/>
          <p:nvPr/>
        </p:nvGrpSpPr>
        <p:grpSpPr>
          <a:xfrm>
            <a:off x="3618528" y="2649847"/>
            <a:ext cx="1906943" cy="3584923"/>
            <a:chOff x="3403578" y="2631758"/>
            <a:chExt cx="1906943" cy="3584923"/>
          </a:xfrm>
        </p:grpSpPr>
        <p:grpSp>
          <p:nvGrpSpPr>
            <p:cNvPr id="211" name="组合 210">
              <a:extLst>
                <a:ext uri="{FF2B5EF4-FFF2-40B4-BE49-F238E27FC236}">
                  <a16:creationId xmlns:a16="http://schemas.microsoft.com/office/drawing/2014/main" id="{DE5392D7-8E5E-4A0B-8A86-36504D03BB01}"/>
                </a:ext>
              </a:extLst>
            </p:cNvPr>
            <p:cNvGrpSpPr/>
            <p:nvPr/>
          </p:nvGrpSpPr>
          <p:grpSpPr>
            <a:xfrm>
              <a:off x="3689967" y="2631758"/>
              <a:ext cx="1230253" cy="3584923"/>
              <a:chOff x="2632935" y="1048979"/>
              <a:chExt cx="1230253" cy="3584923"/>
            </a:xfrm>
          </p:grpSpPr>
          <p:sp>
            <p:nvSpPr>
              <p:cNvPr id="212" name="圆角矩形 19">
                <a:extLst>
                  <a:ext uri="{FF2B5EF4-FFF2-40B4-BE49-F238E27FC236}">
                    <a16:creationId xmlns:a16="http://schemas.microsoft.com/office/drawing/2014/main" id="{3BF60324-6C2F-4A4A-9C43-C8ED3954744D}"/>
                  </a:ext>
                </a:extLst>
              </p:cNvPr>
              <p:cNvSpPr/>
              <p:nvPr/>
            </p:nvSpPr>
            <p:spPr>
              <a:xfrm rot="5400000">
                <a:off x="1455600" y="2226314"/>
                <a:ext cx="3584923" cy="1230253"/>
              </a:xfrm>
              <a:prstGeom prst="roundRect">
                <a:avLst/>
              </a:prstGeom>
              <a:solidFill>
                <a:sysClr val="window" lastClr="FFFFFF">
                  <a:lumMod val="95000"/>
                </a:sysClr>
              </a:solid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3" name="矩形 212">
                <a:extLst>
                  <a:ext uri="{FF2B5EF4-FFF2-40B4-BE49-F238E27FC236}">
                    <a16:creationId xmlns:a16="http://schemas.microsoft.com/office/drawing/2014/main" id="{E3EFF9A1-408F-4820-B7BB-938CD3FA08B2}"/>
                  </a:ext>
                </a:extLst>
              </p:cNvPr>
              <p:cNvSpPr/>
              <p:nvPr/>
            </p:nvSpPr>
            <p:spPr>
              <a:xfrm>
                <a:off x="3096257" y="2219656"/>
                <a:ext cx="554136" cy="554136"/>
              </a:xfrm>
              <a:prstGeom prst="rect">
                <a:avLst/>
              </a:prstGeom>
              <a:solidFill>
                <a:srgbClr val="5B9BD5">
                  <a:lumMod val="60000"/>
                  <a:lumOff val="40000"/>
                </a:srgbClr>
              </a:solidFill>
              <a:ln w="19050" cap="flat" cmpd="sng" algn="ctr">
                <a:noFill/>
                <a:prstDash val="solid"/>
                <a:miter lim="800000"/>
              </a:ln>
              <a:effectLst/>
              <a:scene3d>
                <a:camera prst="isometricOffAxis1Right"/>
                <a:lightRig rig="threePt" dir="t"/>
              </a:scene3d>
              <a:sp3d extrusionH="56388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4" name="矩形 213">
                <a:extLst>
                  <a:ext uri="{FF2B5EF4-FFF2-40B4-BE49-F238E27FC236}">
                    <a16:creationId xmlns:a16="http://schemas.microsoft.com/office/drawing/2014/main" id="{7765C2AB-81D0-444D-9AA1-F918BEA99A32}"/>
                  </a:ext>
                </a:extLst>
              </p:cNvPr>
              <p:cNvSpPr/>
              <p:nvPr/>
            </p:nvSpPr>
            <p:spPr>
              <a:xfrm>
                <a:off x="3102111" y="1366959"/>
                <a:ext cx="554136" cy="554136"/>
              </a:xfrm>
              <a:prstGeom prst="rect">
                <a:avLst/>
              </a:prstGeom>
              <a:solidFill>
                <a:srgbClr val="5B9BD5">
                  <a:lumMod val="60000"/>
                  <a:lumOff val="40000"/>
                </a:srgbClr>
              </a:solidFill>
              <a:ln w="19050" cap="flat" cmpd="sng" algn="ctr">
                <a:noFill/>
                <a:prstDash val="solid"/>
                <a:miter lim="800000"/>
              </a:ln>
              <a:effectLst/>
              <a:scene3d>
                <a:camera prst="isometricOffAxis1Right"/>
                <a:lightRig rig="threePt" dir="t">
                  <a:rot lat="0" lon="0" rev="0"/>
                </a:lightRig>
              </a:scene3d>
              <a:sp3d extrusionH="56388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5" name="矩形 214">
                <a:extLst>
                  <a:ext uri="{FF2B5EF4-FFF2-40B4-BE49-F238E27FC236}">
                    <a16:creationId xmlns:a16="http://schemas.microsoft.com/office/drawing/2014/main" id="{E3ACBE40-FF7F-463B-BF60-F449975E8E77}"/>
                  </a:ext>
                </a:extLst>
              </p:cNvPr>
              <p:cNvSpPr/>
              <p:nvPr/>
            </p:nvSpPr>
            <p:spPr>
              <a:xfrm>
                <a:off x="3089451" y="3068708"/>
                <a:ext cx="554136" cy="554136"/>
              </a:xfrm>
              <a:prstGeom prst="rect">
                <a:avLst/>
              </a:prstGeom>
              <a:solidFill>
                <a:srgbClr val="5B9BD5">
                  <a:lumMod val="60000"/>
                  <a:lumOff val="40000"/>
                </a:srgbClr>
              </a:solidFill>
              <a:ln w="19050" cap="flat" cmpd="sng" algn="ctr">
                <a:noFill/>
                <a:prstDash val="solid"/>
                <a:miter lim="800000"/>
              </a:ln>
              <a:effectLst/>
              <a:scene3d>
                <a:camera prst="isometricOffAxis1Right"/>
                <a:lightRig rig="threePt" dir="t"/>
              </a:scene3d>
              <a:sp3d extrusionH="56388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6" name="矩形 215">
                <a:extLst>
                  <a:ext uri="{FF2B5EF4-FFF2-40B4-BE49-F238E27FC236}">
                    <a16:creationId xmlns:a16="http://schemas.microsoft.com/office/drawing/2014/main" id="{F3580650-EF97-4BA4-A8E0-BD295BB40AA0}"/>
                  </a:ext>
                </a:extLst>
              </p:cNvPr>
              <p:cNvSpPr/>
              <p:nvPr/>
            </p:nvSpPr>
            <p:spPr>
              <a:xfrm>
                <a:off x="3086358" y="3918868"/>
                <a:ext cx="554136" cy="554136"/>
              </a:xfrm>
              <a:prstGeom prst="rect">
                <a:avLst/>
              </a:prstGeom>
              <a:solidFill>
                <a:srgbClr val="5B9BD5">
                  <a:lumMod val="60000"/>
                  <a:lumOff val="40000"/>
                </a:srgbClr>
              </a:solidFill>
              <a:ln w="19050" cap="flat" cmpd="sng" algn="ctr">
                <a:noFill/>
                <a:prstDash val="solid"/>
                <a:miter lim="800000"/>
              </a:ln>
              <a:effectLst/>
              <a:scene3d>
                <a:camera prst="isometricOffAxis1Right"/>
                <a:lightRig rig="threePt" dir="t"/>
              </a:scene3d>
              <a:sp3d extrusionH="56388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17" name="文本框 216">
                    <a:extLst>
                      <a:ext uri="{FF2B5EF4-FFF2-40B4-BE49-F238E27FC236}">
                        <a16:creationId xmlns:a16="http://schemas.microsoft.com/office/drawing/2014/main" id="{A4D8EB4E-8C7F-4A08-825C-B35B26622DEF}"/>
                      </a:ext>
                    </a:extLst>
                  </p:cNvPr>
                  <p:cNvSpPr txBox="1"/>
                  <p:nvPr/>
                </p:nvSpPr>
                <p:spPr>
                  <a:xfrm>
                    <a:off x="3050832" y="1674634"/>
                    <a:ext cx="354584" cy="338554"/>
                  </a:xfrm>
                  <a:prstGeom prst="rect">
                    <a:avLst/>
                  </a:prstGeom>
                  <a:noFill/>
                  <a:scene3d>
                    <a:camera prst="isometricOffAxis1Right"/>
                    <a:lightRig rig="threePt" dir="t"/>
                  </a:scene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0</m:t>
                          </m:r>
                        </m:oMath>
                      </m:oMathPara>
                    </a14:m>
                    <a:endParaRPr kumimoji="0" lang="zh-CN" altLang="en-US" sz="16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17" name="文本框 216">
                    <a:extLst>
                      <a:ext uri="{FF2B5EF4-FFF2-40B4-BE49-F238E27FC236}">
                        <a16:creationId xmlns:a16="http://schemas.microsoft.com/office/drawing/2014/main" id="{A4D8EB4E-8C7F-4A08-825C-B35B26622DEF}"/>
                      </a:ext>
                    </a:extLst>
                  </p:cNvPr>
                  <p:cNvSpPr txBox="1">
                    <a:spLocks noRot="1" noChangeAspect="1" noMove="1" noResize="1" noEditPoints="1" noAdjustHandles="1" noChangeArrowheads="1" noChangeShapeType="1" noTextEdit="1"/>
                  </p:cNvSpPr>
                  <p:nvPr/>
                </p:nvSpPr>
                <p:spPr>
                  <a:xfrm>
                    <a:off x="3050832" y="1674634"/>
                    <a:ext cx="354584" cy="3385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 name="文本框 217">
                    <a:extLst>
                      <a:ext uri="{FF2B5EF4-FFF2-40B4-BE49-F238E27FC236}">
                        <a16:creationId xmlns:a16="http://schemas.microsoft.com/office/drawing/2014/main" id="{8A2E0FBD-819A-49DE-A875-4B0B818791D1}"/>
                      </a:ext>
                    </a:extLst>
                  </p:cNvPr>
                  <p:cNvSpPr txBox="1"/>
                  <p:nvPr/>
                </p:nvSpPr>
                <p:spPr>
                  <a:xfrm>
                    <a:off x="3009250" y="2512893"/>
                    <a:ext cx="636328" cy="338554"/>
                  </a:xfrm>
                  <a:prstGeom prst="rect">
                    <a:avLst/>
                  </a:prstGeom>
                  <a:noFill/>
                  <a:scene3d>
                    <a:camera prst="isometricOffAxis1Right"/>
                    <a:lightRig rig="threePt" dir="t"/>
                  </a:scene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0.5</m:t>
                          </m:r>
                          <m:r>
                            <a:rPr kumimoji="0" lang="zh-CN" altLang="en-US" sz="1600" b="0" i="1" u="none" strike="noStrike" kern="0" cap="none" spc="0" normalizeH="0" baseline="0" noProof="0" smtClean="0">
                              <a:ln>
                                <a:noFill/>
                              </a:ln>
                              <a:solidFill>
                                <a:prstClr val="black"/>
                              </a:solidFill>
                              <a:effectLst/>
                              <a:uLnTx/>
                              <a:uFillTx/>
                              <a:latin typeface="Cambria Math" panose="02040503050406030204" pitchFamily="18" charset="0"/>
                            </a:rPr>
                            <m:t>𝜋</m:t>
                          </m:r>
                        </m:oMath>
                      </m:oMathPara>
                    </a14:m>
                    <a:endParaRPr kumimoji="0" lang="zh-CN" altLang="en-US" sz="16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18" name="文本框 217">
                    <a:extLst>
                      <a:ext uri="{FF2B5EF4-FFF2-40B4-BE49-F238E27FC236}">
                        <a16:creationId xmlns:a16="http://schemas.microsoft.com/office/drawing/2014/main" id="{8A2E0FBD-819A-49DE-A875-4B0B818791D1}"/>
                      </a:ext>
                    </a:extLst>
                  </p:cNvPr>
                  <p:cNvSpPr txBox="1">
                    <a:spLocks noRot="1" noChangeAspect="1" noMove="1" noResize="1" noEditPoints="1" noAdjustHandles="1" noChangeArrowheads="1" noChangeShapeType="1" noTextEdit="1"/>
                  </p:cNvSpPr>
                  <p:nvPr/>
                </p:nvSpPr>
                <p:spPr>
                  <a:xfrm>
                    <a:off x="3009250" y="2512893"/>
                    <a:ext cx="636328"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9" name="文本框 218">
                    <a:extLst>
                      <a:ext uri="{FF2B5EF4-FFF2-40B4-BE49-F238E27FC236}">
                        <a16:creationId xmlns:a16="http://schemas.microsoft.com/office/drawing/2014/main" id="{85DD682C-9304-4484-8DC5-B9E002B9ABA6}"/>
                      </a:ext>
                    </a:extLst>
                  </p:cNvPr>
                  <p:cNvSpPr txBox="1"/>
                  <p:nvPr/>
                </p:nvSpPr>
                <p:spPr>
                  <a:xfrm>
                    <a:off x="3235639" y="3343688"/>
                    <a:ext cx="367024" cy="338554"/>
                  </a:xfrm>
                  <a:prstGeom prst="rect">
                    <a:avLst/>
                  </a:prstGeom>
                  <a:noFill/>
                  <a:scene3d>
                    <a:camera prst="isometricOffAxis1Right"/>
                    <a:lightRig rig="threePt" dir="t"/>
                  </a:scene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600" b="0" i="1" u="none" strike="noStrike" kern="0" cap="none" spc="0" normalizeH="0" baseline="0" noProof="0" smtClean="0">
                              <a:ln>
                                <a:noFill/>
                              </a:ln>
                              <a:solidFill>
                                <a:prstClr val="black"/>
                              </a:solidFill>
                              <a:effectLst/>
                              <a:uLnTx/>
                              <a:uFillTx/>
                              <a:latin typeface="Cambria Math" panose="02040503050406030204" pitchFamily="18" charset="0"/>
                            </a:rPr>
                            <m:t>𝜋</m:t>
                          </m:r>
                        </m:oMath>
                      </m:oMathPara>
                    </a14:m>
                    <a:endParaRPr kumimoji="0" lang="zh-CN" altLang="en-US" sz="16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19" name="文本框 218">
                    <a:extLst>
                      <a:ext uri="{FF2B5EF4-FFF2-40B4-BE49-F238E27FC236}">
                        <a16:creationId xmlns:a16="http://schemas.microsoft.com/office/drawing/2014/main" id="{85DD682C-9304-4484-8DC5-B9E002B9ABA6}"/>
                      </a:ext>
                    </a:extLst>
                  </p:cNvPr>
                  <p:cNvSpPr txBox="1">
                    <a:spLocks noRot="1" noChangeAspect="1" noMove="1" noResize="1" noEditPoints="1" noAdjustHandles="1" noChangeArrowheads="1" noChangeShapeType="1" noTextEdit="1"/>
                  </p:cNvSpPr>
                  <p:nvPr/>
                </p:nvSpPr>
                <p:spPr>
                  <a:xfrm>
                    <a:off x="3235639" y="3343688"/>
                    <a:ext cx="367024"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0" name="文本框 219">
                    <a:extLst>
                      <a:ext uri="{FF2B5EF4-FFF2-40B4-BE49-F238E27FC236}">
                        <a16:creationId xmlns:a16="http://schemas.microsoft.com/office/drawing/2014/main" id="{37FD6C05-2486-4835-A6E2-0BABC3E3DD32}"/>
                      </a:ext>
                    </a:extLst>
                  </p:cNvPr>
                  <p:cNvSpPr txBox="1"/>
                  <p:nvPr/>
                </p:nvSpPr>
                <p:spPr>
                  <a:xfrm>
                    <a:off x="3098520" y="4196693"/>
                    <a:ext cx="636328" cy="338554"/>
                  </a:xfrm>
                  <a:prstGeom prst="rect">
                    <a:avLst/>
                  </a:prstGeom>
                  <a:noFill/>
                  <a:scene3d>
                    <a:camera prst="isometricOffAxis1Right"/>
                    <a:lightRig rig="threePt" dir="t"/>
                  </a:scene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1.5</m:t>
                          </m:r>
                          <m:r>
                            <a:rPr kumimoji="0" lang="zh-CN" altLang="en-US" sz="1600" b="0" i="1" u="none" strike="noStrike" kern="0" cap="none" spc="0" normalizeH="0" baseline="0" noProof="0" smtClean="0">
                              <a:ln>
                                <a:noFill/>
                              </a:ln>
                              <a:solidFill>
                                <a:prstClr val="black"/>
                              </a:solidFill>
                              <a:effectLst/>
                              <a:uLnTx/>
                              <a:uFillTx/>
                              <a:latin typeface="Cambria Math" panose="02040503050406030204" pitchFamily="18" charset="0"/>
                            </a:rPr>
                            <m:t>𝜋</m:t>
                          </m:r>
                        </m:oMath>
                      </m:oMathPara>
                    </a14:m>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220" name="文本框 219">
                    <a:extLst>
                      <a:ext uri="{FF2B5EF4-FFF2-40B4-BE49-F238E27FC236}">
                        <a16:creationId xmlns:a16="http://schemas.microsoft.com/office/drawing/2014/main" id="{37FD6C05-2486-4835-A6E2-0BABC3E3DD32}"/>
                      </a:ext>
                    </a:extLst>
                  </p:cNvPr>
                  <p:cNvSpPr txBox="1">
                    <a:spLocks noRot="1" noChangeAspect="1" noMove="1" noResize="1" noEditPoints="1" noAdjustHandles="1" noChangeArrowheads="1" noChangeShapeType="1" noTextEdit="1"/>
                  </p:cNvSpPr>
                  <p:nvPr/>
                </p:nvSpPr>
                <p:spPr>
                  <a:xfrm>
                    <a:off x="3098520" y="4196693"/>
                    <a:ext cx="636328" cy="338554"/>
                  </a:xfrm>
                  <a:prstGeom prst="rect">
                    <a:avLst/>
                  </a:prstGeom>
                  <a:blipFill>
                    <a:blip r:embed="rId11"/>
                    <a:stretch>
                      <a:fillRect/>
                    </a:stretch>
                  </a:blipFill>
                </p:spPr>
                <p:txBody>
                  <a:bodyPr/>
                  <a:lstStyle/>
                  <a:p>
                    <a:r>
                      <a:rPr lang="zh-CN" altLang="en-US">
                        <a:noFill/>
                      </a:rPr>
                      <a:t> </a:t>
                    </a:r>
                  </a:p>
                </p:txBody>
              </p:sp>
            </mc:Fallback>
          </mc:AlternateContent>
          <p:sp>
            <p:nvSpPr>
              <p:cNvPr id="221" name="矩形 220">
                <a:extLst>
                  <a:ext uri="{FF2B5EF4-FFF2-40B4-BE49-F238E27FC236}">
                    <a16:creationId xmlns:a16="http://schemas.microsoft.com/office/drawing/2014/main" id="{53D7D30A-8437-4179-8C81-3BA01ADE8663}"/>
                  </a:ext>
                </a:extLst>
              </p:cNvPr>
              <p:cNvSpPr/>
              <p:nvPr/>
            </p:nvSpPr>
            <p:spPr>
              <a:xfrm>
                <a:off x="3027972" y="1485590"/>
                <a:ext cx="170503" cy="218654"/>
              </a:xfrm>
              <a:prstGeom prst="rect">
                <a:avLst/>
              </a:prstGeom>
              <a:solidFill>
                <a:sysClr val="windowText" lastClr="000000">
                  <a:lumMod val="50000"/>
                  <a:lumOff val="50000"/>
                </a:sysClr>
              </a:solidFill>
              <a:ln w="12700" cap="flat" cmpd="sng" algn="ctr">
                <a:noFill/>
                <a:prstDash val="dash"/>
                <a:miter lim="800000"/>
              </a:ln>
              <a:effectLst/>
              <a:scene3d>
                <a:camera prst="isometricOffAxis1Right"/>
                <a:lightRig rig="threePt" dir="t">
                  <a:rot lat="0" lon="0" rev="0"/>
                </a:lightRig>
              </a:scene3d>
              <a:sp3d extrusionH="281940" contourW="6350" prstMaterial="clear">
                <a:contourClr>
                  <a:sysClr val="windowText" lastClr="000000"/>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2" name="矩形 221">
                <a:extLst>
                  <a:ext uri="{FF2B5EF4-FFF2-40B4-BE49-F238E27FC236}">
                    <a16:creationId xmlns:a16="http://schemas.microsoft.com/office/drawing/2014/main" id="{58A57425-6F5F-4997-924D-379030EA5A40}"/>
                  </a:ext>
                </a:extLst>
              </p:cNvPr>
              <p:cNvSpPr/>
              <p:nvPr/>
            </p:nvSpPr>
            <p:spPr>
              <a:xfrm>
                <a:off x="3099797" y="2330627"/>
                <a:ext cx="170503" cy="218654"/>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a:sp3d extrusionH="28194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3" name="矩形 222">
                <a:extLst>
                  <a:ext uri="{FF2B5EF4-FFF2-40B4-BE49-F238E27FC236}">
                    <a16:creationId xmlns:a16="http://schemas.microsoft.com/office/drawing/2014/main" id="{111642DD-B617-45AD-B722-F1259DD0CCA0}"/>
                  </a:ext>
                </a:extLst>
              </p:cNvPr>
              <p:cNvSpPr/>
              <p:nvPr/>
            </p:nvSpPr>
            <p:spPr>
              <a:xfrm>
                <a:off x="3218462" y="3160507"/>
                <a:ext cx="170503" cy="218654"/>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a:sp3d extrusionH="28194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24" name="矩形 223">
                <a:extLst>
                  <a:ext uri="{FF2B5EF4-FFF2-40B4-BE49-F238E27FC236}">
                    <a16:creationId xmlns:a16="http://schemas.microsoft.com/office/drawing/2014/main" id="{26C22F34-754A-4F70-9EF5-84DCDA03CA0F}"/>
                  </a:ext>
                </a:extLst>
              </p:cNvPr>
              <p:cNvSpPr/>
              <p:nvPr/>
            </p:nvSpPr>
            <p:spPr>
              <a:xfrm>
                <a:off x="3300759" y="3991815"/>
                <a:ext cx="170503" cy="218654"/>
              </a:xfrm>
              <a:prstGeom prst="rect">
                <a:avLst/>
              </a:prstGeom>
              <a:solidFill>
                <a:sysClr val="windowText" lastClr="000000">
                  <a:lumMod val="50000"/>
                  <a:lumOff val="50000"/>
                </a:sysClr>
              </a:solidFill>
              <a:ln w="12700" cap="flat" cmpd="sng" algn="ctr">
                <a:noFill/>
                <a:prstDash val="solid"/>
                <a:miter lim="800000"/>
              </a:ln>
              <a:effectLst/>
              <a:scene3d>
                <a:camera prst="isometricOffAxis1Right"/>
                <a:lightRig rig="threePt" dir="t"/>
              </a:scene3d>
              <a:sp3d extrusionH="281940" contourW="6350" prstMaterial="clear"/>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5" name="矩形 224">
                <a:extLst>
                  <a:ext uri="{FF2B5EF4-FFF2-40B4-BE49-F238E27FC236}">
                    <a16:creationId xmlns:a16="http://schemas.microsoft.com/office/drawing/2014/main" id="{653BDA21-E46D-45A0-B9DA-310C946580C6}"/>
                  </a:ext>
                </a:extLst>
              </p:cNvPr>
              <p:cNvSpPr/>
              <p:nvPr/>
            </p:nvSpPr>
            <p:spPr>
              <a:xfrm>
                <a:off x="3099797" y="1368247"/>
                <a:ext cx="554136" cy="554136"/>
              </a:xfrm>
              <a:prstGeom prst="rect">
                <a:avLst/>
              </a:prstGeom>
              <a:noFill/>
              <a:ln w="19050" cap="flat" cmpd="sng" algn="ctr">
                <a:solidFill>
                  <a:sysClr val="windowText" lastClr="000000"/>
                </a:solid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6" name="矩形 225">
                <a:extLst>
                  <a:ext uri="{FF2B5EF4-FFF2-40B4-BE49-F238E27FC236}">
                    <a16:creationId xmlns:a16="http://schemas.microsoft.com/office/drawing/2014/main" id="{A0E36DA0-99AD-4DB4-A4B8-3AEAB882C2BF}"/>
                  </a:ext>
                </a:extLst>
              </p:cNvPr>
              <p:cNvSpPr/>
              <p:nvPr/>
            </p:nvSpPr>
            <p:spPr>
              <a:xfrm>
                <a:off x="3146561" y="1535988"/>
                <a:ext cx="170503" cy="218654"/>
              </a:xfrm>
              <a:prstGeom prst="rect">
                <a:avLst/>
              </a:prstGeom>
              <a:solidFill>
                <a:sysClr val="windowText" lastClr="000000">
                  <a:lumMod val="50000"/>
                  <a:lumOff val="50000"/>
                  <a:alpha val="50000"/>
                </a:sysClr>
              </a:solidFill>
              <a:ln w="12700" cap="flat" cmpd="sng" algn="ctr">
                <a:no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7" name="矩形 226">
                <a:extLst>
                  <a:ext uri="{FF2B5EF4-FFF2-40B4-BE49-F238E27FC236}">
                    <a16:creationId xmlns:a16="http://schemas.microsoft.com/office/drawing/2014/main" id="{B009C1BC-0872-4A05-A2BD-7CECECB4DE9E}"/>
                  </a:ext>
                </a:extLst>
              </p:cNvPr>
              <p:cNvSpPr/>
              <p:nvPr/>
            </p:nvSpPr>
            <p:spPr>
              <a:xfrm>
                <a:off x="3093225" y="2221810"/>
                <a:ext cx="554136" cy="554136"/>
              </a:xfrm>
              <a:prstGeom prst="rect">
                <a:avLst/>
              </a:prstGeom>
              <a:noFill/>
              <a:ln w="19050" cap="flat" cmpd="sng" algn="ctr">
                <a:solidFill>
                  <a:sysClr val="windowText" lastClr="000000"/>
                </a:solid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8" name="矩形 227">
                <a:extLst>
                  <a:ext uri="{FF2B5EF4-FFF2-40B4-BE49-F238E27FC236}">
                    <a16:creationId xmlns:a16="http://schemas.microsoft.com/office/drawing/2014/main" id="{66EFC181-2DA4-49CB-AEDE-B77BC0E1B78D}"/>
                  </a:ext>
                </a:extLst>
              </p:cNvPr>
              <p:cNvSpPr/>
              <p:nvPr/>
            </p:nvSpPr>
            <p:spPr>
              <a:xfrm>
                <a:off x="3221739" y="2389551"/>
                <a:ext cx="170503" cy="218654"/>
              </a:xfrm>
              <a:prstGeom prst="rect">
                <a:avLst/>
              </a:prstGeom>
              <a:solidFill>
                <a:sysClr val="windowText" lastClr="000000">
                  <a:lumMod val="50000"/>
                  <a:lumOff val="50000"/>
                  <a:alpha val="50000"/>
                </a:sysClr>
              </a:solidFill>
              <a:ln w="12700" cap="flat" cmpd="sng" algn="ctr">
                <a:no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9" name="矩形 228">
                <a:extLst>
                  <a:ext uri="{FF2B5EF4-FFF2-40B4-BE49-F238E27FC236}">
                    <a16:creationId xmlns:a16="http://schemas.microsoft.com/office/drawing/2014/main" id="{3D522684-AEC2-4C53-9797-E81F68338F36}"/>
                  </a:ext>
                </a:extLst>
              </p:cNvPr>
              <p:cNvSpPr/>
              <p:nvPr/>
            </p:nvSpPr>
            <p:spPr>
              <a:xfrm>
                <a:off x="3086358" y="3070138"/>
                <a:ext cx="554136" cy="554136"/>
              </a:xfrm>
              <a:prstGeom prst="rect">
                <a:avLst/>
              </a:prstGeom>
              <a:noFill/>
              <a:ln w="19050" cap="flat" cmpd="sng" algn="ctr">
                <a:solidFill>
                  <a:sysClr val="windowText" lastClr="000000"/>
                </a:solid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0" name="矩形 229">
                <a:extLst>
                  <a:ext uri="{FF2B5EF4-FFF2-40B4-BE49-F238E27FC236}">
                    <a16:creationId xmlns:a16="http://schemas.microsoft.com/office/drawing/2014/main" id="{26A70AAA-2BB9-4DE7-A748-F1C966161C4F}"/>
                  </a:ext>
                </a:extLst>
              </p:cNvPr>
              <p:cNvSpPr/>
              <p:nvPr/>
            </p:nvSpPr>
            <p:spPr>
              <a:xfrm>
                <a:off x="3332109" y="3237879"/>
                <a:ext cx="170503" cy="218654"/>
              </a:xfrm>
              <a:prstGeom prst="rect">
                <a:avLst/>
              </a:prstGeom>
              <a:solidFill>
                <a:sysClr val="windowText" lastClr="000000">
                  <a:lumMod val="50000"/>
                  <a:lumOff val="50000"/>
                  <a:alpha val="50000"/>
                </a:sysClr>
              </a:solidFill>
              <a:ln w="12700" cap="flat" cmpd="sng" algn="ctr">
                <a:no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1" name="矩形 230">
                <a:extLst>
                  <a:ext uri="{FF2B5EF4-FFF2-40B4-BE49-F238E27FC236}">
                    <a16:creationId xmlns:a16="http://schemas.microsoft.com/office/drawing/2014/main" id="{893FC41D-D341-4AE1-A9C0-34AA9B2A47E5}"/>
                  </a:ext>
                </a:extLst>
              </p:cNvPr>
              <p:cNvSpPr/>
              <p:nvPr/>
            </p:nvSpPr>
            <p:spPr>
              <a:xfrm>
                <a:off x="3086544" y="3920117"/>
                <a:ext cx="554136" cy="554136"/>
              </a:xfrm>
              <a:prstGeom prst="rect">
                <a:avLst/>
              </a:prstGeom>
              <a:noFill/>
              <a:ln w="19050" cap="flat" cmpd="sng" algn="ctr">
                <a:solidFill>
                  <a:sysClr val="windowText" lastClr="000000"/>
                </a:solid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2" name="矩形 231">
                <a:extLst>
                  <a:ext uri="{FF2B5EF4-FFF2-40B4-BE49-F238E27FC236}">
                    <a16:creationId xmlns:a16="http://schemas.microsoft.com/office/drawing/2014/main" id="{1189CEB7-7F59-4814-986B-FDCC3196450C}"/>
                  </a:ext>
                </a:extLst>
              </p:cNvPr>
              <p:cNvSpPr/>
              <p:nvPr/>
            </p:nvSpPr>
            <p:spPr>
              <a:xfrm>
                <a:off x="3424427" y="4082391"/>
                <a:ext cx="170503" cy="218654"/>
              </a:xfrm>
              <a:prstGeom prst="rect">
                <a:avLst/>
              </a:prstGeom>
              <a:solidFill>
                <a:sysClr val="windowText" lastClr="000000">
                  <a:lumMod val="50000"/>
                  <a:lumOff val="50000"/>
                  <a:alpha val="50000"/>
                </a:sysClr>
              </a:solidFill>
              <a:ln w="12700" cap="flat" cmpd="sng" algn="ctr">
                <a:noFill/>
                <a:prstDash val="solid"/>
                <a:miter lim="800000"/>
              </a:ln>
              <a:effectLst/>
              <a:scene3d>
                <a:camera prst="orthographicFront">
                  <a:rot lat="1080000" lon="2004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7" name="组合 16">
              <a:extLst>
                <a:ext uri="{FF2B5EF4-FFF2-40B4-BE49-F238E27FC236}">
                  <a16:creationId xmlns:a16="http://schemas.microsoft.com/office/drawing/2014/main" id="{68DA4FE9-78DD-4C82-BCB7-9A90D67FAA07}"/>
                </a:ext>
              </a:extLst>
            </p:cNvPr>
            <p:cNvGrpSpPr/>
            <p:nvPr/>
          </p:nvGrpSpPr>
          <p:grpSpPr>
            <a:xfrm>
              <a:off x="3403578" y="4221704"/>
              <a:ext cx="646331" cy="338554"/>
              <a:chOff x="3403578" y="4272504"/>
              <a:chExt cx="646331" cy="338554"/>
            </a:xfrm>
          </p:grpSpPr>
          <p:sp>
            <p:nvSpPr>
              <p:cNvPr id="247" name="右箭头 87">
                <a:extLst>
                  <a:ext uri="{FF2B5EF4-FFF2-40B4-BE49-F238E27FC236}">
                    <a16:creationId xmlns:a16="http://schemas.microsoft.com/office/drawing/2014/main" id="{4C6F6FDF-FF69-439D-B04B-A5131679C8B4}"/>
                  </a:ext>
                </a:extLst>
              </p:cNvPr>
              <p:cNvSpPr/>
              <p:nvPr/>
            </p:nvSpPr>
            <p:spPr>
              <a:xfrm>
                <a:off x="3452141" y="4272504"/>
                <a:ext cx="570441" cy="33855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8" name="文本框 247">
                <a:extLst>
                  <a:ext uri="{FF2B5EF4-FFF2-40B4-BE49-F238E27FC236}">
                    <a16:creationId xmlns:a16="http://schemas.microsoft.com/office/drawing/2014/main" id="{C7ACE6EC-967C-4527-8F4D-61E5610AF377}"/>
                  </a:ext>
                </a:extLst>
              </p:cNvPr>
              <p:cNvSpPr txBox="1"/>
              <p:nvPr/>
            </p:nvSpPr>
            <p:spPr>
              <a:xfrm>
                <a:off x="3403578" y="4326365"/>
                <a:ext cx="646331" cy="230832"/>
              </a:xfrm>
              <a:prstGeom prst="rect">
                <a:avLst/>
              </a:prstGeom>
              <a:noFill/>
            </p:spPr>
            <p:txBody>
              <a:bodyPr wrap="square" rtlCol="0">
                <a:spAutoFit/>
              </a:bodyPr>
              <a:lstStyle/>
              <a:p>
                <a:r>
                  <a:rPr lang="zh-CN" altLang="en-US" sz="900" dirty="0">
                    <a:solidFill>
                      <a:schemeClr val="bg1"/>
                    </a:solidFill>
                    <a:latin typeface="等线" panose="02010600030101010101" pitchFamily="2" charset="-122"/>
                    <a:ea typeface="等线" panose="02010600030101010101" pitchFamily="2" charset="-122"/>
                  </a:rPr>
                  <a:t>三维迂回</a:t>
                </a:r>
              </a:p>
            </p:txBody>
          </p:sp>
        </p:grpSp>
        <p:grpSp>
          <p:nvGrpSpPr>
            <p:cNvPr id="249" name="组合 248">
              <a:extLst>
                <a:ext uri="{FF2B5EF4-FFF2-40B4-BE49-F238E27FC236}">
                  <a16:creationId xmlns:a16="http://schemas.microsoft.com/office/drawing/2014/main" id="{286E59FF-BF7E-496B-9582-2342DA0D8836}"/>
                </a:ext>
              </a:extLst>
            </p:cNvPr>
            <p:cNvGrpSpPr/>
            <p:nvPr/>
          </p:nvGrpSpPr>
          <p:grpSpPr>
            <a:xfrm>
              <a:off x="4664190" y="4221343"/>
              <a:ext cx="646331" cy="338554"/>
              <a:chOff x="3403578" y="4272504"/>
              <a:chExt cx="646331" cy="338554"/>
            </a:xfrm>
          </p:grpSpPr>
          <p:sp>
            <p:nvSpPr>
              <p:cNvPr id="250" name="右箭头 87">
                <a:extLst>
                  <a:ext uri="{FF2B5EF4-FFF2-40B4-BE49-F238E27FC236}">
                    <a16:creationId xmlns:a16="http://schemas.microsoft.com/office/drawing/2014/main" id="{A1B317F3-EFF0-433D-8915-84760C75A95D}"/>
                  </a:ext>
                </a:extLst>
              </p:cNvPr>
              <p:cNvSpPr/>
              <p:nvPr/>
            </p:nvSpPr>
            <p:spPr>
              <a:xfrm>
                <a:off x="3452141" y="4272504"/>
                <a:ext cx="570441" cy="33855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1" name="文本框 250">
                <a:extLst>
                  <a:ext uri="{FF2B5EF4-FFF2-40B4-BE49-F238E27FC236}">
                    <a16:creationId xmlns:a16="http://schemas.microsoft.com/office/drawing/2014/main" id="{A6CAEB82-168A-4DD0-97EB-0D07CDE4155C}"/>
                  </a:ext>
                </a:extLst>
              </p:cNvPr>
              <p:cNvSpPr txBox="1"/>
              <p:nvPr/>
            </p:nvSpPr>
            <p:spPr>
              <a:xfrm>
                <a:off x="3403578" y="4326365"/>
                <a:ext cx="646331" cy="230832"/>
              </a:xfrm>
              <a:prstGeom prst="rect">
                <a:avLst/>
              </a:prstGeom>
              <a:noFill/>
            </p:spPr>
            <p:txBody>
              <a:bodyPr wrap="square" rtlCol="0">
                <a:spAutoFit/>
              </a:bodyPr>
              <a:lstStyle/>
              <a:p>
                <a:r>
                  <a:rPr lang="zh-CN" altLang="en-US" sz="900" dirty="0">
                    <a:solidFill>
                      <a:schemeClr val="bg1"/>
                    </a:solidFill>
                    <a:latin typeface="等线" panose="02010600030101010101" pitchFamily="2" charset="-122"/>
                    <a:ea typeface="等线" panose="02010600030101010101" pitchFamily="2" charset="-122"/>
                  </a:rPr>
                  <a:t>相位编码</a:t>
                </a:r>
              </a:p>
            </p:txBody>
          </p:sp>
        </p:grpSp>
      </p:grpSp>
      <p:grpSp>
        <p:nvGrpSpPr>
          <p:cNvPr id="253" name="组合 252">
            <a:extLst>
              <a:ext uri="{FF2B5EF4-FFF2-40B4-BE49-F238E27FC236}">
                <a16:creationId xmlns:a16="http://schemas.microsoft.com/office/drawing/2014/main" id="{BAB236DE-578F-4EF4-84E9-09CD76929A92}"/>
              </a:ext>
            </a:extLst>
          </p:cNvPr>
          <p:cNvGrpSpPr/>
          <p:nvPr/>
        </p:nvGrpSpPr>
        <p:grpSpPr>
          <a:xfrm>
            <a:off x="5517657" y="1810360"/>
            <a:ext cx="3788344" cy="5216505"/>
            <a:chOff x="1345362" y="38252"/>
            <a:chExt cx="3788344" cy="5216505"/>
          </a:xfrm>
        </p:grpSpPr>
        <p:pic>
          <p:nvPicPr>
            <p:cNvPr id="254" name="图片 253" descr="图片包含 游戏机, 建筑, 瓷砖, 人&#10;&#10;描述已自动生成">
              <a:extLst>
                <a:ext uri="{FF2B5EF4-FFF2-40B4-BE49-F238E27FC236}">
                  <a16:creationId xmlns:a16="http://schemas.microsoft.com/office/drawing/2014/main" id="{D3476306-F7F6-4479-B6DE-770EC170E64D}"/>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1345362" y="864020"/>
              <a:ext cx="3573380" cy="3584924"/>
            </a:xfrm>
            <a:prstGeom prst="rect">
              <a:avLst/>
            </a:prstGeom>
          </p:spPr>
        </p:pic>
        <p:pic>
          <p:nvPicPr>
            <p:cNvPr id="258" name="图片 257" descr="图片包含 游戏机&#10;&#10;描述已自动生成">
              <a:extLst>
                <a:ext uri="{FF2B5EF4-FFF2-40B4-BE49-F238E27FC236}">
                  <a16:creationId xmlns:a16="http://schemas.microsoft.com/office/drawing/2014/main" id="{C05D0EFB-5E5F-4389-B879-909E59D3563D}"/>
                </a:ext>
              </a:extLst>
            </p:cNvPr>
            <p:cNvPicPr>
              <a:picLocks/>
            </p:cNvPicPr>
            <p:nvPr/>
          </p:nvPicPr>
          <p:blipFill>
            <a:blip r:embed="rId12">
              <a:alphaModFix amt="50000"/>
              <a:extLst>
                <a:ext uri="{28A0092B-C50C-407E-A947-70E740481C1C}">
                  <a14:useLocalDpi xmlns:a14="http://schemas.microsoft.com/office/drawing/2010/main" val="0"/>
                </a:ext>
              </a:extLst>
            </a:blip>
            <a:stretch>
              <a:fillRect/>
            </a:stretch>
          </p:blipFill>
          <p:spPr>
            <a:xfrm>
              <a:off x="2983595" y="38252"/>
              <a:ext cx="1400400" cy="5216505"/>
            </a:xfrm>
            <a:prstGeom prst="rect">
              <a:avLst/>
            </a:prstGeom>
            <a:scene3d>
              <a:camera prst="orthographicFront">
                <a:rot lat="3600000" lon="18600000" rev="0"/>
              </a:camera>
              <a:lightRig rig="threePt" dir="t"/>
            </a:scene3d>
          </p:spPr>
        </p:pic>
        <p:pic>
          <p:nvPicPr>
            <p:cNvPr id="259" name="图片 258" descr="图片包含 游戏机&#10;&#10;描述已自动生成">
              <a:extLst>
                <a:ext uri="{FF2B5EF4-FFF2-40B4-BE49-F238E27FC236}">
                  <a16:creationId xmlns:a16="http://schemas.microsoft.com/office/drawing/2014/main" id="{C45E277F-0710-4B6C-AA6F-CAB2474291D6}"/>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3724809" y="60449"/>
              <a:ext cx="1408897" cy="5181003"/>
            </a:xfrm>
            <a:prstGeom prst="rect">
              <a:avLst/>
            </a:prstGeom>
            <a:scene3d>
              <a:camera prst="orthographicFront">
                <a:rot lat="3600000" lon="18600000" rev="0"/>
              </a:camera>
              <a:lightRig rig="threePt" dir="t"/>
            </a:scene3d>
          </p:spPr>
        </p:pic>
        <p:pic>
          <p:nvPicPr>
            <p:cNvPr id="260" name="图片 259" descr="图片包含 游戏机&#10;&#10;描述已自动生成">
              <a:extLst>
                <a:ext uri="{FF2B5EF4-FFF2-40B4-BE49-F238E27FC236}">
                  <a16:creationId xmlns:a16="http://schemas.microsoft.com/office/drawing/2014/main" id="{EA5EDD0E-342C-4E21-AB87-EBA495564F06}"/>
                </a:ext>
              </a:extLst>
            </p:cNvPr>
            <p:cNvPicPr>
              <a:picLocks/>
            </p:cNvPicPr>
            <p:nvPr/>
          </p:nvPicPr>
          <p:blipFill>
            <a:blip r:embed="rId12">
              <a:alphaModFix amt="50000"/>
              <a:extLst>
                <a:ext uri="{28A0092B-C50C-407E-A947-70E740481C1C}">
                  <a14:useLocalDpi xmlns:a14="http://schemas.microsoft.com/office/drawing/2010/main" val="0"/>
                </a:ext>
              </a:extLst>
            </a:blip>
            <a:stretch>
              <a:fillRect/>
            </a:stretch>
          </p:blipFill>
          <p:spPr>
            <a:xfrm>
              <a:off x="1494451" y="47981"/>
              <a:ext cx="1420389" cy="5199396"/>
            </a:xfrm>
            <a:prstGeom prst="rect">
              <a:avLst/>
            </a:prstGeom>
            <a:scene3d>
              <a:camera prst="orthographicFront">
                <a:rot lat="3600000" lon="18600000" rev="0"/>
              </a:camera>
              <a:lightRig rig="threePt" dir="t"/>
            </a:scene3d>
          </p:spPr>
        </p:pic>
        <p:pic>
          <p:nvPicPr>
            <p:cNvPr id="263" name="图片 262" descr="图片包含 游戏机&#10;&#10;描述已自动生成">
              <a:extLst>
                <a:ext uri="{FF2B5EF4-FFF2-40B4-BE49-F238E27FC236}">
                  <a16:creationId xmlns:a16="http://schemas.microsoft.com/office/drawing/2014/main" id="{0E42A0F2-D404-4823-9018-B5B6BDAD8C57}"/>
                </a:ext>
              </a:extLst>
            </p:cNvPr>
            <p:cNvPicPr>
              <a:picLocks/>
            </p:cNvPicPr>
            <p:nvPr/>
          </p:nvPicPr>
          <p:blipFill>
            <a:blip r:embed="rId13">
              <a:alphaModFix amt="50000"/>
              <a:extLst>
                <a:ext uri="{28A0092B-C50C-407E-A947-70E740481C1C}">
                  <a14:useLocalDpi xmlns:a14="http://schemas.microsoft.com/office/drawing/2010/main" val="0"/>
                </a:ext>
              </a:extLst>
            </a:blip>
            <a:stretch>
              <a:fillRect/>
            </a:stretch>
          </p:blipFill>
          <p:spPr>
            <a:xfrm>
              <a:off x="2238949" y="56455"/>
              <a:ext cx="1408897" cy="5181003"/>
            </a:xfrm>
            <a:prstGeom prst="rect">
              <a:avLst/>
            </a:prstGeom>
            <a:scene3d>
              <a:camera prst="orthographicFront">
                <a:rot lat="3600000" lon="18600000" rev="0"/>
              </a:camera>
              <a:lightRig rig="threePt" dir="t"/>
            </a:scene3d>
          </p:spPr>
        </p:pic>
      </p:grpSp>
    </p:spTree>
    <p:extLst>
      <p:ext uri="{BB962C8B-B14F-4D97-AF65-F5344CB8AC3E}">
        <p14:creationId xmlns:p14="http://schemas.microsoft.com/office/powerpoint/2010/main" val="4195406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3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3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300"/>
                                        <p:tgtEl>
                                          <p:spTgt spid="9"/>
                                        </p:tgtEl>
                                      </p:cBhvr>
                                    </p:animEffect>
                                    <p:set>
                                      <p:cBhvr>
                                        <p:cTn id="17" dur="1" fill="hold">
                                          <p:stCondLst>
                                            <p:cond delay="299"/>
                                          </p:stCondLst>
                                        </p:cTn>
                                        <p:tgtEl>
                                          <p:spTgt spid="9"/>
                                        </p:tgtEl>
                                        <p:attrNameLst>
                                          <p:attrName>style.visibility</p:attrName>
                                        </p:attrNameLst>
                                      </p:cBhvr>
                                      <p:to>
                                        <p:strVal val="hidden"/>
                                      </p:to>
                                    </p:set>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300"/>
                                        <p:tgtEl>
                                          <p:spTgt spid="10"/>
                                        </p:tgtEl>
                                      </p:cBhvr>
                                    </p:animEffect>
                                  </p:childTnLst>
                                </p:cTn>
                              </p:par>
                            </p:childTnLst>
                          </p:cTn>
                        </p:par>
                        <p:par>
                          <p:cTn id="21" fill="hold">
                            <p:stCondLst>
                              <p:cond delay="300"/>
                            </p:stCondLst>
                            <p:childTnLst>
                              <p:par>
                                <p:cTn id="22" presetID="22" presetClass="entr" presetSubtype="8"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300"/>
                                        <p:tgtEl>
                                          <p:spTgt spid="18"/>
                                        </p:tgtEl>
                                      </p:cBhvr>
                                    </p:animEffect>
                                  </p:childTnLst>
                                </p:cTn>
                              </p:par>
                            </p:childTnLst>
                          </p:cTn>
                        </p:par>
                        <p:par>
                          <p:cTn id="25" fill="hold">
                            <p:stCondLst>
                              <p:cond delay="600"/>
                            </p:stCondLst>
                            <p:childTnLst>
                              <p:par>
                                <p:cTn id="26" presetID="22" presetClass="entr" presetSubtype="8" fill="hold" nodeType="afterEffect">
                                  <p:stCondLst>
                                    <p:cond delay="0"/>
                                  </p:stCondLst>
                                  <p:childTnLst>
                                    <p:set>
                                      <p:cBhvr>
                                        <p:cTn id="27" dur="1" fill="hold">
                                          <p:stCondLst>
                                            <p:cond delay="0"/>
                                          </p:stCondLst>
                                        </p:cTn>
                                        <p:tgtEl>
                                          <p:spTgt spid="253"/>
                                        </p:tgtEl>
                                        <p:attrNameLst>
                                          <p:attrName>style.visibility</p:attrName>
                                        </p:attrNameLst>
                                      </p:cBhvr>
                                      <p:to>
                                        <p:strVal val="visible"/>
                                      </p:to>
                                    </p:set>
                                    <p:animEffect transition="in" filter="wipe(left)">
                                      <p:cBhvr>
                                        <p:cTn id="28" dur="300"/>
                                        <p:tgtEl>
                                          <p:spTgt spid="253"/>
                                        </p:tgtEl>
                                      </p:cBhvr>
                                    </p:animEffect>
                                  </p:childTnLst>
                                </p:cTn>
                              </p:par>
                              <p:par>
                                <p:cTn id="29" presetID="22" presetClass="exit" presetSubtype="8" fill="hold" nodeType="withEffect">
                                  <p:stCondLst>
                                    <p:cond delay="0"/>
                                  </p:stCondLst>
                                  <p:childTnLst>
                                    <p:animEffect transition="out" filter="wipe(left)">
                                      <p:cBhvr>
                                        <p:cTn id="30" dur="300"/>
                                        <p:tgtEl>
                                          <p:spTgt spid="14"/>
                                        </p:tgtEl>
                                      </p:cBhvr>
                                    </p:animEffect>
                                    <p:set>
                                      <p:cBhvr>
                                        <p:cTn id="31" dur="1" fill="hold">
                                          <p:stCondLst>
                                            <p:cond delay="299"/>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0.01667 0.00741 L -0.29931 0.04213 " pathEditMode="relative" rAng="0" ptsTypes="AA">
                                      <p:cBhvr>
                                        <p:cTn id="35" dur="500" fill="hold"/>
                                        <p:tgtEl>
                                          <p:spTgt spid="253"/>
                                        </p:tgtEl>
                                        <p:attrNameLst>
                                          <p:attrName>ppt_x</p:attrName>
                                          <p:attrName>ppt_y</p:attrName>
                                        </p:attrNameLst>
                                      </p:cBhvr>
                                      <p:rCtr x="-14132" y="1736"/>
                                    </p:animMotion>
                                  </p:childTnLst>
                                </p:cTn>
                              </p:par>
                              <p:par>
                                <p:cTn id="36" presetID="6" presetClass="emph" presetSubtype="0" fill="hold" nodeType="withEffect">
                                  <p:stCondLst>
                                    <p:cond delay="0"/>
                                  </p:stCondLst>
                                  <p:childTnLst>
                                    <p:animScale>
                                      <p:cBhvr>
                                        <p:cTn id="37" dur="400" fill="hold"/>
                                        <p:tgtEl>
                                          <p:spTgt spid="253"/>
                                        </p:tgtEl>
                                      </p:cBhvr>
                                      <p:by x="53000" y="5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38C9E87B-493E-4CB6-87A0-0E3068CAF9AD}"/>
              </a:ext>
            </a:extLst>
          </p:cNvPr>
          <p:cNvGrpSpPr/>
          <p:nvPr/>
        </p:nvGrpSpPr>
        <p:grpSpPr>
          <a:xfrm>
            <a:off x="3619053" y="3331218"/>
            <a:ext cx="1995610" cy="2747932"/>
            <a:chOff x="3619053" y="3331218"/>
            <a:chExt cx="1995610" cy="2747932"/>
          </a:xfrm>
        </p:grpSpPr>
        <p:grpSp>
          <p:nvGrpSpPr>
            <p:cNvPr id="166" name="组合 165">
              <a:extLst>
                <a:ext uri="{FF2B5EF4-FFF2-40B4-BE49-F238E27FC236}">
                  <a16:creationId xmlns:a16="http://schemas.microsoft.com/office/drawing/2014/main" id="{B3619162-5503-4442-ACFE-1B80AEC33F09}"/>
                </a:ext>
              </a:extLst>
            </p:cNvPr>
            <p:cNvGrpSpPr/>
            <p:nvPr/>
          </p:nvGrpSpPr>
          <p:grpSpPr>
            <a:xfrm>
              <a:off x="3619053" y="3331218"/>
              <a:ext cx="1995610" cy="2747932"/>
              <a:chOff x="1345362" y="38252"/>
              <a:chExt cx="3788344" cy="5216505"/>
            </a:xfrm>
          </p:grpSpPr>
          <p:pic>
            <p:nvPicPr>
              <p:cNvPr id="168" name="图片 167" descr="图片包含 游戏机, 建筑, 瓷砖, 人&#10;&#10;描述已自动生成">
                <a:extLst>
                  <a:ext uri="{FF2B5EF4-FFF2-40B4-BE49-F238E27FC236}">
                    <a16:creationId xmlns:a16="http://schemas.microsoft.com/office/drawing/2014/main" id="{A8CA0EE3-3C65-4F4D-98A6-14D05FFB727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345362" y="864020"/>
                <a:ext cx="3573380" cy="3584924"/>
              </a:xfrm>
              <a:prstGeom prst="rect">
                <a:avLst/>
              </a:prstGeom>
            </p:spPr>
          </p:pic>
          <p:pic>
            <p:nvPicPr>
              <p:cNvPr id="169" name="图片 168" descr="图片包含 游戏机&#10;&#10;描述已自动生成">
                <a:extLst>
                  <a:ext uri="{FF2B5EF4-FFF2-40B4-BE49-F238E27FC236}">
                    <a16:creationId xmlns:a16="http://schemas.microsoft.com/office/drawing/2014/main" id="{AA02D0E2-5E3C-4A89-87B4-151B443C88AE}"/>
                  </a:ext>
                </a:extLst>
              </p:cNvPr>
              <p:cNvPicPr>
                <a:picLocks/>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2983595" y="38252"/>
                <a:ext cx="1400400" cy="5216505"/>
              </a:xfrm>
              <a:prstGeom prst="rect">
                <a:avLst/>
              </a:prstGeom>
              <a:scene3d>
                <a:camera prst="orthographicFront">
                  <a:rot lat="3600000" lon="18600000" rev="0"/>
                </a:camera>
                <a:lightRig rig="threePt" dir="t"/>
              </a:scene3d>
            </p:spPr>
          </p:pic>
          <p:pic>
            <p:nvPicPr>
              <p:cNvPr id="170" name="图片 169" descr="图片包含 游戏机&#10;&#10;描述已自动生成">
                <a:extLst>
                  <a:ext uri="{FF2B5EF4-FFF2-40B4-BE49-F238E27FC236}">
                    <a16:creationId xmlns:a16="http://schemas.microsoft.com/office/drawing/2014/main" id="{BEACD13F-D43E-40B5-9B96-57F99E6515E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724809" y="60449"/>
                <a:ext cx="1408897" cy="5181003"/>
              </a:xfrm>
              <a:prstGeom prst="rect">
                <a:avLst/>
              </a:prstGeom>
              <a:scene3d>
                <a:camera prst="orthographicFront">
                  <a:rot lat="3600000" lon="18600000" rev="0"/>
                </a:camera>
                <a:lightRig rig="threePt" dir="t"/>
              </a:scene3d>
            </p:spPr>
          </p:pic>
          <p:pic>
            <p:nvPicPr>
              <p:cNvPr id="171" name="图片 170" descr="图片包含 游戏机&#10;&#10;描述已自动生成">
                <a:extLst>
                  <a:ext uri="{FF2B5EF4-FFF2-40B4-BE49-F238E27FC236}">
                    <a16:creationId xmlns:a16="http://schemas.microsoft.com/office/drawing/2014/main" id="{44D8C8D1-9C63-4CF2-9F0C-7AAAFACAE57A}"/>
                  </a:ext>
                </a:extLst>
              </p:cNvPr>
              <p:cNvPicPr>
                <a:picLocks/>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1494451" y="47981"/>
                <a:ext cx="1420389" cy="5199396"/>
              </a:xfrm>
              <a:prstGeom prst="rect">
                <a:avLst/>
              </a:prstGeom>
              <a:scene3d>
                <a:camera prst="orthographicFront">
                  <a:rot lat="3600000" lon="18600000" rev="0"/>
                </a:camera>
                <a:lightRig rig="threePt" dir="t"/>
              </a:scene3d>
            </p:spPr>
          </p:pic>
          <p:pic>
            <p:nvPicPr>
              <p:cNvPr id="173" name="图片 172" descr="图片包含 游戏机&#10;&#10;描述已自动生成">
                <a:extLst>
                  <a:ext uri="{FF2B5EF4-FFF2-40B4-BE49-F238E27FC236}">
                    <a16:creationId xmlns:a16="http://schemas.microsoft.com/office/drawing/2014/main" id="{E0B09B36-2EC0-41EA-855D-465E7FC0E09C}"/>
                  </a:ext>
                </a:extLst>
              </p:cNvPr>
              <p:cNvPicPr>
                <a:picLocks/>
              </p:cNvPicPr>
              <p:nvPr/>
            </p:nvPicPr>
            <p:blipFill>
              <a:blip r:embed="rId5" cstate="print">
                <a:alphaModFix amt="50000"/>
                <a:extLst>
                  <a:ext uri="{28A0092B-C50C-407E-A947-70E740481C1C}">
                    <a14:useLocalDpi xmlns:a14="http://schemas.microsoft.com/office/drawing/2010/main" val="0"/>
                  </a:ext>
                </a:extLst>
              </a:blip>
              <a:stretch>
                <a:fillRect/>
              </a:stretch>
            </p:blipFill>
            <p:spPr>
              <a:xfrm>
                <a:off x="2238949" y="56455"/>
                <a:ext cx="1408897" cy="5181003"/>
              </a:xfrm>
              <a:prstGeom prst="rect">
                <a:avLst/>
              </a:prstGeom>
              <a:scene3d>
                <a:camera prst="orthographicFront">
                  <a:rot lat="3600000" lon="18600000" rev="0"/>
                </a:camera>
                <a:lightRig rig="threePt" dir="t"/>
              </a:scene3d>
            </p:spPr>
          </p:pic>
        </p:grpSp>
        <p:cxnSp>
          <p:nvCxnSpPr>
            <p:cNvPr id="249" name="直接连接符 248">
              <a:extLst>
                <a:ext uri="{FF2B5EF4-FFF2-40B4-BE49-F238E27FC236}">
                  <a16:creationId xmlns:a16="http://schemas.microsoft.com/office/drawing/2014/main" id="{09B290F0-4D4C-4400-B2E9-5D127137759F}"/>
                </a:ext>
              </a:extLst>
            </p:cNvPr>
            <p:cNvCxnSpPr>
              <a:cxnSpLocks/>
            </p:cNvCxnSpPr>
            <p:nvPr/>
          </p:nvCxnSpPr>
          <p:spPr>
            <a:xfrm>
              <a:off x="4119513" y="3784216"/>
              <a:ext cx="0" cy="136400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89AE0FC4-3A82-416E-9B87-9C2196DAF775}"/>
                </a:ext>
              </a:extLst>
            </p:cNvPr>
            <p:cNvCxnSpPr>
              <a:cxnSpLocks/>
            </p:cNvCxnSpPr>
            <p:nvPr/>
          </p:nvCxnSpPr>
          <p:spPr>
            <a:xfrm flipV="1">
              <a:off x="3633967" y="5141080"/>
              <a:ext cx="489206" cy="49393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E53F4373-4A4A-414D-8392-D25A911A8791}"/>
                </a:ext>
              </a:extLst>
            </p:cNvPr>
            <p:cNvCxnSpPr>
              <a:cxnSpLocks/>
            </p:cNvCxnSpPr>
            <p:nvPr/>
          </p:nvCxnSpPr>
          <p:spPr>
            <a:xfrm flipH="1" flipV="1">
              <a:off x="4126658" y="5145368"/>
              <a:ext cx="1362590"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77" name="组合 276">
            <a:extLst>
              <a:ext uri="{FF2B5EF4-FFF2-40B4-BE49-F238E27FC236}">
                <a16:creationId xmlns:a16="http://schemas.microsoft.com/office/drawing/2014/main" id="{58F660FB-B1AD-46E3-B1DE-444BDA1488A2}"/>
              </a:ext>
            </a:extLst>
          </p:cNvPr>
          <p:cNvGrpSpPr/>
          <p:nvPr/>
        </p:nvGrpSpPr>
        <p:grpSpPr>
          <a:xfrm>
            <a:off x="7368350" y="3451970"/>
            <a:ext cx="1473114" cy="2559978"/>
            <a:chOff x="7368350" y="3442639"/>
            <a:chExt cx="1473114" cy="2559978"/>
          </a:xfrm>
        </p:grpSpPr>
        <p:sp>
          <p:nvSpPr>
            <p:cNvPr id="278" name="立方体 277">
              <a:extLst>
                <a:ext uri="{FF2B5EF4-FFF2-40B4-BE49-F238E27FC236}">
                  <a16:creationId xmlns:a16="http://schemas.microsoft.com/office/drawing/2014/main" id="{238D44ED-BBCC-4D41-BFA5-E6F81BE24C57}"/>
                </a:ext>
              </a:extLst>
            </p:cNvPr>
            <p:cNvSpPr/>
            <p:nvPr/>
          </p:nvSpPr>
          <p:spPr>
            <a:xfrm rot="16200000">
              <a:off x="7150433" y="4286883"/>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标题 1">
              <a:extLst>
                <a:ext uri="{FF2B5EF4-FFF2-40B4-BE49-F238E27FC236}">
                  <a16:creationId xmlns:a16="http://schemas.microsoft.com/office/drawing/2014/main" id="{5849E8A5-8C93-437D-929C-D0660D9DCC09}"/>
                </a:ext>
              </a:extLst>
            </p:cNvPr>
            <p:cNvSpPr txBox="1">
              <a:spLocks/>
            </p:cNvSpPr>
            <p:nvPr/>
          </p:nvSpPr>
          <p:spPr bwMode="auto">
            <a:xfrm>
              <a:off x="7368350" y="5652613"/>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CCD</a:t>
              </a:r>
              <a:endParaRPr lang="zh-CN" altLang="en-US" sz="1600" i="1" dirty="0">
                <a:latin typeface="+mn-lt"/>
                <a:ea typeface="黑体" panose="02010609060101010101" pitchFamily="49" charset="-122"/>
                <a:cs typeface="Gisha" panose="020B0604020202020204" pitchFamily="34" charset="-79"/>
              </a:endParaRPr>
            </a:p>
          </p:txBody>
        </p:sp>
        <p:cxnSp>
          <p:nvCxnSpPr>
            <p:cNvPr id="280" name="直接连接符 279">
              <a:extLst>
                <a:ext uri="{FF2B5EF4-FFF2-40B4-BE49-F238E27FC236}">
                  <a16:creationId xmlns:a16="http://schemas.microsoft.com/office/drawing/2014/main" id="{57AE5B15-697C-4668-91D5-65DFBAD3B29A}"/>
                </a:ext>
              </a:extLst>
            </p:cNvPr>
            <p:cNvCxnSpPr>
              <a:cxnSpLocks/>
            </p:cNvCxnSpPr>
            <p:nvPr/>
          </p:nvCxnSpPr>
          <p:spPr>
            <a:xfrm>
              <a:off x="7897017" y="5834471"/>
              <a:ext cx="381744"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88EB36F6-3B72-4FF3-978C-4093455BD900}"/>
                </a:ext>
              </a:extLst>
            </p:cNvPr>
            <p:cNvCxnSpPr>
              <a:cxnSpLocks/>
            </p:cNvCxnSpPr>
            <p:nvPr/>
          </p:nvCxnSpPr>
          <p:spPr>
            <a:xfrm>
              <a:off x="8281936" y="5665883"/>
              <a:ext cx="0" cy="1673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 name="图片 27" descr="图片包含 监控, 游戏机, 钟表&#10;&#10;描述已自动生成">
            <a:extLst>
              <a:ext uri="{FF2B5EF4-FFF2-40B4-BE49-F238E27FC236}">
                <a16:creationId xmlns:a16="http://schemas.microsoft.com/office/drawing/2014/main" id="{C9147D64-27C1-425F-8FC2-5C37C0DB1CAB}"/>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7900550" y="-830213"/>
            <a:ext cx="846000" cy="11084400"/>
          </a:xfrm>
          <a:prstGeom prst="rect">
            <a:avLst/>
          </a:prstGeom>
          <a:scene3d>
            <a:camera prst="orthographicFront">
              <a:rot lat="4920000" lon="2700000" rev="0"/>
            </a:camera>
            <a:lightRig rig="threePt" dir="t"/>
          </a:scene3d>
        </p:spPr>
      </p:pic>
      <p:pic>
        <p:nvPicPr>
          <p:cNvPr id="36" name="图片 35" descr="图片包含 监控, 游戏机, 钟表&#10;&#10;描述已自动生成">
            <a:extLst>
              <a:ext uri="{FF2B5EF4-FFF2-40B4-BE49-F238E27FC236}">
                <a16:creationId xmlns:a16="http://schemas.microsoft.com/office/drawing/2014/main" id="{374AEFB6-CE77-462B-8FB1-0A23043357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8727" y="2185304"/>
            <a:ext cx="1621137" cy="1662492"/>
          </a:xfrm>
          <a:prstGeom prst="rect">
            <a:avLst/>
          </a:prstGeom>
        </p:spPr>
      </p:pic>
      <p:grpSp>
        <p:nvGrpSpPr>
          <p:cNvPr id="84" name="组合 83">
            <a:extLst>
              <a:ext uri="{FF2B5EF4-FFF2-40B4-BE49-F238E27FC236}">
                <a16:creationId xmlns:a16="http://schemas.microsoft.com/office/drawing/2014/main" id="{9E7EE978-8128-42B0-921D-1A92A131990A}"/>
              </a:ext>
            </a:extLst>
          </p:cNvPr>
          <p:cNvGrpSpPr/>
          <p:nvPr/>
        </p:nvGrpSpPr>
        <p:grpSpPr>
          <a:xfrm>
            <a:off x="494650" y="3737319"/>
            <a:ext cx="7170396" cy="2000773"/>
            <a:chOff x="494650" y="3737319"/>
            <a:chExt cx="7170396" cy="2000773"/>
          </a:xfrm>
        </p:grpSpPr>
        <p:grpSp>
          <p:nvGrpSpPr>
            <p:cNvPr id="64" name="组合 63">
              <a:extLst>
                <a:ext uri="{FF2B5EF4-FFF2-40B4-BE49-F238E27FC236}">
                  <a16:creationId xmlns:a16="http://schemas.microsoft.com/office/drawing/2014/main" id="{D4496B13-897D-48E1-AD30-6BAF0733A9F4}"/>
                </a:ext>
              </a:extLst>
            </p:cNvPr>
            <p:cNvGrpSpPr/>
            <p:nvPr/>
          </p:nvGrpSpPr>
          <p:grpSpPr>
            <a:xfrm>
              <a:off x="494650" y="4162955"/>
              <a:ext cx="7147120" cy="1213655"/>
              <a:chOff x="494650" y="4162955"/>
              <a:chExt cx="7147120" cy="1213655"/>
            </a:xfrm>
          </p:grpSpPr>
          <p:grpSp>
            <p:nvGrpSpPr>
              <p:cNvPr id="57" name="组合 56">
                <a:extLst>
                  <a:ext uri="{FF2B5EF4-FFF2-40B4-BE49-F238E27FC236}">
                    <a16:creationId xmlns:a16="http://schemas.microsoft.com/office/drawing/2014/main" id="{9FE112EA-2793-4B73-B06C-8EDB9F264982}"/>
                  </a:ext>
                </a:extLst>
              </p:cNvPr>
              <p:cNvGrpSpPr/>
              <p:nvPr/>
            </p:nvGrpSpPr>
            <p:grpSpPr>
              <a:xfrm>
                <a:off x="494650" y="4162955"/>
                <a:ext cx="3520356" cy="1213655"/>
                <a:chOff x="494650" y="4162955"/>
                <a:chExt cx="3520356" cy="1213655"/>
              </a:xfrm>
            </p:grpSpPr>
            <p:sp>
              <p:nvSpPr>
                <p:cNvPr id="9" name="圆柱体 8">
                  <a:extLst>
                    <a:ext uri="{FF2B5EF4-FFF2-40B4-BE49-F238E27FC236}">
                      <a16:creationId xmlns:a16="http://schemas.microsoft.com/office/drawing/2014/main" id="{9FDDAF92-938B-45FD-A4E5-A0A92A376541}"/>
                    </a:ext>
                  </a:extLst>
                </p:cNvPr>
                <p:cNvSpPr/>
                <p:nvPr/>
              </p:nvSpPr>
              <p:spPr>
                <a:xfrm rot="5400000">
                  <a:off x="1424314" y="3333365"/>
                  <a:ext cx="1037932" cy="2697111"/>
                </a:xfrm>
                <a:prstGeom prst="can">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圆柱体 133">
                  <a:extLst>
                    <a:ext uri="{FF2B5EF4-FFF2-40B4-BE49-F238E27FC236}">
                      <a16:creationId xmlns:a16="http://schemas.microsoft.com/office/drawing/2014/main" id="{D6A3FEA4-F4BB-45BA-8577-D165EA4F22DE}"/>
                    </a:ext>
                  </a:extLst>
                </p:cNvPr>
                <p:cNvSpPr/>
                <p:nvPr/>
              </p:nvSpPr>
              <p:spPr>
                <a:xfrm rot="5400000">
                  <a:off x="1313967" y="3498816"/>
                  <a:ext cx="1058477" cy="2697111"/>
                </a:xfrm>
                <a:prstGeom prst="can">
                  <a:avLst/>
                </a:prstGeom>
                <a:solidFill>
                  <a:schemeClr val="accent4">
                    <a:lumMod val="60000"/>
                    <a:lumOff val="40000"/>
                    <a:alpha val="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13F3EC8-CE8F-484B-842C-B858BDF18108}"/>
                    </a:ext>
                  </a:extLst>
                </p:cNvPr>
                <p:cNvSpPr/>
                <p:nvPr/>
              </p:nvSpPr>
              <p:spPr>
                <a:xfrm>
                  <a:off x="3862367" y="4320874"/>
                  <a:ext cx="152639" cy="880800"/>
                </a:xfrm>
                <a:prstGeom prst="ellipse">
                  <a:avLst/>
                </a:prstGeom>
                <a:solidFill>
                  <a:srgbClr val="FF0000">
                    <a:alpha val="2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8273DC9E-5211-40EE-9634-F24C2FB60A20}"/>
                    </a:ext>
                  </a:extLst>
                </p:cNvPr>
                <p:cNvCxnSpPr>
                  <a:cxnSpLocks/>
                  <a:stCxn id="29" idx="0"/>
                </p:cNvCxnSpPr>
                <p:nvPr/>
              </p:nvCxnSpPr>
              <p:spPr>
                <a:xfrm flipH="1" flipV="1">
                  <a:off x="3055801" y="4319956"/>
                  <a:ext cx="882886" cy="91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360CAF3-DC37-4B57-98F3-0A537E71618E}"/>
                    </a:ext>
                  </a:extLst>
                </p:cNvPr>
                <p:cNvCxnSpPr>
                  <a:cxnSpLocks/>
                  <a:stCxn id="29" idx="4"/>
                </p:cNvCxnSpPr>
                <p:nvPr/>
              </p:nvCxnSpPr>
              <p:spPr>
                <a:xfrm flipH="1" flipV="1">
                  <a:off x="3143907" y="5200344"/>
                  <a:ext cx="794780" cy="133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3" name="圆柱体 32">
                <a:extLst>
                  <a:ext uri="{FF2B5EF4-FFF2-40B4-BE49-F238E27FC236}">
                    <a16:creationId xmlns:a16="http://schemas.microsoft.com/office/drawing/2014/main" id="{4D7DF0FA-8672-441C-B995-6CD92E19EF01}"/>
                  </a:ext>
                </a:extLst>
              </p:cNvPr>
              <p:cNvSpPr/>
              <p:nvPr/>
            </p:nvSpPr>
            <p:spPr>
              <a:xfrm rot="5400000">
                <a:off x="4399073" y="4209016"/>
                <a:ext cx="890478" cy="1093264"/>
              </a:xfrm>
              <a:prstGeom prst="can">
                <a:avLst/>
              </a:prstGeom>
              <a:gradFill flip="none" rotWithShape="1">
                <a:gsLst>
                  <a:gs pos="0">
                    <a:srgbClr val="FF0000">
                      <a:alpha val="20000"/>
                    </a:srgbClr>
                  </a:gs>
                  <a:gs pos="100000">
                    <a:schemeClr val="accent5">
                      <a:lumMod val="75000"/>
                    </a:schemeClr>
                  </a:gs>
                </a:gsLst>
                <a:lin ang="16200000" scaled="1"/>
                <a:tileRect/>
              </a:gradFill>
              <a:ln>
                <a:gradFill flip="none" rotWithShape="1">
                  <a:gsLst>
                    <a:gs pos="0">
                      <a:srgbClr val="FF0000"/>
                    </a:gs>
                    <a:gs pos="100000">
                      <a:schemeClr val="accent5">
                        <a:lumMod val="7500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圆柱体 146">
                <a:extLst>
                  <a:ext uri="{FF2B5EF4-FFF2-40B4-BE49-F238E27FC236}">
                    <a16:creationId xmlns:a16="http://schemas.microsoft.com/office/drawing/2014/main" id="{DD476E97-9A73-4912-B4DD-0DF05CF48BD6}"/>
                  </a:ext>
                </a:extLst>
              </p:cNvPr>
              <p:cNvSpPr/>
              <p:nvPr/>
            </p:nvSpPr>
            <p:spPr>
              <a:xfrm rot="5400000">
                <a:off x="6418052" y="3973395"/>
                <a:ext cx="890478" cy="1556959"/>
              </a:xfrm>
              <a:prstGeom prst="can">
                <a:avLst/>
              </a:prstGeom>
              <a:solidFill>
                <a:schemeClr val="accent1">
                  <a:alpha val="20000"/>
                </a:schemeClr>
              </a:solidFill>
              <a:ln>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0" name="对象 79">
              <a:extLst>
                <a:ext uri="{FF2B5EF4-FFF2-40B4-BE49-F238E27FC236}">
                  <a16:creationId xmlns:a16="http://schemas.microsoft.com/office/drawing/2014/main" id="{9EE53026-3CCE-46AE-8781-4E3DF90F587C}"/>
                </a:ext>
              </a:extLst>
            </p:cNvPr>
            <p:cNvGraphicFramePr>
              <a:graphicFrameLocks noChangeAspect="1"/>
            </p:cNvGraphicFramePr>
            <p:nvPr/>
          </p:nvGraphicFramePr>
          <p:xfrm>
            <a:off x="1792963" y="3737319"/>
            <a:ext cx="345196" cy="424856"/>
          </p:xfrm>
          <a:graphic>
            <a:graphicData uri="http://schemas.openxmlformats.org/presentationml/2006/ole">
              <mc:AlternateContent xmlns:mc="http://schemas.openxmlformats.org/markup-compatibility/2006">
                <mc:Choice xmlns:v="urn:schemas-microsoft-com:vml" Requires="v">
                  <p:oleObj name="Equation" r:id="rId8" imgW="164880" imgH="203040" progId="Equation.DSMT4">
                    <p:embed/>
                  </p:oleObj>
                </mc:Choice>
                <mc:Fallback>
                  <p:oleObj name="Equation" r:id="rId8" imgW="164880" imgH="203040" progId="Equation.DSMT4">
                    <p:embed/>
                    <p:pic>
                      <p:nvPicPr>
                        <p:cNvPr id="80" name="对象 79">
                          <a:extLst>
                            <a:ext uri="{FF2B5EF4-FFF2-40B4-BE49-F238E27FC236}">
                              <a16:creationId xmlns:a16="http://schemas.microsoft.com/office/drawing/2014/main" id="{9EE53026-3CCE-46AE-8781-4E3DF90F587C}"/>
                            </a:ext>
                          </a:extLst>
                        </p:cNvPr>
                        <p:cNvPicPr/>
                        <p:nvPr/>
                      </p:nvPicPr>
                      <p:blipFill>
                        <a:blip r:embed="rId9"/>
                        <a:stretch>
                          <a:fillRect/>
                        </a:stretch>
                      </p:blipFill>
                      <p:spPr>
                        <a:xfrm>
                          <a:off x="1792963" y="3737319"/>
                          <a:ext cx="345196" cy="424856"/>
                        </a:xfrm>
                        <a:prstGeom prst="rect">
                          <a:avLst/>
                        </a:prstGeom>
                      </p:spPr>
                    </p:pic>
                  </p:oleObj>
                </mc:Fallback>
              </mc:AlternateContent>
            </a:graphicData>
          </a:graphic>
        </p:graphicFrame>
        <p:graphicFrame>
          <p:nvGraphicFramePr>
            <p:cNvPr id="81" name="对象 80">
              <a:extLst>
                <a:ext uri="{FF2B5EF4-FFF2-40B4-BE49-F238E27FC236}">
                  <a16:creationId xmlns:a16="http://schemas.microsoft.com/office/drawing/2014/main" id="{2A2C3848-7AB6-4EB5-A44F-1A776D95326E}"/>
                </a:ext>
              </a:extLst>
            </p:cNvPr>
            <p:cNvGraphicFramePr>
              <a:graphicFrameLocks noChangeAspect="1"/>
            </p:cNvGraphicFramePr>
            <p:nvPr/>
          </p:nvGraphicFramePr>
          <p:xfrm>
            <a:off x="1778466" y="5315279"/>
            <a:ext cx="369961" cy="422813"/>
          </p:xfrm>
          <a:graphic>
            <a:graphicData uri="http://schemas.openxmlformats.org/presentationml/2006/ole">
              <mc:AlternateContent xmlns:mc="http://schemas.openxmlformats.org/markup-compatibility/2006">
                <mc:Choice xmlns:v="urn:schemas-microsoft-com:vml" Requires="v">
                  <p:oleObj name="Equation" r:id="rId10" imgW="177480" imgH="203040" progId="Equation.DSMT4">
                    <p:embed/>
                  </p:oleObj>
                </mc:Choice>
                <mc:Fallback>
                  <p:oleObj name="Equation" r:id="rId10" imgW="177480" imgH="203040" progId="Equation.DSMT4">
                    <p:embed/>
                    <p:pic>
                      <p:nvPicPr>
                        <p:cNvPr id="81" name="对象 80">
                          <a:extLst>
                            <a:ext uri="{FF2B5EF4-FFF2-40B4-BE49-F238E27FC236}">
                              <a16:creationId xmlns:a16="http://schemas.microsoft.com/office/drawing/2014/main" id="{2A2C3848-7AB6-4EB5-A44F-1A776D95326E}"/>
                            </a:ext>
                          </a:extLst>
                        </p:cNvPr>
                        <p:cNvPicPr/>
                        <p:nvPr/>
                      </p:nvPicPr>
                      <p:blipFill>
                        <a:blip r:embed="rId11"/>
                        <a:stretch>
                          <a:fillRect/>
                        </a:stretch>
                      </p:blipFill>
                      <p:spPr>
                        <a:xfrm>
                          <a:off x="1778466" y="5315279"/>
                          <a:ext cx="369961" cy="422813"/>
                        </a:xfrm>
                        <a:prstGeom prst="rect">
                          <a:avLst/>
                        </a:prstGeom>
                      </p:spPr>
                    </p:pic>
                  </p:oleObj>
                </mc:Fallback>
              </mc:AlternateContent>
            </a:graphicData>
          </a:graphic>
        </p:graphicFrame>
        <p:graphicFrame>
          <p:nvGraphicFramePr>
            <p:cNvPr id="82" name="对象 81">
              <a:extLst>
                <a:ext uri="{FF2B5EF4-FFF2-40B4-BE49-F238E27FC236}">
                  <a16:creationId xmlns:a16="http://schemas.microsoft.com/office/drawing/2014/main" id="{DE89C231-4ACC-43D8-9BC4-736D8D8DA8E4}"/>
                </a:ext>
              </a:extLst>
            </p:cNvPr>
            <p:cNvGraphicFramePr>
              <a:graphicFrameLocks noChangeAspect="1"/>
            </p:cNvGraphicFramePr>
            <p:nvPr/>
          </p:nvGraphicFramePr>
          <p:xfrm>
            <a:off x="6151492" y="3843759"/>
            <a:ext cx="1513554" cy="424856"/>
          </p:xfrm>
          <a:graphic>
            <a:graphicData uri="http://schemas.openxmlformats.org/presentationml/2006/ole">
              <mc:AlternateContent xmlns:mc="http://schemas.openxmlformats.org/markup-compatibility/2006">
                <mc:Choice xmlns:v="urn:schemas-microsoft-com:vml" Requires="v">
                  <p:oleObj name="Equation" r:id="rId12" imgW="723600" imgH="203040" progId="Equation.DSMT4">
                    <p:embed/>
                  </p:oleObj>
                </mc:Choice>
                <mc:Fallback>
                  <p:oleObj name="Equation" r:id="rId12" imgW="723600" imgH="203040" progId="Equation.DSMT4">
                    <p:embed/>
                    <p:pic>
                      <p:nvPicPr>
                        <p:cNvPr id="82" name="对象 81">
                          <a:extLst>
                            <a:ext uri="{FF2B5EF4-FFF2-40B4-BE49-F238E27FC236}">
                              <a16:creationId xmlns:a16="http://schemas.microsoft.com/office/drawing/2014/main" id="{DE89C231-4ACC-43D8-9BC4-736D8D8DA8E4}"/>
                            </a:ext>
                          </a:extLst>
                        </p:cNvPr>
                        <p:cNvPicPr/>
                        <p:nvPr/>
                      </p:nvPicPr>
                      <p:blipFill>
                        <a:blip r:embed="rId13"/>
                        <a:stretch>
                          <a:fillRect/>
                        </a:stretch>
                      </p:blipFill>
                      <p:spPr>
                        <a:xfrm>
                          <a:off x="6151492" y="3843759"/>
                          <a:ext cx="1513554" cy="424856"/>
                        </a:xfrm>
                        <a:prstGeom prst="rect">
                          <a:avLst/>
                        </a:prstGeom>
                      </p:spPr>
                    </p:pic>
                  </p:oleObj>
                </mc:Fallback>
              </mc:AlternateContent>
            </a:graphicData>
          </a:graphic>
        </p:graphicFrame>
      </p:grpSp>
      <p:grpSp>
        <p:nvGrpSpPr>
          <p:cNvPr id="100" name="组合 99">
            <a:extLst>
              <a:ext uri="{FF2B5EF4-FFF2-40B4-BE49-F238E27FC236}">
                <a16:creationId xmlns:a16="http://schemas.microsoft.com/office/drawing/2014/main" id="{73AE05B7-0771-4B9A-9480-CBB43D99344C}"/>
              </a:ext>
            </a:extLst>
          </p:cNvPr>
          <p:cNvGrpSpPr/>
          <p:nvPr/>
        </p:nvGrpSpPr>
        <p:grpSpPr>
          <a:xfrm>
            <a:off x="4696967" y="3363913"/>
            <a:ext cx="771974" cy="396254"/>
            <a:chOff x="4910647" y="3373713"/>
            <a:chExt cx="771974" cy="396254"/>
          </a:xfrm>
        </p:grpSpPr>
        <p:grpSp>
          <p:nvGrpSpPr>
            <p:cNvPr id="135" name="组合 134">
              <a:extLst>
                <a:ext uri="{FF2B5EF4-FFF2-40B4-BE49-F238E27FC236}">
                  <a16:creationId xmlns:a16="http://schemas.microsoft.com/office/drawing/2014/main" id="{A54789D0-885D-4F39-A644-755BBC83C4C1}"/>
                </a:ext>
              </a:extLst>
            </p:cNvPr>
            <p:cNvGrpSpPr/>
            <p:nvPr/>
          </p:nvGrpSpPr>
          <p:grpSpPr>
            <a:xfrm>
              <a:off x="4910647" y="3589682"/>
              <a:ext cx="394943" cy="180285"/>
              <a:chOff x="4910483" y="3537492"/>
              <a:chExt cx="394943" cy="180285"/>
            </a:xfrm>
          </p:grpSpPr>
          <p:cxnSp>
            <p:nvCxnSpPr>
              <p:cNvPr id="140" name="直接箭头连接符 139">
                <a:extLst>
                  <a:ext uri="{FF2B5EF4-FFF2-40B4-BE49-F238E27FC236}">
                    <a16:creationId xmlns:a16="http://schemas.microsoft.com/office/drawing/2014/main" id="{7A14B04B-64D0-4567-B599-678E2E904D11}"/>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C4932A47-0469-472A-97B9-19993C39F2F7}"/>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280007DC-D73B-455B-B625-5CDA0C4BBE34}"/>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extLst>
                <p:ext uri="{D42A27DB-BD31-4B8C-83A1-F6EECF244321}">
                  <p14:modId xmlns:p14="http://schemas.microsoft.com/office/powerpoint/2010/main" val="156143178"/>
                </p:ext>
              </p:extLst>
            </p:nvPr>
          </p:nvGraphicFramePr>
          <p:xfrm>
            <a:off x="5026984" y="3373713"/>
            <a:ext cx="655637" cy="241300"/>
          </p:xfrm>
          <a:graphic>
            <a:graphicData uri="http://schemas.openxmlformats.org/presentationml/2006/ole">
              <mc:AlternateContent xmlns:mc="http://schemas.openxmlformats.org/markup-compatibility/2006">
                <mc:Choice xmlns:v="urn:schemas-microsoft-com:vml" Requires="v">
                  <p:oleObj name="Equation" r:id="rId14" imgW="622080" imgH="228600" progId="Equation.DSMT4">
                    <p:embed/>
                  </p:oleObj>
                </mc:Choice>
                <mc:Fallback>
                  <p:oleObj name="Equation" r:id="rId14" imgW="622080" imgH="22860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15"/>
                        <a:stretch>
                          <a:fillRect/>
                        </a:stretch>
                      </p:blipFill>
                      <p:spPr>
                        <a:xfrm>
                          <a:off x="5026984" y="3373713"/>
                          <a:ext cx="655637" cy="241300"/>
                        </a:xfrm>
                        <a:prstGeom prst="rect">
                          <a:avLst/>
                        </a:prstGeom>
                      </p:spPr>
                    </p:pic>
                  </p:oleObj>
                </mc:Fallback>
              </mc:AlternateContent>
            </a:graphicData>
          </a:graphic>
        </p:graphicFrame>
      </p:grpSp>
      <p:grpSp>
        <p:nvGrpSpPr>
          <p:cNvPr id="22" name="组合 21">
            <a:extLst>
              <a:ext uri="{FF2B5EF4-FFF2-40B4-BE49-F238E27FC236}">
                <a16:creationId xmlns:a16="http://schemas.microsoft.com/office/drawing/2014/main" id="{EE1974CF-DA1E-445C-9570-366185BE09D8}"/>
              </a:ext>
            </a:extLst>
          </p:cNvPr>
          <p:cNvGrpSpPr/>
          <p:nvPr/>
        </p:nvGrpSpPr>
        <p:grpSpPr>
          <a:xfrm>
            <a:off x="3188586" y="5975798"/>
            <a:ext cx="5887138" cy="448637"/>
            <a:chOff x="3188586" y="5975798"/>
            <a:chExt cx="5887138" cy="448637"/>
          </a:xfrm>
        </p:grpSpPr>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extLst>
                <p:ext uri="{D42A27DB-BD31-4B8C-83A1-F6EECF244321}">
                  <p14:modId xmlns:p14="http://schemas.microsoft.com/office/powerpoint/2010/main" val="555703939"/>
                </p:ext>
              </p:extLst>
            </p:nvPr>
          </p:nvGraphicFramePr>
          <p:xfrm>
            <a:off x="8639241" y="6001140"/>
            <a:ext cx="436483" cy="315238"/>
          </p:xfrm>
          <a:graphic>
            <a:graphicData uri="http://schemas.openxmlformats.org/presentationml/2006/ole">
              <mc:AlternateContent xmlns:mc="http://schemas.openxmlformats.org/markup-compatibility/2006">
                <mc:Choice xmlns:v="urn:schemas-microsoft-com:vml" Requires="v">
                  <p:oleObj name="Equation" r:id="rId16" imgW="228600" imgH="164880" progId="Equation.DSMT4">
                    <p:embed/>
                  </p:oleObj>
                </mc:Choice>
                <mc:Fallback>
                  <p:oleObj name="Equation" r:id="rId16"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17"/>
                        <a:stretch>
                          <a:fillRect/>
                        </a:stretch>
                      </p:blipFill>
                      <p:spPr>
                        <a:xfrm>
                          <a:off x="8639241" y="6001140"/>
                          <a:ext cx="436483" cy="315238"/>
                        </a:xfrm>
                        <a:prstGeom prst="rect">
                          <a:avLst/>
                        </a:prstGeom>
                      </p:spPr>
                    </p:pic>
                  </p:oleObj>
                </mc:Fallback>
              </mc:AlternateContent>
            </a:graphicData>
          </a:graphic>
        </p:graphicFrame>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9771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extLst>
                <p:ext uri="{D42A27DB-BD31-4B8C-83A1-F6EECF244321}">
                  <p14:modId xmlns:p14="http://schemas.microsoft.com/office/powerpoint/2010/main" val="2184175537"/>
                </p:ext>
              </p:extLst>
            </p:nvPr>
          </p:nvGraphicFramePr>
          <p:xfrm>
            <a:off x="5832655" y="5975798"/>
            <a:ext cx="2904333" cy="448637"/>
          </p:xfrm>
          <a:graphic>
            <a:graphicData uri="http://schemas.openxmlformats.org/presentationml/2006/ole">
              <mc:AlternateContent xmlns:mc="http://schemas.openxmlformats.org/markup-compatibility/2006">
                <mc:Choice xmlns:v="urn:schemas-microsoft-com:vml" Requires="v">
                  <p:oleObj name="Equation" r:id="rId18" imgW="1562040" imgH="241200" progId="Equation.DSMT4">
                    <p:embed/>
                  </p:oleObj>
                </mc:Choice>
                <mc:Fallback>
                  <p:oleObj name="Equation" r:id="rId18"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19"/>
                        <a:stretch>
                          <a:fillRect/>
                        </a:stretch>
                      </p:blipFill>
                      <p:spPr>
                        <a:xfrm>
                          <a:off x="5832655" y="5975798"/>
                          <a:ext cx="2904333" cy="448637"/>
                        </a:xfrm>
                        <a:prstGeom prst="rect">
                          <a:avLst/>
                        </a:prstGeom>
                      </p:spPr>
                    </p:pic>
                  </p:oleObj>
                </mc:Fallback>
              </mc:AlternateContent>
            </a:graphicData>
          </a:graphic>
        </p:graphicFrame>
        <p:sp>
          <p:nvSpPr>
            <p:cNvPr id="119" name="标题 1">
              <a:extLst>
                <a:ext uri="{FF2B5EF4-FFF2-40B4-BE49-F238E27FC236}">
                  <a16:creationId xmlns:a16="http://schemas.microsoft.com/office/drawing/2014/main" id="{B6D507F9-6BA2-4DE4-9003-43E6BC22D011}"/>
                </a:ext>
              </a:extLst>
            </p:cNvPr>
            <p:cNvSpPr txBox="1">
              <a:spLocks/>
            </p:cNvSpPr>
            <p:nvPr/>
          </p:nvSpPr>
          <p:spPr bwMode="auto">
            <a:xfrm>
              <a:off x="3188586" y="5977580"/>
              <a:ext cx="8915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x,y,z</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mn-lt"/>
                  <a:ea typeface="黑体" panose="02010609060101010101" pitchFamily="49" charset="-122"/>
                  <a:cs typeface="Gisha" panose="020B0604020202020204" pitchFamily="34" charset="-79"/>
                </a:rPr>
                <a:t>向</a:t>
              </a:r>
            </a:p>
          </p:txBody>
        </p:sp>
      </p:grpSp>
      <p:grpSp>
        <p:nvGrpSpPr>
          <p:cNvPr id="162" name="组合 161">
            <a:extLst>
              <a:ext uri="{FF2B5EF4-FFF2-40B4-BE49-F238E27FC236}">
                <a16:creationId xmlns:a16="http://schemas.microsoft.com/office/drawing/2014/main" id="{759F78F4-5859-41E3-8CBE-CC298AF44E68}"/>
              </a:ext>
            </a:extLst>
          </p:cNvPr>
          <p:cNvGrpSpPr/>
          <p:nvPr/>
        </p:nvGrpSpPr>
        <p:grpSpPr>
          <a:xfrm>
            <a:off x="31809" y="6491415"/>
            <a:ext cx="437891" cy="299556"/>
            <a:chOff x="8539422" y="6009541"/>
            <a:chExt cx="437891" cy="299556"/>
          </a:xfrm>
        </p:grpSpPr>
        <p:sp>
          <p:nvSpPr>
            <p:cNvPr id="163" name="卷形: 垂直 162">
              <a:extLst>
                <a:ext uri="{FF2B5EF4-FFF2-40B4-BE49-F238E27FC236}">
                  <a16:creationId xmlns:a16="http://schemas.microsoft.com/office/drawing/2014/main" id="{84AC2F72-E233-492D-88AD-7325B03996DA}"/>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标题 1">
              <a:extLst>
                <a:ext uri="{FF2B5EF4-FFF2-40B4-BE49-F238E27FC236}">
                  <a16:creationId xmlns:a16="http://schemas.microsoft.com/office/drawing/2014/main" id="{6BD625E0-C998-442D-AC56-1E5825CA694B}"/>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42</a:t>
              </a:r>
              <a:endParaRPr lang="zh-CN" altLang="en-US" sz="1600" b="1" dirty="0">
                <a:latin typeface="+mn-ea"/>
                <a:ea typeface="+mn-ea"/>
                <a:cs typeface="Times New Roman" panose="02020603050405020304" pitchFamily="18" charset="0"/>
              </a:endParaRPr>
            </a:p>
          </p:txBody>
        </p:sp>
      </p:grpSp>
      <p:graphicFrame>
        <p:nvGraphicFramePr>
          <p:cNvPr id="20" name="对象 19">
            <a:extLst>
              <a:ext uri="{FF2B5EF4-FFF2-40B4-BE49-F238E27FC236}">
                <a16:creationId xmlns:a16="http://schemas.microsoft.com/office/drawing/2014/main" id="{77DE78D0-733C-4E5A-ABCD-3D88674629EA}"/>
              </a:ext>
            </a:extLst>
          </p:cNvPr>
          <p:cNvGraphicFramePr>
            <a:graphicFrameLocks noChangeAspect="1"/>
          </p:cNvGraphicFramePr>
          <p:nvPr>
            <p:extLst>
              <p:ext uri="{D42A27DB-BD31-4B8C-83A1-F6EECF244321}">
                <p14:modId xmlns:p14="http://schemas.microsoft.com/office/powerpoint/2010/main" val="1243050295"/>
              </p:ext>
            </p:extLst>
          </p:nvPr>
        </p:nvGraphicFramePr>
        <p:xfrm>
          <a:off x="102129" y="2579429"/>
          <a:ext cx="5963279" cy="706759"/>
        </p:xfrm>
        <a:graphic>
          <a:graphicData uri="http://schemas.openxmlformats.org/presentationml/2006/ole">
            <mc:AlternateContent xmlns:mc="http://schemas.openxmlformats.org/markup-compatibility/2006">
              <mc:Choice xmlns:v="urn:schemas-microsoft-com:vml" Requires="v">
                <p:oleObj name="Equation" r:id="rId20" imgW="5143320" imgH="609480" progId="Equation.DSMT4">
                  <p:embed/>
                </p:oleObj>
              </mc:Choice>
              <mc:Fallback>
                <p:oleObj name="Equation" r:id="rId20" imgW="5143320" imgH="609480" progId="Equation.DSMT4">
                  <p:embed/>
                  <p:pic>
                    <p:nvPicPr>
                      <p:cNvPr id="0" name=""/>
                      <p:cNvPicPr/>
                      <p:nvPr/>
                    </p:nvPicPr>
                    <p:blipFill>
                      <a:blip r:embed="rId21"/>
                      <a:stretch>
                        <a:fillRect/>
                      </a:stretch>
                    </p:blipFill>
                    <p:spPr>
                      <a:xfrm>
                        <a:off x="102129" y="2579429"/>
                        <a:ext cx="5963279" cy="706759"/>
                      </a:xfrm>
                      <a:prstGeom prst="rect">
                        <a:avLst/>
                      </a:prstGeom>
                    </p:spPr>
                  </p:pic>
                </p:oleObj>
              </mc:Fallback>
            </mc:AlternateContent>
          </a:graphicData>
        </a:graphic>
      </p:graphicFrame>
      <p:grpSp>
        <p:nvGrpSpPr>
          <p:cNvPr id="253" name="组合 252">
            <a:extLst>
              <a:ext uri="{FF2B5EF4-FFF2-40B4-BE49-F238E27FC236}">
                <a16:creationId xmlns:a16="http://schemas.microsoft.com/office/drawing/2014/main" id="{C42293C7-B9CA-4C87-9635-700B43CBC98C}"/>
              </a:ext>
            </a:extLst>
          </p:cNvPr>
          <p:cNvGrpSpPr/>
          <p:nvPr/>
        </p:nvGrpSpPr>
        <p:grpSpPr>
          <a:xfrm>
            <a:off x="4076876" y="4774827"/>
            <a:ext cx="774396" cy="1305355"/>
            <a:chOff x="5066231" y="4761570"/>
            <a:chExt cx="774396" cy="1305355"/>
          </a:xfrm>
        </p:grpSpPr>
        <p:sp>
          <p:nvSpPr>
            <p:cNvPr id="265" name="标题 1">
              <a:extLst>
                <a:ext uri="{FF2B5EF4-FFF2-40B4-BE49-F238E27FC236}">
                  <a16:creationId xmlns:a16="http://schemas.microsoft.com/office/drawing/2014/main" id="{1718A201-244D-4E65-B541-FB2515BBA734}"/>
                </a:ext>
              </a:extLst>
            </p:cNvPr>
            <p:cNvSpPr txBox="1">
              <a:spLocks/>
            </p:cNvSpPr>
            <p:nvPr/>
          </p:nvSpPr>
          <p:spPr bwMode="auto">
            <a:xfrm>
              <a:off x="5067784" y="4761570"/>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sp>
          <p:nvSpPr>
            <p:cNvPr id="259" name="标题 1">
              <a:extLst>
                <a:ext uri="{FF2B5EF4-FFF2-40B4-BE49-F238E27FC236}">
                  <a16:creationId xmlns:a16="http://schemas.microsoft.com/office/drawing/2014/main" id="{35F729A0-4795-49B1-80C1-1F516E8BC878}"/>
                </a:ext>
              </a:extLst>
            </p:cNvPr>
            <p:cNvSpPr txBox="1">
              <a:spLocks/>
            </p:cNvSpPr>
            <p:nvPr/>
          </p:nvSpPr>
          <p:spPr bwMode="auto">
            <a:xfrm>
              <a:off x="5132558" y="559073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260" name="标题 1">
              <a:extLst>
                <a:ext uri="{FF2B5EF4-FFF2-40B4-BE49-F238E27FC236}">
                  <a16:creationId xmlns:a16="http://schemas.microsoft.com/office/drawing/2014/main" id="{B74D6CFB-D2E9-47A4-8BC4-A5092B664A1F}"/>
                </a:ext>
              </a:extLst>
            </p:cNvPr>
            <p:cNvSpPr txBox="1">
              <a:spLocks/>
            </p:cNvSpPr>
            <p:nvPr/>
          </p:nvSpPr>
          <p:spPr bwMode="auto">
            <a:xfrm>
              <a:off x="5066231" y="5716921"/>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sp>
        <p:nvSpPr>
          <p:cNvPr id="266" name="标题 1">
            <a:extLst>
              <a:ext uri="{FF2B5EF4-FFF2-40B4-BE49-F238E27FC236}">
                <a16:creationId xmlns:a16="http://schemas.microsoft.com/office/drawing/2014/main" id="{FD9AD32F-DC8F-4763-83EC-3E5A48A73F6F}"/>
              </a:ext>
            </a:extLst>
          </p:cNvPr>
          <p:cNvSpPr txBox="1">
            <a:spLocks/>
          </p:cNvSpPr>
          <p:nvPr/>
        </p:nvSpPr>
        <p:spPr bwMode="auto">
          <a:xfrm>
            <a:off x="9329" y="2123975"/>
            <a:ext cx="421249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2.3 </a:t>
            </a:r>
            <a:r>
              <a:rPr lang="zh-CN" altLang="en-US" sz="2000" b="1" dirty="0">
                <a:latin typeface="+mn-lt"/>
                <a:ea typeface="黑体" panose="02010609060101010101" pitchFamily="49" charset="-122"/>
                <a:cs typeface="Gisha" panose="020B0604020202020204" pitchFamily="34" charset="-79"/>
              </a:rPr>
              <a:t>验证：数值仿真远场倍频光成像</a:t>
            </a:r>
            <a:endParaRPr lang="en-US" altLang="zh-CN" sz="2000" b="1" dirty="0">
              <a:latin typeface="+mn-lt"/>
              <a:ea typeface="黑体" panose="02010609060101010101" pitchFamily="49" charset="-122"/>
              <a:cs typeface="Gisha" panose="020B0604020202020204" pitchFamily="34" charset="-79"/>
            </a:endParaRPr>
          </a:p>
        </p:txBody>
      </p:sp>
      <p:grpSp>
        <p:nvGrpSpPr>
          <p:cNvPr id="267" name="组合 266">
            <a:extLst>
              <a:ext uri="{FF2B5EF4-FFF2-40B4-BE49-F238E27FC236}">
                <a16:creationId xmlns:a16="http://schemas.microsoft.com/office/drawing/2014/main" id="{B8F9DCE7-EF5E-483F-8E33-92FDAD42EEF1}"/>
              </a:ext>
            </a:extLst>
          </p:cNvPr>
          <p:cNvGrpSpPr/>
          <p:nvPr/>
        </p:nvGrpSpPr>
        <p:grpSpPr>
          <a:xfrm>
            <a:off x="452111" y="1061836"/>
            <a:ext cx="8653824" cy="1071067"/>
            <a:chOff x="452111" y="1061836"/>
            <a:chExt cx="8653824" cy="1071067"/>
          </a:xfrm>
        </p:grpSpPr>
        <p:sp>
          <p:nvSpPr>
            <p:cNvPr id="268" name="标题 1">
              <a:extLst>
                <a:ext uri="{FF2B5EF4-FFF2-40B4-BE49-F238E27FC236}">
                  <a16:creationId xmlns:a16="http://schemas.microsoft.com/office/drawing/2014/main" id="{9E6B8DE0-69BE-4EC3-A68D-71D4CA4D46FC}"/>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69" name="标题 1">
              <a:extLst>
                <a:ext uri="{FF2B5EF4-FFF2-40B4-BE49-F238E27FC236}">
                  <a16:creationId xmlns:a16="http://schemas.microsoft.com/office/drawing/2014/main" id="{E95CB26C-EE6D-4A34-9AD6-B70B8EF36EAE}"/>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70" name="标题 1">
              <a:extLst>
                <a:ext uri="{FF2B5EF4-FFF2-40B4-BE49-F238E27FC236}">
                  <a16:creationId xmlns:a16="http://schemas.microsoft.com/office/drawing/2014/main" id="{03393591-B5B1-48A9-A213-58A14EE79868}"/>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71" name="标题 1">
              <a:extLst>
                <a:ext uri="{FF2B5EF4-FFF2-40B4-BE49-F238E27FC236}">
                  <a16:creationId xmlns:a16="http://schemas.microsoft.com/office/drawing/2014/main" id="{14822D3D-77C1-4B5D-883E-194BDB6B7340}"/>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72" name="标题 1">
              <a:extLst>
                <a:ext uri="{FF2B5EF4-FFF2-40B4-BE49-F238E27FC236}">
                  <a16:creationId xmlns:a16="http://schemas.microsoft.com/office/drawing/2014/main" id="{A9713F57-065F-4980-B352-D1675ED04AAC}"/>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73" name="标题 1">
              <a:extLst>
                <a:ext uri="{FF2B5EF4-FFF2-40B4-BE49-F238E27FC236}">
                  <a16:creationId xmlns:a16="http://schemas.microsoft.com/office/drawing/2014/main" id="{0AF2D895-449F-4B8E-8016-21C072D5348C}"/>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74" name="标题 1">
              <a:extLst>
                <a:ext uri="{FF2B5EF4-FFF2-40B4-BE49-F238E27FC236}">
                  <a16:creationId xmlns:a16="http://schemas.microsoft.com/office/drawing/2014/main" id="{38F56F8F-4E0C-4E7B-987E-C63E662A5E35}"/>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75" name="标题 1">
              <a:extLst>
                <a:ext uri="{FF2B5EF4-FFF2-40B4-BE49-F238E27FC236}">
                  <a16:creationId xmlns:a16="http://schemas.microsoft.com/office/drawing/2014/main" id="{D64D7536-5FAC-4EF4-A533-07CF8342C4C4}"/>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pic>
        <p:nvPicPr>
          <p:cNvPr id="25" name="图片 24" descr="图片包含 游戏机, 灯光, 交通, 街道&#10;&#10;描述已自动生成">
            <a:extLst>
              <a:ext uri="{FF2B5EF4-FFF2-40B4-BE49-F238E27FC236}">
                <a16:creationId xmlns:a16="http://schemas.microsoft.com/office/drawing/2014/main" id="{A1E76B75-1050-4BC9-B5FA-4A86B226E6D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04818" y="-829712"/>
            <a:ext cx="845193" cy="11085032"/>
          </a:xfrm>
          <a:prstGeom prst="rect">
            <a:avLst/>
          </a:prstGeom>
          <a:scene3d>
            <a:camera prst="orthographicFront">
              <a:rot lat="4920000" lon="2700000" rev="0"/>
            </a:camera>
            <a:lightRig rig="threePt" dir="t"/>
          </a:scene3d>
        </p:spPr>
      </p:pic>
      <p:pic>
        <p:nvPicPr>
          <p:cNvPr id="32" name="图片 31" descr="图片包含 游戏机, 灯光, 交通, 街道&#10;&#10;描述已自动生成">
            <a:extLst>
              <a:ext uri="{FF2B5EF4-FFF2-40B4-BE49-F238E27FC236}">
                <a16:creationId xmlns:a16="http://schemas.microsoft.com/office/drawing/2014/main" id="{4631B2A4-8F50-4F83-9FE9-F5D68F2230C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43022" y="2178172"/>
            <a:ext cx="1631650" cy="1672138"/>
          </a:xfrm>
          <a:prstGeom prst="rect">
            <a:avLst/>
          </a:prstGeom>
        </p:spPr>
      </p:pic>
      <p:pic>
        <p:nvPicPr>
          <p:cNvPr id="40" name="图片 39" descr="图片包含 游戏机, 鱼, 水, 笔记本&#10;&#10;描述已自动生成">
            <a:extLst>
              <a:ext uri="{FF2B5EF4-FFF2-40B4-BE49-F238E27FC236}">
                <a16:creationId xmlns:a16="http://schemas.microsoft.com/office/drawing/2014/main" id="{4B6905B0-BBB2-40D4-BAFD-00402D2C50C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042853" y="2179210"/>
            <a:ext cx="1638456" cy="1662492"/>
          </a:xfrm>
          <a:prstGeom prst="rect">
            <a:avLst/>
          </a:prstGeom>
        </p:spPr>
      </p:pic>
      <p:pic>
        <p:nvPicPr>
          <p:cNvPr id="276" name="图片 275" descr="图片包含 游戏机, 鱼, 水, 笔记本&#10;&#10;描述已自动生成">
            <a:extLst>
              <a:ext uri="{FF2B5EF4-FFF2-40B4-BE49-F238E27FC236}">
                <a16:creationId xmlns:a16="http://schemas.microsoft.com/office/drawing/2014/main" id="{2236BFF3-062A-4163-9306-460636005093}"/>
              </a:ext>
            </a:extLst>
          </p:cNvPr>
          <p:cNvPicPr>
            <a:picLocks/>
          </p:cNvPicPr>
          <p:nvPr/>
        </p:nvPicPr>
        <p:blipFill>
          <a:blip r:embed="rId23">
            <a:extLst>
              <a:ext uri="{28A0092B-C50C-407E-A947-70E740481C1C}">
                <a14:useLocalDpi xmlns:a14="http://schemas.microsoft.com/office/drawing/2010/main" val="0"/>
              </a:ext>
            </a:extLst>
          </a:blip>
          <a:stretch>
            <a:fillRect/>
          </a:stretch>
        </p:blipFill>
        <p:spPr>
          <a:xfrm>
            <a:off x="7909814" y="-827491"/>
            <a:ext cx="835200" cy="11084400"/>
          </a:xfrm>
          <a:prstGeom prst="rect">
            <a:avLst/>
          </a:prstGeom>
          <a:scene3d>
            <a:camera prst="orthographicFront">
              <a:rot lat="4920000" lon="2700000" rev="0"/>
            </a:camera>
            <a:lightRig rig="threePt" dir="t"/>
          </a:scene3d>
        </p:spPr>
      </p:pic>
      <p:pic>
        <p:nvPicPr>
          <p:cNvPr id="44" name="图片 43" descr="图片包含 游戏机, 物体, 钟表&#10;&#10;描述已自动生成">
            <a:extLst>
              <a:ext uri="{FF2B5EF4-FFF2-40B4-BE49-F238E27FC236}">
                <a16:creationId xmlns:a16="http://schemas.microsoft.com/office/drawing/2014/main" id="{FF2D3A8E-050F-412F-B371-5469199E3D12}"/>
              </a:ext>
            </a:extLst>
          </p:cNvPr>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23475" y="2493474"/>
            <a:ext cx="1420525" cy="809188"/>
          </a:xfrm>
          <a:prstGeom prst="rect">
            <a:avLst/>
          </a:prstGeom>
        </p:spPr>
      </p:pic>
      <p:pic>
        <p:nvPicPr>
          <p:cNvPr id="46" name="图片 45" descr="卡通人物&#10;&#10;描述已自动生成">
            <a:extLst>
              <a:ext uri="{FF2B5EF4-FFF2-40B4-BE49-F238E27FC236}">
                <a16:creationId xmlns:a16="http://schemas.microsoft.com/office/drawing/2014/main" id="{388BD139-9868-4DBD-A485-9D0C385D4EA5}"/>
              </a:ext>
            </a:extLst>
          </p:cNvPr>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4145" y="2535217"/>
            <a:ext cx="1420525" cy="831411"/>
          </a:xfrm>
          <a:prstGeom prst="rect">
            <a:avLst/>
          </a:prstGeom>
        </p:spPr>
      </p:pic>
      <p:pic>
        <p:nvPicPr>
          <p:cNvPr id="67" name="图片 66" descr="图片包含 游戏机, 电脑, 灯光&#10;&#10;描述已自动生成">
            <a:extLst>
              <a:ext uri="{FF2B5EF4-FFF2-40B4-BE49-F238E27FC236}">
                <a16:creationId xmlns:a16="http://schemas.microsoft.com/office/drawing/2014/main" id="{42D73CC9-DE13-4FA0-861B-BDB43BFF0E0E}"/>
              </a:ext>
            </a:extLst>
          </p:cNvPr>
          <p:cNvPicPr>
            <a:picLocks/>
          </p:cNvPicPr>
          <p:nvPr/>
        </p:nvPicPr>
        <p:blipFill>
          <a:blip r:embed="rId26">
            <a:extLst>
              <a:ext uri="{28A0092B-C50C-407E-A947-70E740481C1C}">
                <a14:useLocalDpi xmlns:a14="http://schemas.microsoft.com/office/drawing/2010/main" val="0"/>
              </a:ext>
            </a:extLst>
          </a:blip>
          <a:stretch>
            <a:fillRect/>
          </a:stretch>
        </p:blipFill>
        <p:spPr>
          <a:xfrm>
            <a:off x="4881578" y="3345952"/>
            <a:ext cx="741600" cy="2728800"/>
          </a:xfrm>
          <a:prstGeom prst="rect">
            <a:avLst/>
          </a:prstGeom>
          <a:scene3d>
            <a:camera prst="orthographicFront">
              <a:rot lat="3600000" lon="18600000" rev="0"/>
            </a:camera>
            <a:lightRig rig="threePt" dir="t"/>
          </a:scene3d>
        </p:spPr>
      </p:pic>
      <p:grpSp>
        <p:nvGrpSpPr>
          <p:cNvPr id="75" name="组合 74">
            <a:extLst>
              <a:ext uri="{FF2B5EF4-FFF2-40B4-BE49-F238E27FC236}">
                <a16:creationId xmlns:a16="http://schemas.microsoft.com/office/drawing/2014/main" id="{E85EA60F-3C89-4BD2-82B0-4BDAB1870C0F}"/>
              </a:ext>
            </a:extLst>
          </p:cNvPr>
          <p:cNvGrpSpPr/>
          <p:nvPr/>
        </p:nvGrpSpPr>
        <p:grpSpPr>
          <a:xfrm>
            <a:off x="3623182" y="3319394"/>
            <a:ext cx="1678879" cy="2321345"/>
            <a:chOff x="3621241" y="3319394"/>
            <a:chExt cx="1678879" cy="2321345"/>
          </a:xfrm>
        </p:grpSpPr>
        <p:pic>
          <p:nvPicPr>
            <p:cNvPr id="71" name="图片 70" descr="图片包含 游戏机, 窗帘, 灯光&#10;&#10;描述已自动生成">
              <a:extLst>
                <a:ext uri="{FF2B5EF4-FFF2-40B4-BE49-F238E27FC236}">
                  <a16:creationId xmlns:a16="http://schemas.microsoft.com/office/drawing/2014/main" id="{A0AA7643-819F-48B6-8A82-0C25BFB18F8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14976" y="3319394"/>
              <a:ext cx="1485144" cy="1407215"/>
            </a:xfrm>
            <a:prstGeom prst="rect">
              <a:avLst/>
            </a:prstGeom>
            <a:scene3d>
              <a:camera prst="orthographicFront">
                <a:rot lat="3600000" lon="18660000" rev="18900000"/>
              </a:camera>
              <a:lightRig rig="threePt" dir="t"/>
            </a:scene3d>
          </p:spPr>
        </p:pic>
        <p:pic>
          <p:nvPicPr>
            <p:cNvPr id="74" name="图片 73" descr="图片包含 游戏机, 窗帘, 灯光, 电脑&#10;&#10;描述已自动生成">
              <a:extLst>
                <a:ext uri="{FF2B5EF4-FFF2-40B4-BE49-F238E27FC236}">
                  <a16:creationId xmlns:a16="http://schemas.microsoft.com/office/drawing/2014/main" id="{DD988D0F-C206-4C96-80D0-A2E01A63284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621241" y="4269732"/>
              <a:ext cx="1386528" cy="1371007"/>
            </a:xfrm>
            <a:prstGeom prst="rect">
              <a:avLst/>
            </a:prstGeom>
          </p:spPr>
        </p:pic>
      </p:grpSp>
      <p:grpSp>
        <p:nvGrpSpPr>
          <p:cNvPr id="89" name="组合 88">
            <a:extLst>
              <a:ext uri="{FF2B5EF4-FFF2-40B4-BE49-F238E27FC236}">
                <a16:creationId xmlns:a16="http://schemas.microsoft.com/office/drawing/2014/main" id="{97F4C84A-16D3-48EE-9C5A-C37174B294D5}"/>
              </a:ext>
            </a:extLst>
          </p:cNvPr>
          <p:cNvGrpSpPr/>
          <p:nvPr/>
        </p:nvGrpSpPr>
        <p:grpSpPr>
          <a:xfrm>
            <a:off x="3623133" y="3325903"/>
            <a:ext cx="1685785" cy="2315243"/>
            <a:chOff x="3618858" y="3325903"/>
            <a:chExt cx="1685785" cy="2315243"/>
          </a:xfrm>
        </p:grpSpPr>
        <p:pic>
          <p:nvPicPr>
            <p:cNvPr id="86" name="图片 85" descr="图片包含 游戏机, 窗帘&#10;&#10;描述已自动生成">
              <a:extLst>
                <a:ext uri="{FF2B5EF4-FFF2-40B4-BE49-F238E27FC236}">
                  <a16:creationId xmlns:a16="http://schemas.microsoft.com/office/drawing/2014/main" id="{82573351-3C3F-4D26-93C8-791ECAB74E24}"/>
                </a:ext>
              </a:extLst>
            </p:cNvPr>
            <p:cNvPicPr>
              <a:picLocks/>
            </p:cNvPicPr>
            <p:nvPr/>
          </p:nvPicPr>
          <p:blipFill>
            <a:blip r:embed="rId29">
              <a:extLst>
                <a:ext uri="{28A0092B-C50C-407E-A947-70E740481C1C}">
                  <a14:useLocalDpi xmlns:a14="http://schemas.microsoft.com/office/drawing/2010/main" val="0"/>
                </a:ext>
              </a:extLst>
            </a:blip>
            <a:stretch>
              <a:fillRect/>
            </a:stretch>
          </p:blipFill>
          <p:spPr>
            <a:xfrm>
              <a:off x="3810643" y="3325903"/>
              <a:ext cx="1494000" cy="1396800"/>
            </a:xfrm>
            <a:prstGeom prst="rect">
              <a:avLst/>
            </a:prstGeom>
            <a:scene3d>
              <a:camera prst="orthographicFront">
                <a:rot lat="3600000" lon="18660000" rev="18900000"/>
              </a:camera>
              <a:lightRig rig="threePt" dir="t"/>
            </a:scene3d>
          </p:spPr>
        </p:pic>
        <p:pic>
          <p:nvPicPr>
            <p:cNvPr id="88" name="图片 87" descr="图片包含 游戏机, 窗帘&#10;&#10;描述已自动生成">
              <a:extLst>
                <a:ext uri="{FF2B5EF4-FFF2-40B4-BE49-F238E27FC236}">
                  <a16:creationId xmlns:a16="http://schemas.microsoft.com/office/drawing/2014/main" id="{2E019C05-98C7-4969-983E-9D15010BB94E}"/>
                </a:ext>
              </a:extLst>
            </p:cNvPr>
            <p:cNvPicPr>
              <a:picLocks/>
            </p:cNvPicPr>
            <p:nvPr/>
          </p:nvPicPr>
          <p:blipFill>
            <a:blip r:embed="rId30">
              <a:extLst>
                <a:ext uri="{28A0092B-C50C-407E-A947-70E740481C1C}">
                  <a14:useLocalDpi xmlns:a14="http://schemas.microsoft.com/office/drawing/2010/main" val="0"/>
                </a:ext>
              </a:extLst>
            </a:blip>
            <a:stretch>
              <a:fillRect/>
            </a:stretch>
          </p:blipFill>
          <p:spPr>
            <a:xfrm>
              <a:off x="3618858" y="4273146"/>
              <a:ext cx="1390886" cy="1368000"/>
            </a:xfrm>
            <a:prstGeom prst="rect">
              <a:avLst/>
            </a:prstGeom>
          </p:spPr>
        </p:pic>
      </p:grpSp>
      <p:grpSp>
        <p:nvGrpSpPr>
          <p:cNvPr id="282" name="组合 281">
            <a:extLst>
              <a:ext uri="{FF2B5EF4-FFF2-40B4-BE49-F238E27FC236}">
                <a16:creationId xmlns:a16="http://schemas.microsoft.com/office/drawing/2014/main" id="{A4B7E71A-60FE-4FBF-B59C-B88F852BCAEE}"/>
              </a:ext>
            </a:extLst>
          </p:cNvPr>
          <p:cNvGrpSpPr/>
          <p:nvPr/>
        </p:nvGrpSpPr>
        <p:grpSpPr>
          <a:xfrm>
            <a:off x="5603836" y="4155921"/>
            <a:ext cx="1247409" cy="1839258"/>
            <a:chOff x="5603836" y="4155921"/>
            <a:chExt cx="1247409" cy="1839258"/>
          </a:xfrm>
        </p:grpSpPr>
        <p:sp>
          <p:nvSpPr>
            <p:cNvPr id="283" name="圆柱体 282">
              <a:extLst>
                <a:ext uri="{FF2B5EF4-FFF2-40B4-BE49-F238E27FC236}">
                  <a16:creationId xmlns:a16="http://schemas.microsoft.com/office/drawing/2014/main" id="{E882AF4F-86C1-4D7A-B34E-8674C974FB4E}"/>
                </a:ext>
              </a:extLst>
            </p:cNvPr>
            <p:cNvSpPr/>
            <p:nvPr/>
          </p:nvSpPr>
          <p:spPr>
            <a:xfrm rot="5400000">
              <a:off x="5200516" y="4559241"/>
              <a:ext cx="1191910" cy="385269"/>
            </a:xfrm>
            <a:prstGeom prst="can">
              <a:avLst>
                <a:gd name="adj" fmla="val 50000"/>
              </a:avLst>
            </a:prstGeom>
            <a:solidFill>
              <a:schemeClr val="accent5">
                <a:lumMod val="75000"/>
                <a:alpha val="2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4" name="组合 283">
              <a:extLst>
                <a:ext uri="{FF2B5EF4-FFF2-40B4-BE49-F238E27FC236}">
                  <a16:creationId xmlns:a16="http://schemas.microsoft.com/office/drawing/2014/main" id="{168036DC-9E90-446D-A450-3AC0D9D003CD}"/>
                </a:ext>
              </a:extLst>
            </p:cNvPr>
            <p:cNvGrpSpPr/>
            <p:nvPr/>
          </p:nvGrpSpPr>
          <p:grpSpPr>
            <a:xfrm>
              <a:off x="5789761" y="5463864"/>
              <a:ext cx="297432" cy="358260"/>
              <a:chOff x="5789761" y="5376610"/>
              <a:chExt cx="297432" cy="358260"/>
            </a:xfrm>
          </p:grpSpPr>
          <p:cxnSp>
            <p:nvCxnSpPr>
              <p:cNvPr id="286" name="直接连接符 285">
                <a:extLst>
                  <a:ext uri="{FF2B5EF4-FFF2-40B4-BE49-F238E27FC236}">
                    <a16:creationId xmlns:a16="http://schemas.microsoft.com/office/drawing/2014/main" id="{A7397164-C397-411A-A78B-473CDC881D0A}"/>
                  </a:ext>
                </a:extLst>
              </p:cNvPr>
              <p:cNvCxnSpPr>
                <a:cxnSpLocks/>
              </p:cNvCxnSpPr>
              <p:nvPr/>
            </p:nvCxnSpPr>
            <p:spPr>
              <a:xfrm>
                <a:off x="5789761" y="5376610"/>
                <a:ext cx="0" cy="35000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AD1475D3-7268-4192-AAB9-6BD63CB0335D}"/>
                  </a:ext>
                </a:extLst>
              </p:cNvPr>
              <p:cNvCxnSpPr>
                <a:cxnSpLocks/>
              </p:cNvCxnSpPr>
              <p:nvPr/>
            </p:nvCxnSpPr>
            <p:spPr>
              <a:xfrm>
                <a:off x="5792142" y="5734870"/>
                <a:ext cx="29505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5" name="标题 1">
              <a:extLst>
                <a:ext uri="{FF2B5EF4-FFF2-40B4-BE49-F238E27FC236}">
                  <a16:creationId xmlns:a16="http://schemas.microsoft.com/office/drawing/2014/main" id="{5596642C-A997-4D4F-999D-AEF13D226723}"/>
                </a:ext>
              </a:extLst>
            </p:cNvPr>
            <p:cNvSpPr txBox="1">
              <a:spLocks/>
            </p:cNvSpPr>
            <p:nvPr/>
          </p:nvSpPr>
          <p:spPr bwMode="auto">
            <a:xfrm>
              <a:off x="6004456" y="5645175"/>
              <a:ext cx="8467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滤波片</a:t>
              </a:r>
              <a:endParaRPr lang="zh-CN" altLang="en-US" sz="1600" i="1" dirty="0">
                <a:latin typeface="+mn-lt"/>
                <a:ea typeface="黑体" panose="02010609060101010101" pitchFamily="49" charset="-122"/>
                <a:cs typeface="Gisha" panose="020B0604020202020204" pitchFamily="34" charset="-79"/>
              </a:endParaRPr>
            </a:p>
          </p:txBody>
        </p:sp>
      </p:grpSp>
      <p:grpSp>
        <p:nvGrpSpPr>
          <p:cNvPr id="288" name="组合 287">
            <a:extLst>
              <a:ext uri="{FF2B5EF4-FFF2-40B4-BE49-F238E27FC236}">
                <a16:creationId xmlns:a16="http://schemas.microsoft.com/office/drawing/2014/main" id="{89D6E508-0ABE-4C89-A2C5-74A431D79E50}"/>
              </a:ext>
            </a:extLst>
          </p:cNvPr>
          <p:cNvGrpSpPr/>
          <p:nvPr/>
        </p:nvGrpSpPr>
        <p:grpSpPr>
          <a:xfrm>
            <a:off x="2757910" y="5126065"/>
            <a:ext cx="1527537" cy="1268970"/>
            <a:chOff x="2310456" y="5200674"/>
            <a:chExt cx="1527537" cy="1268970"/>
          </a:xfrm>
        </p:grpSpPr>
        <p:grpSp>
          <p:nvGrpSpPr>
            <p:cNvPr id="289" name="组合 288">
              <a:extLst>
                <a:ext uri="{FF2B5EF4-FFF2-40B4-BE49-F238E27FC236}">
                  <a16:creationId xmlns:a16="http://schemas.microsoft.com/office/drawing/2014/main" id="{F0093E87-4773-4953-9CF6-D28757FE44BE}"/>
                </a:ext>
              </a:extLst>
            </p:cNvPr>
            <p:cNvGrpSpPr/>
            <p:nvPr/>
          </p:nvGrpSpPr>
          <p:grpSpPr>
            <a:xfrm>
              <a:off x="2665276" y="5494473"/>
              <a:ext cx="781050" cy="763988"/>
              <a:chOff x="2775230" y="5367139"/>
              <a:chExt cx="781050" cy="763988"/>
            </a:xfrm>
          </p:grpSpPr>
          <p:cxnSp>
            <p:nvCxnSpPr>
              <p:cNvPr id="293" name="直接连接符 292">
                <a:extLst>
                  <a:ext uri="{FF2B5EF4-FFF2-40B4-BE49-F238E27FC236}">
                    <a16:creationId xmlns:a16="http://schemas.microsoft.com/office/drawing/2014/main" id="{7725AC1B-C013-47DE-8C45-7EB2B9FF8B4E}"/>
                  </a:ext>
                </a:extLst>
              </p:cNvPr>
              <p:cNvCxnSpPr>
                <a:cxnSpLocks/>
              </p:cNvCxnSpPr>
              <p:nvPr/>
            </p:nvCxnSpPr>
            <p:spPr>
              <a:xfrm>
                <a:off x="3027870" y="5367139"/>
                <a:ext cx="0" cy="514734"/>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C5080F4A-3128-4818-81E2-B6DB5F50F2BA}"/>
                  </a:ext>
                </a:extLst>
              </p:cNvPr>
              <p:cNvCxnSpPr>
                <a:cxnSpLocks/>
              </p:cNvCxnSpPr>
              <p:nvPr/>
            </p:nvCxnSpPr>
            <p:spPr>
              <a:xfrm flipV="1">
                <a:off x="2775230" y="5872349"/>
                <a:ext cx="256300" cy="258778"/>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C5C341E3-2827-4C04-A85D-A7639A3DAE48}"/>
                  </a:ext>
                </a:extLst>
              </p:cNvPr>
              <p:cNvCxnSpPr>
                <a:cxnSpLocks/>
              </p:cNvCxnSpPr>
              <p:nvPr/>
            </p:nvCxnSpPr>
            <p:spPr>
              <a:xfrm flipH="1">
                <a:off x="3025489" y="5881876"/>
                <a:ext cx="530791" cy="0"/>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grpSp>
        <p:sp>
          <p:nvSpPr>
            <p:cNvPr id="290" name="标题 1">
              <a:extLst>
                <a:ext uri="{FF2B5EF4-FFF2-40B4-BE49-F238E27FC236}">
                  <a16:creationId xmlns:a16="http://schemas.microsoft.com/office/drawing/2014/main" id="{584DB595-2B12-4FF1-8EB3-5229F062E993}"/>
                </a:ext>
              </a:extLst>
            </p:cNvPr>
            <p:cNvSpPr txBox="1">
              <a:spLocks/>
            </p:cNvSpPr>
            <p:nvPr/>
          </p:nvSpPr>
          <p:spPr bwMode="auto">
            <a:xfrm>
              <a:off x="2310456" y="6119640"/>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1" name="标题 1">
              <a:extLst>
                <a:ext uri="{FF2B5EF4-FFF2-40B4-BE49-F238E27FC236}">
                  <a16:creationId xmlns:a16="http://schemas.microsoft.com/office/drawing/2014/main" id="{B985902A-6340-4AED-B7C4-DBF36EE1DCDB}"/>
                </a:ext>
              </a:extLst>
            </p:cNvPr>
            <p:cNvSpPr txBox="1">
              <a:spLocks/>
            </p:cNvSpPr>
            <p:nvPr/>
          </p:nvSpPr>
          <p:spPr bwMode="auto">
            <a:xfrm>
              <a:off x="2624880" y="5200674"/>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z</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2" name="标题 1">
              <a:extLst>
                <a:ext uri="{FF2B5EF4-FFF2-40B4-BE49-F238E27FC236}">
                  <a16:creationId xmlns:a16="http://schemas.microsoft.com/office/drawing/2014/main" id="{7177A03D-6AC7-4AB1-A525-0570560DC6A5}"/>
                </a:ext>
              </a:extLst>
            </p:cNvPr>
            <p:cNvSpPr txBox="1">
              <a:spLocks/>
            </p:cNvSpPr>
            <p:nvPr/>
          </p:nvSpPr>
          <p:spPr bwMode="auto">
            <a:xfrm>
              <a:off x="3244601" y="5796488"/>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y</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E9138178-463E-4263-B362-CE58D59D6389}"/>
              </a:ext>
            </a:extLst>
          </p:cNvPr>
          <p:cNvGrpSpPr/>
          <p:nvPr/>
        </p:nvGrpSpPr>
        <p:grpSpPr>
          <a:xfrm>
            <a:off x="211466" y="3073400"/>
            <a:ext cx="8923204" cy="3329164"/>
            <a:chOff x="211466" y="3073400"/>
            <a:chExt cx="8923204" cy="3329164"/>
          </a:xfrm>
        </p:grpSpPr>
        <p:pic>
          <p:nvPicPr>
            <p:cNvPr id="94" name="图片 93" descr="图片包含 游戏机&#10;&#10;描述已自动生成">
              <a:extLst>
                <a:ext uri="{FF2B5EF4-FFF2-40B4-BE49-F238E27FC236}">
                  <a16:creationId xmlns:a16="http://schemas.microsoft.com/office/drawing/2014/main" id="{92A6033E-5B79-41E4-AA8C-A7C89FF840A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11466" y="3073400"/>
              <a:ext cx="3261750" cy="3329164"/>
            </a:xfrm>
            <a:prstGeom prst="rect">
              <a:avLst/>
            </a:prstGeom>
          </p:spPr>
        </p:pic>
        <p:pic>
          <p:nvPicPr>
            <p:cNvPr id="98" name="图片 97" descr="电脑萤幕画面&#10;&#10;描述已自动生成">
              <a:extLst>
                <a:ext uri="{FF2B5EF4-FFF2-40B4-BE49-F238E27FC236}">
                  <a16:creationId xmlns:a16="http://schemas.microsoft.com/office/drawing/2014/main" id="{8FCE4C11-BBC9-476C-BD6F-B3F439DFB004}"/>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494146" y="3996234"/>
              <a:ext cx="3640524" cy="2027120"/>
            </a:xfrm>
            <a:prstGeom prst="rect">
              <a:avLst/>
            </a:prstGeom>
          </p:spPr>
        </p:pic>
      </p:grpSp>
      <p:sp>
        <p:nvSpPr>
          <p:cNvPr id="296" name="标题 1">
            <a:extLst>
              <a:ext uri="{FF2B5EF4-FFF2-40B4-BE49-F238E27FC236}">
                <a16:creationId xmlns:a16="http://schemas.microsoft.com/office/drawing/2014/main" id="{9F631A2E-FC76-44AD-B4BC-A3E55BAA919D}"/>
              </a:ext>
            </a:extLst>
          </p:cNvPr>
          <p:cNvSpPr txBox="1">
            <a:spLocks/>
          </p:cNvSpPr>
          <p:nvPr/>
        </p:nvSpPr>
        <p:spPr bwMode="auto">
          <a:xfrm>
            <a:off x="871596" y="280716"/>
            <a:ext cx="3803036"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3200" b="1" spc="500" dirty="0">
                <a:latin typeface="微软雅黑" panose="020B0503020204020204" pitchFamily="34" charset="-122"/>
                <a:ea typeface="微软雅黑" panose="020B0503020204020204" pitchFamily="34" charset="-122"/>
              </a:rPr>
              <a:t>2</a:t>
            </a:r>
            <a:r>
              <a:rPr lang="zh-CN" altLang="en-US" sz="3200" b="1" spc="500" dirty="0">
                <a:latin typeface="微软雅黑" panose="020B0503020204020204" pitchFamily="34" charset="-122"/>
                <a:ea typeface="微软雅黑" panose="020B0503020204020204" pitchFamily="34" charset="-122"/>
              </a:rPr>
              <a:t>数值仿真与模拟</a:t>
            </a:r>
          </a:p>
        </p:txBody>
      </p:sp>
      <p:sp>
        <p:nvSpPr>
          <p:cNvPr id="297" name="标题 1">
            <a:extLst>
              <a:ext uri="{FF2B5EF4-FFF2-40B4-BE49-F238E27FC236}">
                <a16:creationId xmlns:a16="http://schemas.microsoft.com/office/drawing/2014/main" id="{41D9D6F5-D17E-450E-98EF-0F243C53D241}"/>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研究内容</a:t>
            </a:r>
          </a:p>
        </p:txBody>
      </p:sp>
      <p:pic>
        <p:nvPicPr>
          <p:cNvPr id="93" name="图片 92">
            <a:extLst>
              <a:ext uri="{FF2B5EF4-FFF2-40B4-BE49-F238E27FC236}">
                <a16:creationId xmlns:a16="http://schemas.microsoft.com/office/drawing/2014/main" id="{07CAE267-9BC4-4F47-802E-AF9FA00520C7}"/>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4685152" y="2292589"/>
            <a:ext cx="1011272" cy="1011272"/>
          </a:xfrm>
          <a:prstGeom prst="rect">
            <a:avLst/>
          </a:prstGeom>
        </p:spPr>
      </p:pic>
      <p:grpSp>
        <p:nvGrpSpPr>
          <p:cNvPr id="95" name="组合 94">
            <a:extLst>
              <a:ext uri="{FF2B5EF4-FFF2-40B4-BE49-F238E27FC236}">
                <a16:creationId xmlns:a16="http://schemas.microsoft.com/office/drawing/2014/main" id="{1C515F1D-8468-4644-8457-E618950F9B35}"/>
              </a:ext>
            </a:extLst>
          </p:cNvPr>
          <p:cNvGrpSpPr/>
          <p:nvPr/>
        </p:nvGrpSpPr>
        <p:grpSpPr>
          <a:xfrm>
            <a:off x="6851245" y="5302481"/>
            <a:ext cx="514868" cy="450808"/>
            <a:chOff x="6850666" y="5276597"/>
            <a:chExt cx="514868" cy="450808"/>
          </a:xfrm>
        </p:grpSpPr>
        <p:sp>
          <p:nvSpPr>
            <p:cNvPr id="96" name="右箭头 88">
              <a:extLst>
                <a:ext uri="{FF2B5EF4-FFF2-40B4-BE49-F238E27FC236}">
                  <a16:creationId xmlns:a16="http://schemas.microsoft.com/office/drawing/2014/main" id="{7E162B88-EDF6-458D-A6CC-3C988C391426}"/>
                </a:ext>
              </a:extLst>
            </p:cNvPr>
            <p:cNvSpPr/>
            <p:nvPr/>
          </p:nvSpPr>
          <p:spPr>
            <a:xfrm rot="10800000" flipH="1">
              <a:off x="6850666" y="5276597"/>
              <a:ext cx="514868" cy="221007"/>
            </a:xfrm>
            <a:prstGeom prst="righ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7" name="文本框 96">
              <a:extLst>
                <a:ext uri="{FF2B5EF4-FFF2-40B4-BE49-F238E27FC236}">
                  <a16:creationId xmlns:a16="http://schemas.microsoft.com/office/drawing/2014/main" id="{8440083B-3AD1-419C-998C-0FC2C91AAF57}"/>
                </a:ext>
              </a:extLst>
            </p:cNvPr>
            <p:cNvSpPr txBox="1"/>
            <p:nvPr/>
          </p:nvSpPr>
          <p:spPr>
            <a:xfrm>
              <a:off x="6856415" y="5419628"/>
              <a:ext cx="49244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IFFT</a:t>
              </a:r>
              <a:endParaRPr kumimoji="0" lang="zh-CN" altLang="en-US" sz="14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4219540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righ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wipe(left)">
                                      <p:cBhvr>
                                        <p:cTn id="10" dur="500"/>
                                        <p:tgtEl>
                                          <p:spTgt spid="277"/>
                                        </p:tgtEl>
                                      </p:cBhvr>
                                    </p:animEffect>
                                  </p:childTnLst>
                                </p:cTn>
                              </p:par>
                              <p:par>
                                <p:cTn id="11" presetID="22" presetClass="entr" presetSubtype="4" fill="hold" nodeType="withEffect">
                                  <p:stCondLst>
                                    <p:cond delay="0"/>
                                  </p:stCondLst>
                                  <p:childTnLst>
                                    <p:set>
                                      <p:cBhvr>
                                        <p:cTn id="12" dur="1" fill="hold">
                                          <p:stCondLst>
                                            <p:cond delay="0"/>
                                          </p:stCondLst>
                                        </p:cTn>
                                        <p:tgtEl>
                                          <p:spTgt spid="288"/>
                                        </p:tgtEl>
                                        <p:attrNameLst>
                                          <p:attrName>style.visibility</p:attrName>
                                        </p:attrNameLst>
                                      </p:cBhvr>
                                      <p:to>
                                        <p:strVal val="visible"/>
                                      </p:to>
                                    </p:set>
                                    <p:animEffect transition="in" filter="wipe(down)">
                                      <p:cBhvr>
                                        <p:cTn id="13" dur="500"/>
                                        <p:tgtEl>
                                          <p:spTgt spid="28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left)">
                                      <p:cBhvr>
                                        <p:cTn id="18" dur="500"/>
                                        <p:tgtEl>
                                          <p:spTgt spid="84"/>
                                        </p:tgtEl>
                                      </p:cBhvr>
                                    </p:animEffect>
                                  </p:childTnLst>
                                </p:cTn>
                              </p:par>
                              <p:par>
                                <p:cTn id="19" presetID="22" presetClass="entr" presetSubtype="8"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par>
                                <p:cTn id="22" presetID="22" presetClass="entr" presetSubtype="8"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93"/>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left)">
                                      <p:cBhvr>
                                        <p:cTn id="41" dur="500"/>
                                        <p:tgtEl>
                                          <p:spTgt spid="84"/>
                                        </p:tgtEl>
                                      </p:cBhvr>
                                    </p:animEffect>
                                  </p:childTnLst>
                                </p:cTn>
                              </p:par>
                              <p:par>
                                <p:cTn id="42" presetID="22" presetClass="entr" presetSubtype="8" fill="hold" nodeType="with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wipe(left)">
                                      <p:cBhvr>
                                        <p:cTn id="44" dur="500"/>
                                        <p:tgtEl>
                                          <p:spTgt spid="95"/>
                                        </p:tgtEl>
                                      </p:cBhvr>
                                    </p:animEffec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22" presetClass="entr" presetSubtype="8" fill="hold" nodeType="with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par>
                                <p:cTn id="58" presetID="1" presetClass="exit" presetSubtype="0" fill="hold" nodeType="withEffect">
                                  <p:stCondLst>
                                    <p:cond delay="0"/>
                                  </p:stCondLst>
                                  <p:childTnLst>
                                    <p:set>
                                      <p:cBhvr>
                                        <p:cTn id="59" dur="1" fill="hold">
                                          <p:stCondLst>
                                            <p:cond delay="0"/>
                                          </p:stCondLst>
                                        </p:cTn>
                                        <p:tgtEl>
                                          <p:spTgt spid="46"/>
                                        </p:tgtEl>
                                        <p:attrNameLst>
                                          <p:attrName>style.visibility</p:attrName>
                                        </p:attrNameLst>
                                      </p:cBhvr>
                                      <p:to>
                                        <p:strVal val="hidden"/>
                                      </p:to>
                                    </p:set>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276"/>
                                        </p:tgtEl>
                                        <p:attrNameLst>
                                          <p:attrName>style.visibility</p:attrName>
                                        </p:attrNameLst>
                                      </p:cBhvr>
                                      <p:to>
                                        <p:strVal val="visible"/>
                                      </p:to>
                                    </p:set>
                                  </p:childTnLst>
                                </p:cTn>
                              </p:par>
                            </p:childTnLst>
                          </p:cTn>
                        </p:par>
                        <p:par>
                          <p:cTn id="66" fill="hold">
                            <p:stCondLst>
                              <p:cond delay="500"/>
                            </p:stCondLst>
                            <p:childTnLst>
                              <p:par>
                                <p:cTn id="67" presetID="1" presetClass="entr" presetSubtype="0"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par>
                          <p:cTn id="83" fill="hold">
                            <p:stCondLst>
                              <p:cond delay="0"/>
                            </p:stCondLst>
                            <p:childTnLst>
                              <p:par>
                                <p:cTn id="84" presetID="1" presetClass="exit" presetSubtype="0" fill="hold" nodeType="afterEffect">
                                  <p:stCondLst>
                                    <p:cond delay="0"/>
                                  </p:stCondLst>
                                  <p:childTnLst>
                                    <p:set>
                                      <p:cBhvr>
                                        <p:cTn id="85" dur="1" fill="hold">
                                          <p:stCondLst>
                                            <p:cond delay="0"/>
                                          </p:stCondLst>
                                        </p:cTn>
                                        <p:tgtEl>
                                          <p:spTgt spid="9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标题 1">
            <a:extLst>
              <a:ext uri="{FF2B5EF4-FFF2-40B4-BE49-F238E27FC236}">
                <a16:creationId xmlns:a16="http://schemas.microsoft.com/office/drawing/2014/main" id="{9740E989-3912-45C4-8BBF-6CD812C5BF54}"/>
              </a:ext>
            </a:extLst>
          </p:cNvPr>
          <p:cNvSpPr txBox="1">
            <a:spLocks/>
          </p:cNvSpPr>
          <p:nvPr/>
        </p:nvSpPr>
        <p:spPr bwMode="auto">
          <a:xfrm>
            <a:off x="74246" y="1960653"/>
            <a:ext cx="5905924" cy="140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1. </a:t>
            </a:r>
            <a:r>
              <a:rPr lang="zh-CN" altLang="en-US" sz="2000" b="1" dirty="0">
                <a:latin typeface="+mn-lt"/>
                <a:ea typeface="黑体" panose="02010609060101010101" pitchFamily="49" charset="-122"/>
                <a:cs typeface="Gisha" panose="020B0604020202020204" pitchFamily="34" charset="-79"/>
              </a:rPr>
              <a:t>只利用同</a:t>
            </a:r>
            <a:r>
              <a:rPr lang="zh-CN" altLang="en-US" sz="2000" b="1" dirty="0">
                <a:solidFill>
                  <a:srgbClr val="FF0000"/>
                </a:solidFill>
                <a:latin typeface="+mn-lt"/>
                <a:ea typeface="黑体" panose="02010609060101010101" pitchFamily="49" charset="-122"/>
                <a:cs typeface="Gisha" panose="020B0604020202020204" pitchFamily="34" charset="-79"/>
              </a:rPr>
              <a:t>一个</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三维光子晶体</a:t>
            </a:r>
            <a:r>
              <a:rPr lang="zh-CN" altLang="en-US" sz="2000" b="1" dirty="0">
                <a:latin typeface="+mn-lt"/>
                <a:ea typeface="黑体" panose="02010609060101010101" pitchFamily="49" charset="-122"/>
                <a:cs typeface="Gisha" panose="020B0604020202020204" pitchFamily="34" charset="-79"/>
              </a:rPr>
              <a:t>，成功</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同时</a:t>
            </a:r>
            <a:r>
              <a:rPr lang="zh-CN" altLang="en-US" sz="2000" b="1" dirty="0">
                <a:latin typeface="+mn-lt"/>
                <a:ea typeface="黑体" panose="02010609060101010101" pitchFamily="49" charset="-122"/>
                <a:cs typeface="Gisha" panose="020B0604020202020204" pitchFamily="34" charset="-79"/>
              </a:rPr>
              <a:t>实现了</a:t>
            </a:r>
            <a:r>
              <a:rPr lang="zh-CN" altLang="en-US" sz="2000" b="1" dirty="0">
                <a:solidFill>
                  <a:srgbClr val="FF0000"/>
                </a:solidFill>
                <a:latin typeface="+mn-lt"/>
                <a:ea typeface="黑体" panose="02010609060101010101" pitchFamily="49" charset="-122"/>
                <a:cs typeface="Gisha" panose="020B0604020202020204" pitchFamily="34" charset="-79"/>
              </a:rPr>
              <a:t>二次谐波的生成</a:t>
            </a:r>
            <a:r>
              <a:rPr lang="zh-CN" altLang="en-US" sz="2000" b="1" dirty="0">
                <a:latin typeface="+mn-lt"/>
                <a:ea typeface="黑体" panose="02010609060101010101" pitchFamily="49" charset="-122"/>
                <a:cs typeface="Gisha" panose="020B0604020202020204" pitchFamily="34" charset="-79"/>
              </a:rPr>
              <a:t>和三维</a:t>
            </a:r>
            <a:r>
              <a:rPr lang="zh-CN" altLang="en-US" sz="2000" b="1" dirty="0">
                <a:solidFill>
                  <a:srgbClr val="FF0000"/>
                </a:solidFill>
                <a:latin typeface="+mn-lt"/>
                <a:ea typeface="黑体" panose="02010609060101010101" pitchFamily="49" charset="-122"/>
                <a:cs typeface="Gisha" panose="020B0604020202020204" pitchFamily="34" charset="-79"/>
              </a:rPr>
              <a:t>非线性全息</a:t>
            </a:r>
            <a:r>
              <a:rPr lang="zh-CN" altLang="en-US" sz="2000" b="1" dirty="0">
                <a:latin typeface="+mn-lt"/>
                <a:ea typeface="黑体" panose="02010609060101010101" pitchFamily="49" charset="-122"/>
                <a:cs typeface="Gisha" panose="020B0604020202020204" pitchFamily="34" charset="-79"/>
              </a:rPr>
              <a:t>编码</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成像</a:t>
            </a:r>
            <a:r>
              <a:rPr lang="zh-CN" altLang="en-US" sz="2000" b="1" dirty="0">
                <a:latin typeface="+mn-lt"/>
                <a:ea typeface="黑体" panose="02010609060101010101" pitchFamily="49" charset="-122"/>
                <a:cs typeface="Gisha" panose="020B0604020202020204" pitchFamily="34" charset="-79"/>
              </a:rPr>
              <a:t>，证明三维非线性光子晶体可实现</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二维傅里叶计算体全息</a:t>
            </a:r>
            <a:r>
              <a:rPr lang="zh-CN" altLang="en-US" sz="2000" b="1" dirty="0">
                <a:latin typeface="+mn-lt"/>
                <a:ea typeface="黑体" panose="02010609060101010101" pitchFamily="49" charset="-122"/>
                <a:cs typeface="Gisha" panose="020B0604020202020204" pitchFamily="34" charset="-79"/>
              </a:rPr>
              <a:t>。</a:t>
            </a:r>
            <a:endParaRPr lang="en-US" altLang="zh-CN" sz="2000" b="1" dirty="0">
              <a:latin typeface="+mn-lt"/>
              <a:ea typeface="黑体" panose="02010609060101010101" pitchFamily="49" charset="-122"/>
              <a:cs typeface="Gisha" panose="020B0604020202020204" pitchFamily="34" charset="-79"/>
            </a:endParaRPr>
          </a:p>
        </p:txBody>
      </p:sp>
      <p:grpSp>
        <p:nvGrpSpPr>
          <p:cNvPr id="8" name="组合 7">
            <a:extLst>
              <a:ext uri="{FF2B5EF4-FFF2-40B4-BE49-F238E27FC236}">
                <a16:creationId xmlns:a16="http://schemas.microsoft.com/office/drawing/2014/main" id="{38C9E87B-493E-4CB6-87A0-0E3068CAF9AD}"/>
              </a:ext>
            </a:extLst>
          </p:cNvPr>
          <p:cNvGrpSpPr/>
          <p:nvPr/>
        </p:nvGrpSpPr>
        <p:grpSpPr>
          <a:xfrm>
            <a:off x="3619053" y="3331218"/>
            <a:ext cx="1995610" cy="2747932"/>
            <a:chOff x="3619053" y="3331218"/>
            <a:chExt cx="1995610" cy="2747932"/>
          </a:xfrm>
        </p:grpSpPr>
        <p:grpSp>
          <p:nvGrpSpPr>
            <p:cNvPr id="166" name="组合 165">
              <a:extLst>
                <a:ext uri="{FF2B5EF4-FFF2-40B4-BE49-F238E27FC236}">
                  <a16:creationId xmlns:a16="http://schemas.microsoft.com/office/drawing/2014/main" id="{B3619162-5503-4442-ACFE-1B80AEC33F09}"/>
                </a:ext>
              </a:extLst>
            </p:cNvPr>
            <p:cNvGrpSpPr/>
            <p:nvPr/>
          </p:nvGrpSpPr>
          <p:grpSpPr>
            <a:xfrm>
              <a:off x="3619053" y="3331218"/>
              <a:ext cx="1995610" cy="2747932"/>
              <a:chOff x="1345362" y="38252"/>
              <a:chExt cx="3788344" cy="5216505"/>
            </a:xfrm>
          </p:grpSpPr>
          <p:pic>
            <p:nvPicPr>
              <p:cNvPr id="168" name="图片 167" descr="图片包含 游戏机, 建筑, 瓷砖, 人&#10;&#10;描述已自动生成">
                <a:extLst>
                  <a:ext uri="{FF2B5EF4-FFF2-40B4-BE49-F238E27FC236}">
                    <a16:creationId xmlns:a16="http://schemas.microsoft.com/office/drawing/2014/main" id="{A8CA0EE3-3C65-4F4D-98A6-14D05FFB727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345362" y="864020"/>
                <a:ext cx="3573380" cy="3584924"/>
              </a:xfrm>
              <a:prstGeom prst="rect">
                <a:avLst/>
              </a:prstGeom>
            </p:spPr>
          </p:pic>
          <p:pic>
            <p:nvPicPr>
              <p:cNvPr id="169" name="图片 168" descr="图片包含 游戏机&#10;&#10;描述已自动生成">
                <a:extLst>
                  <a:ext uri="{FF2B5EF4-FFF2-40B4-BE49-F238E27FC236}">
                    <a16:creationId xmlns:a16="http://schemas.microsoft.com/office/drawing/2014/main" id="{AA02D0E2-5E3C-4A89-87B4-151B443C88AE}"/>
                  </a:ext>
                </a:extLst>
              </p:cNvPr>
              <p:cNvPicPr>
                <a:picLocks/>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2983595" y="38252"/>
                <a:ext cx="1400400" cy="5216505"/>
              </a:xfrm>
              <a:prstGeom prst="rect">
                <a:avLst/>
              </a:prstGeom>
              <a:scene3d>
                <a:camera prst="orthographicFront">
                  <a:rot lat="3600000" lon="18600000" rev="0"/>
                </a:camera>
                <a:lightRig rig="threePt" dir="t"/>
              </a:scene3d>
            </p:spPr>
          </p:pic>
          <p:pic>
            <p:nvPicPr>
              <p:cNvPr id="170" name="图片 169" descr="图片包含 游戏机&#10;&#10;描述已自动生成">
                <a:extLst>
                  <a:ext uri="{FF2B5EF4-FFF2-40B4-BE49-F238E27FC236}">
                    <a16:creationId xmlns:a16="http://schemas.microsoft.com/office/drawing/2014/main" id="{BEACD13F-D43E-40B5-9B96-57F99E6515E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724809" y="60449"/>
                <a:ext cx="1408897" cy="5181003"/>
              </a:xfrm>
              <a:prstGeom prst="rect">
                <a:avLst/>
              </a:prstGeom>
              <a:scene3d>
                <a:camera prst="orthographicFront">
                  <a:rot lat="3600000" lon="18600000" rev="0"/>
                </a:camera>
                <a:lightRig rig="threePt" dir="t"/>
              </a:scene3d>
            </p:spPr>
          </p:pic>
          <p:pic>
            <p:nvPicPr>
              <p:cNvPr id="171" name="图片 170" descr="图片包含 游戏机&#10;&#10;描述已自动生成">
                <a:extLst>
                  <a:ext uri="{FF2B5EF4-FFF2-40B4-BE49-F238E27FC236}">
                    <a16:creationId xmlns:a16="http://schemas.microsoft.com/office/drawing/2014/main" id="{44D8C8D1-9C63-4CF2-9F0C-7AAAFACAE57A}"/>
                  </a:ext>
                </a:extLst>
              </p:cNvPr>
              <p:cNvPicPr>
                <a:picLocks/>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1494451" y="47981"/>
                <a:ext cx="1420389" cy="5199396"/>
              </a:xfrm>
              <a:prstGeom prst="rect">
                <a:avLst/>
              </a:prstGeom>
              <a:scene3d>
                <a:camera prst="orthographicFront">
                  <a:rot lat="3600000" lon="18600000" rev="0"/>
                </a:camera>
                <a:lightRig rig="threePt" dir="t"/>
              </a:scene3d>
            </p:spPr>
          </p:pic>
          <p:pic>
            <p:nvPicPr>
              <p:cNvPr id="173" name="图片 172" descr="图片包含 游戏机&#10;&#10;描述已自动生成">
                <a:extLst>
                  <a:ext uri="{FF2B5EF4-FFF2-40B4-BE49-F238E27FC236}">
                    <a16:creationId xmlns:a16="http://schemas.microsoft.com/office/drawing/2014/main" id="{E0B09B36-2EC0-41EA-855D-465E7FC0E09C}"/>
                  </a:ext>
                </a:extLst>
              </p:cNvPr>
              <p:cNvPicPr>
                <a:picLocks/>
              </p:cNvPicPr>
              <p:nvPr/>
            </p:nvPicPr>
            <p:blipFill>
              <a:blip r:embed="rId5" cstate="print">
                <a:alphaModFix amt="50000"/>
                <a:extLst>
                  <a:ext uri="{28A0092B-C50C-407E-A947-70E740481C1C}">
                    <a14:useLocalDpi xmlns:a14="http://schemas.microsoft.com/office/drawing/2010/main" val="0"/>
                  </a:ext>
                </a:extLst>
              </a:blip>
              <a:stretch>
                <a:fillRect/>
              </a:stretch>
            </p:blipFill>
            <p:spPr>
              <a:xfrm>
                <a:off x="2238949" y="56455"/>
                <a:ext cx="1408897" cy="5181003"/>
              </a:xfrm>
              <a:prstGeom prst="rect">
                <a:avLst/>
              </a:prstGeom>
              <a:scene3d>
                <a:camera prst="orthographicFront">
                  <a:rot lat="3600000" lon="18600000" rev="0"/>
                </a:camera>
                <a:lightRig rig="threePt" dir="t"/>
              </a:scene3d>
            </p:spPr>
          </p:pic>
        </p:grpSp>
        <p:cxnSp>
          <p:nvCxnSpPr>
            <p:cNvPr id="249" name="直接连接符 248">
              <a:extLst>
                <a:ext uri="{FF2B5EF4-FFF2-40B4-BE49-F238E27FC236}">
                  <a16:creationId xmlns:a16="http://schemas.microsoft.com/office/drawing/2014/main" id="{09B290F0-4D4C-4400-B2E9-5D127137759F}"/>
                </a:ext>
              </a:extLst>
            </p:cNvPr>
            <p:cNvCxnSpPr>
              <a:cxnSpLocks/>
            </p:cNvCxnSpPr>
            <p:nvPr/>
          </p:nvCxnSpPr>
          <p:spPr>
            <a:xfrm>
              <a:off x="4119513" y="3784216"/>
              <a:ext cx="0" cy="136400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89AE0FC4-3A82-416E-9B87-9C2196DAF775}"/>
                </a:ext>
              </a:extLst>
            </p:cNvPr>
            <p:cNvCxnSpPr>
              <a:cxnSpLocks/>
            </p:cNvCxnSpPr>
            <p:nvPr/>
          </p:nvCxnSpPr>
          <p:spPr>
            <a:xfrm flipV="1">
              <a:off x="3633967" y="5141080"/>
              <a:ext cx="489206" cy="49393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E53F4373-4A4A-414D-8392-D25A911A8791}"/>
                </a:ext>
              </a:extLst>
            </p:cNvPr>
            <p:cNvCxnSpPr>
              <a:cxnSpLocks/>
            </p:cNvCxnSpPr>
            <p:nvPr/>
          </p:nvCxnSpPr>
          <p:spPr>
            <a:xfrm flipH="1" flipV="1">
              <a:off x="4126658" y="5145368"/>
              <a:ext cx="1362590"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77" name="组合 276">
            <a:extLst>
              <a:ext uri="{FF2B5EF4-FFF2-40B4-BE49-F238E27FC236}">
                <a16:creationId xmlns:a16="http://schemas.microsoft.com/office/drawing/2014/main" id="{58F660FB-B1AD-46E3-B1DE-444BDA1488A2}"/>
              </a:ext>
            </a:extLst>
          </p:cNvPr>
          <p:cNvGrpSpPr/>
          <p:nvPr/>
        </p:nvGrpSpPr>
        <p:grpSpPr>
          <a:xfrm>
            <a:off x="7368350" y="3451970"/>
            <a:ext cx="1473114" cy="2559978"/>
            <a:chOff x="7368350" y="3442639"/>
            <a:chExt cx="1473114" cy="2559978"/>
          </a:xfrm>
        </p:grpSpPr>
        <p:sp>
          <p:nvSpPr>
            <p:cNvPr id="278" name="立方体 277">
              <a:extLst>
                <a:ext uri="{FF2B5EF4-FFF2-40B4-BE49-F238E27FC236}">
                  <a16:creationId xmlns:a16="http://schemas.microsoft.com/office/drawing/2014/main" id="{238D44ED-BBCC-4D41-BFA5-E6F81BE24C57}"/>
                </a:ext>
              </a:extLst>
            </p:cNvPr>
            <p:cNvSpPr/>
            <p:nvPr/>
          </p:nvSpPr>
          <p:spPr>
            <a:xfrm rot="16200000">
              <a:off x="7150433" y="4286883"/>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标题 1">
              <a:extLst>
                <a:ext uri="{FF2B5EF4-FFF2-40B4-BE49-F238E27FC236}">
                  <a16:creationId xmlns:a16="http://schemas.microsoft.com/office/drawing/2014/main" id="{5849E8A5-8C93-437D-929C-D0660D9DCC09}"/>
                </a:ext>
              </a:extLst>
            </p:cNvPr>
            <p:cNvSpPr txBox="1">
              <a:spLocks/>
            </p:cNvSpPr>
            <p:nvPr/>
          </p:nvSpPr>
          <p:spPr bwMode="auto">
            <a:xfrm>
              <a:off x="7368350" y="5652613"/>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CCD</a:t>
              </a:r>
              <a:endParaRPr lang="zh-CN" altLang="en-US" sz="1600" i="1" dirty="0">
                <a:latin typeface="+mn-lt"/>
                <a:ea typeface="黑体" panose="02010609060101010101" pitchFamily="49" charset="-122"/>
                <a:cs typeface="Gisha" panose="020B0604020202020204" pitchFamily="34" charset="-79"/>
              </a:endParaRPr>
            </a:p>
          </p:txBody>
        </p:sp>
        <p:cxnSp>
          <p:nvCxnSpPr>
            <p:cNvPr id="280" name="直接连接符 279">
              <a:extLst>
                <a:ext uri="{FF2B5EF4-FFF2-40B4-BE49-F238E27FC236}">
                  <a16:creationId xmlns:a16="http://schemas.microsoft.com/office/drawing/2014/main" id="{57AE5B15-697C-4668-91D5-65DFBAD3B29A}"/>
                </a:ext>
              </a:extLst>
            </p:cNvPr>
            <p:cNvCxnSpPr>
              <a:cxnSpLocks/>
            </p:cNvCxnSpPr>
            <p:nvPr/>
          </p:nvCxnSpPr>
          <p:spPr>
            <a:xfrm>
              <a:off x="7897017" y="5834471"/>
              <a:ext cx="381744"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88EB36F6-3B72-4FF3-978C-4093455BD900}"/>
                </a:ext>
              </a:extLst>
            </p:cNvPr>
            <p:cNvCxnSpPr>
              <a:cxnSpLocks/>
            </p:cNvCxnSpPr>
            <p:nvPr/>
          </p:nvCxnSpPr>
          <p:spPr>
            <a:xfrm>
              <a:off x="8281936" y="5665883"/>
              <a:ext cx="0" cy="1673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 name="图片 27" descr="图片包含 监控, 游戏机, 钟表&#10;&#10;描述已自动生成">
            <a:extLst>
              <a:ext uri="{FF2B5EF4-FFF2-40B4-BE49-F238E27FC236}">
                <a16:creationId xmlns:a16="http://schemas.microsoft.com/office/drawing/2014/main" id="{C9147D64-27C1-425F-8FC2-5C37C0DB1CAB}"/>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7900550" y="-830213"/>
            <a:ext cx="846000" cy="11084400"/>
          </a:xfrm>
          <a:prstGeom prst="rect">
            <a:avLst/>
          </a:prstGeom>
          <a:scene3d>
            <a:camera prst="orthographicFront">
              <a:rot lat="4920000" lon="2700000" rev="0"/>
            </a:camera>
            <a:lightRig rig="threePt" dir="t"/>
          </a:scene3d>
        </p:spPr>
      </p:pic>
      <p:pic>
        <p:nvPicPr>
          <p:cNvPr id="36" name="图片 35" descr="图片包含 监控, 游戏机, 钟表&#10;&#10;描述已自动生成">
            <a:extLst>
              <a:ext uri="{FF2B5EF4-FFF2-40B4-BE49-F238E27FC236}">
                <a16:creationId xmlns:a16="http://schemas.microsoft.com/office/drawing/2014/main" id="{374AEFB6-CE77-462B-8FB1-0A23043357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8727" y="2185304"/>
            <a:ext cx="1621137" cy="1662492"/>
          </a:xfrm>
          <a:prstGeom prst="rect">
            <a:avLst/>
          </a:prstGeom>
        </p:spPr>
      </p:pic>
      <p:grpSp>
        <p:nvGrpSpPr>
          <p:cNvPr id="84" name="组合 83">
            <a:extLst>
              <a:ext uri="{FF2B5EF4-FFF2-40B4-BE49-F238E27FC236}">
                <a16:creationId xmlns:a16="http://schemas.microsoft.com/office/drawing/2014/main" id="{9E7EE978-8128-42B0-921D-1A92A131990A}"/>
              </a:ext>
            </a:extLst>
          </p:cNvPr>
          <p:cNvGrpSpPr/>
          <p:nvPr/>
        </p:nvGrpSpPr>
        <p:grpSpPr>
          <a:xfrm>
            <a:off x="494650" y="3737319"/>
            <a:ext cx="7170396" cy="2000773"/>
            <a:chOff x="494650" y="3737319"/>
            <a:chExt cx="7170396" cy="2000773"/>
          </a:xfrm>
        </p:grpSpPr>
        <p:grpSp>
          <p:nvGrpSpPr>
            <p:cNvPr id="64" name="组合 63">
              <a:extLst>
                <a:ext uri="{FF2B5EF4-FFF2-40B4-BE49-F238E27FC236}">
                  <a16:creationId xmlns:a16="http://schemas.microsoft.com/office/drawing/2014/main" id="{D4496B13-897D-48E1-AD30-6BAF0733A9F4}"/>
                </a:ext>
              </a:extLst>
            </p:cNvPr>
            <p:cNvGrpSpPr/>
            <p:nvPr/>
          </p:nvGrpSpPr>
          <p:grpSpPr>
            <a:xfrm>
              <a:off x="494650" y="4162955"/>
              <a:ext cx="7147120" cy="1213655"/>
              <a:chOff x="494650" y="4162955"/>
              <a:chExt cx="7147120" cy="1213655"/>
            </a:xfrm>
          </p:grpSpPr>
          <p:grpSp>
            <p:nvGrpSpPr>
              <p:cNvPr id="57" name="组合 56">
                <a:extLst>
                  <a:ext uri="{FF2B5EF4-FFF2-40B4-BE49-F238E27FC236}">
                    <a16:creationId xmlns:a16="http://schemas.microsoft.com/office/drawing/2014/main" id="{9FE112EA-2793-4B73-B06C-8EDB9F264982}"/>
                  </a:ext>
                </a:extLst>
              </p:cNvPr>
              <p:cNvGrpSpPr/>
              <p:nvPr/>
            </p:nvGrpSpPr>
            <p:grpSpPr>
              <a:xfrm>
                <a:off x="494650" y="4162955"/>
                <a:ext cx="3520356" cy="1213655"/>
                <a:chOff x="494650" y="4162955"/>
                <a:chExt cx="3520356" cy="1213655"/>
              </a:xfrm>
            </p:grpSpPr>
            <p:sp>
              <p:nvSpPr>
                <p:cNvPr id="9" name="圆柱体 8">
                  <a:extLst>
                    <a:ext uri="{FF2B5EF4-FFF2-40B4-BE49-F238E27FC236}">
                      <a16:creationId xmlns:a16="http://schemas.microsoft.com/office/drawing/2014/main" id="{9FDDAF92-938B-45FD-A4E5-A0A92A376541}"/>
                    </a:ext>
                  </a:extLst>
                </p:cNvPr>
                <p:cNvSpPr/>
                <p:nvPr/>
              </p:nvSpPr>
              <p:spPr>
                <a:xfrm rot="5400000">
                  <a:off x="1424314" y="3333365"/>
                  <a:ext cx="1037932" cy="2697111"/>
                </a:xfrm>
                <a:prstGeom prst="can">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圆柱体 133">
                  <a:extLst>
                    <a:ext uri="{FF2B5EF4-FFF2-40B4-BE49-F238E27FC236}">
                      <a16:creationId xmlns:a16="http://schemas.microsoft.com/office/drawing/2014/main" id="{D6A3FEA4-F4BB-45BA-8577-D165EA4F22DE}"/>
                    </a:ext>
                  </a:extLst>
                </p:cNvPr>
                <p:cNvSpPr/>
                <p:nvPr/>
              </p:nvSpPr>
              <p:spPr>
                <a:xfrm rot="5400000">
                  <a:off x="1313967" y="3498816"/>
                  <a:ext cx="1058477" cy="2697111"/>
                </a:xfrm>
                <a:prstGeom prst="can">
                  <a:avLst/>
                </a:prstGeom>
                <a:solidFill>
                  <a:schemeClr val="accent4">
                    <a:lumMod val="60000"/>
                    <a:lumOff val="40000"/>
                    <a:alpha val="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13F3EC8-CE8F-484B-842C-B858BDF18108}"/>
                    </a:ext>
                  </a:extLst>
                </p:cNvPr>
                <p:cNvSpPr/>
                <p:nvPr/>
              </p:nvSpPr>
              <p:spPr>
                <a:xfrm>
                  <a:off x="3862367" y="4320874"/>
                  <a:ext cx="152639" cy="880800"/>
                </a:xfrm>
                <a:prstGeom prst="ellipse">
                  <a:avLst/>
                </a:prstGeom>
                <a:solidFill>
                  <a:srgbClr val="FF0000">
                    <a:alpha val="2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8273DC9E-5211-40EE-9634-F24C2FB60A20}"/>
                    </a:ext>
                  </a:extLst>
                </p:cNvPr>
                <p:cNvCxnSpPr>
                  <a:cxnSpLocks/>
                  <a:stCxn id="29" idx="0"/>
                </p:cNvCxnSpPr>
                <p:nvPr/>
              </p:nvCxnSpPr>
              <p:spPr>
                <a:xfrm flipH="1" flipV="1">
                  <a:off x="3055801" y="4319956"/>
                  <a:ext cx="882886" cy="91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360CAF3-DC37-4B57-98F3-0A537E71618E}"/>
                    </a:ext>
                  </a:extLst>
                </p:cNvPr>
                <p:cNvCxnSpPr>
                  <a:cxnSpLocks/>
                  <a:stCxn id="29" idx="4"/>
                </p:cNvCxnSpPr>
                <p:nvPr/>
              </p:nvCxnSpPr>
              <p:spPr>
                <a:xfrm flipH="1" flipV="1">
                  <a:off x="3143907" y="5200344"/>
                  <a:ext cx="794780" cy="133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3" name="圆柱体 32">
                <a:extLst>
                  <a:ext uri="{FF2B5EF4-FFF2-40B4-BE49-F238E27FC236}">
                    <a16:creationId xmlns:a16="http://schemas.microsoft.com/office/drawing/2014/main" id="{4D7DF0FA-8672-441C-B995-6CD92E19EF01}"/>
                  </a:ext>
                </a:extLst>
              </p:cNvPr>
              <p:cNvSpPr/>
              <p:nvPr/>
            </p:nvSpPr>
            <p:spPr>
              <a:xfrm rot="5400000">
                <a:off x="4399073" y="4209016"/>
                <a:ext cx="890478" cy="1093264"/>
              </a:xfrm>
              <a:prstGeom prst="can">
                <a:avLst/>
              </a:prstGeom>
              <a:gradFill flip="none" rotWithShape="1">
                <a:gsLst>
                  <a:gs pos="0">
                    <a:srgbClr val="FF0000">
                      <a:alpha val="20000"/>
                    </a:srgbClr>
                  </a:gs>
                  <a:gs pos="100000">
                    <a:schemeClr val="accent5">
                      <a:lumMod val="75000"/>
                    </a:schemeClr>
                  </a:gs>
                </a:gsLst>
                <a:lin ang="16200000" scaled="1"/>
                <a:tileRect/>
              </a:gradFill>
              <a:ln>
                <a:gradFill flip="none" rotWithShape="1">
                  <a:gsLst>
                    <a:gs pos="0">
                      <a:srgbClr val="FF0000"/>
                    </a:gs>
                    <a:gs pos="100000">
                      <a:schemeClr val="accent5">
                        <a:lumMod val="7500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圆柱体 146">
                <a:extLst>
                  <a:ext uri="{FF2B5EF4-FFF2-40B4-BE49-F238E27FC236}">
                    <a16:creationId xmlns:a16="http://schemas.microsoft.com/office/drawing/2014/main" id="{DD476E97-9A73-4912-B4DD-0DF05CF48BD6}"/>
                  </a:ext>
                </a:extLst>
              </p:cNvPr>
              <p:cNvSpPr/>
              <p:nvPr/>
            </p:nvSpPr>
            <p:spPr>
              <a:xfrm rot="5400000">
                <a:off x="6418052" y="3973395"/>
                <a:ext cx="890478" cy="1556959"/>
              </a:xfrm>
              <a:prstGeom prst="can">
                <a:avLst/>
              </a:prstGeom>
              <a:solidFill>
                <a:schemeClr val="accent1">
                  <a:alpha val="20000"/>
                </a:schemeClr>
              </a:solidFill>
              <a:ln>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0" name="对象 79">
              <a:extLst>
                <a:ext uri="{FF2B5EF4-FFF2-40B4-BE49-F238E27FC236}">
                  <a16:creationId xmlns:a16="http://schemas.microsoft.com/office/drawing/2014/main" id="{9EE53026-3CCE-46AE-8781-4E3DF90F587C}"/>
                </a:ext>
              </a:extLst>
            </p:cNvPr>
            <p:cNvGraphicFramePr>
              <a:graphicFrameLocks noChangeAspect="1"/>
            </p:cNvGraphicFramePr>
            <p:nvPr/>
          </p:nvGraphicFramePr>
          <p:xfrm>
            <a:off x="1792963" y="3737319"/>
            <a:ext cx="345196" cy="424856"/>
          </p:xfrm>
          <a:graphic>
            <a:graphicData uri="http://schemas.openxmlformats.org/presentationml/2006/ole">
              <mc:AlternateContent xmlns:mc="http://schemas.openxmlformats.org/markup-compatibility/2006">
                <mc:Choice xmlns:v="urn:schemas-microsoft-com:vml" Requires="v">
                  <p:oleObj name="Equation" r:id="rId8" imgW="164880" imgH="203040" progId="Equation.DSMT4">
                    <p:embed/>
                  </p:oleObj>
                </mc:Choice>
                <mc:Fallback>
                  <p:oleObj name="Equation" r:id="rId8" imgW="164880" imgH="203040" progId="Equation.DSMT4">
                    <p:embed/>
                    <p:pic>
                      <p:nvPicPr>
                        <p:cNvPr id="80" name="对象 79">
                          <a:extLst>
                            <a:ext uri="{FF2B5EF4-FFF2-40B4-BE49-F238E27FC236}">
                              <a16:creationId xmlns:a16="http://schemas.microsoft.com/office/drawing/2014/main" id="{9EE53026-3CCE-46AE-8781-4E3DF90F587C}"/>
                            </a:ext>
                          </a:extLst>
                        </p:cNvPr>
                        <p:cNvPicPr/>
                        <p:nvPr/>
                      </p:nvPicPr>
                      <p:blipFill>
                        <a:blip r:embed="rId9"/>
                        <a:stretch>
                          <a:fillRect/>
                        </a:stretch>
                      </p:blipFill>
                      <p:spPr>
                        <a:xfrm>
                          <a:off x="1792963" y="3737319"/>
                          <a:ext cx="345196" cy="424856"/>
                        </a:xfrm>
                        <a:prstGeom prst="rect">
                          <a:avLst/>
                        </a:prstGeom>
                      </p:spPr>
                    </p:pic>
                  </p:oleObj>
                </mc:Fallback>
              </mc:AlternateContent>
            </a:graphicData>
          </a:graphic>
        </p:graphicFrame>
        <p:graphicFrame>
          <p:nvGraphicFramePr>
            <p:cNvPr id="81" name="对象 80">
              <a:extLst>
                <a:ext uri="{FF2B5EF4-FFF2-40B4-BE49-F238E27FC236}">
                  <a16:creationId xmlns:a16="http://schemas.microsoft.com/office/drawing/2014/main" id="{2A2C3848-7AB6-4EB5-A44F-1A776D95326E}"/>
                </a:ext>
              </a:extLst>
            </p:cNvPr>
            <p:cNvGraphicFramePr>
              <a:graphicFrameLocks noChangeAspect="1"/>
            </p:cNvGraphicFramePr>
            <p:nvPr/>
          </p:nvGraphicFramePr>
          <p:xfrm>
            <a:off x="1778466" y="5315279"/>
            <a:ext cx="369961" cy="422813"/>
          </p:xfrm>
          <a:graphic>
            <a:graphicData uri="http://schemas.openxmlformats.org/presentationml/2006/ole">
              <mc:AlternateContent xmlns:mc="http://schemas.openxmlformats.org/markup-compatibility/2006">
                <mc:Choice xmlns:v="urn:schemas-microsoft-com:vml" Requires="v">
                  <p:oleObj name="Equation" r:id="rId10" imgW="177480" imgH="203040" progId="Equation.DSMT4">
                    <p:embed/>
                  </p:oleObj>
                </mc:Choice>
                <mc:Fallback>
                  <p:oleObj name="Equation" r:id="rId10" imgW="177480" imgH="203040" progId="Equation.DSMT4">
                    <p:embed/>
                    <p:pic>
                      <p:nvPicPr>
                        <p:cNvPr id="81" name="对象 80">
                          <a:extLst>
                            <a:ext uri="{FF2B5EF4-FFF2-40B4-BE49-F238E27FC236}">
                              <a16:creationId xmlns:a16="http://schemas.microsoft.com/office/drawing/2014/main" id="{2A2C3848-7AB6-4EB5-A44F-1A776D95326E}"/>
                            </a:ext>
                          </a:extLst>
                        </p:cNvPr>
                        <p:cNvPicPr/>
                        <p:nvPr/>
                      </p:nvPicPr>
                      <p:blipFill>
                        <a:blip r:embed="rId11"/>
                        <a:stretch>
                          <a:fillRect/>
                        </a:stretch>
                      </p:blipFill>
                      <p:spPr>
                        <a:xfrm>
                          <a:off x="1778466" y="5315279"/>
                          <a:ext cx="369961" cy="422813"/>
                        </a:xfrm>
                        <a:prstGeom prst="rect">
                          <a:avLst/>
                        </a:prstGeom>
                      </p:spPr>
                    </p:pic>
                  </p:oleObj>
                </mc:Fallback>
              </mc:AlternateContent>
            </a:graphicData>
          </a:graphic>
        </p:graphicFrame>
        <p:graphicFrame>
          <p:nvGraphicFramePr>
            <p:cNvPr id="82" name="对象 81">
              <a:extLst>
                <a:ext uri="{FF2B5EF4-FFF2-40B4-BE49-F238E27FC236}">
                  <a16:creationId xmlns:a16="http://schemas.microsoft.com/office/drawing/2014/main" id="{DE89C231-4ACC-43D8-9BC4-736D8D8DA8E4}"/>
                </a:ext>
              </a:extLst>
            </p:cNvPr>
            <p:cNvGraphicFramePr>
              <a:graphicFrameLocks noChangeAspect="1"/>
            </p:cNvGraphicFramePr>
            <p:nvPr/>
          </p:nvGraphicFramePr>
          <p:xfrm>
            <a:off x="6151492" y="3843759"/>
            <a:ext cx="1513554" cy="424856"/>
          </p:xfrm>
          <a:graphic>
            <a:graphicData uri="http://schemas.openxmlformats.org/presentationml/2006/ole">
              <mc:AlternateContent xmlns:mc="http://schemas.openxmlformats.org/markup-compatibility/2006">
                <mc:Choice xmlns:v="urn:schemas-microsoft-com:vml" Requires="v">
                  <p:oleObj name="Equation" r:id="rId12" imgW="723600" imgH="203040" progId="Equation.DSMT4">
                    <p:embed/>
                  </p:oleObj>
                </mc:Choice>
                <mc:Fallback>
                  <p:oleObj name="Equation" r:id="rId12" imgW="723600" imgH="203040" progId="Equation.DSMT4">
                    <p:embed/>
                    <p:pic>
                      <p:nvPicPr>
                        <p:cNvPr id="82" name="对象 81">
                          <a:extLst>
                            <a:ext uri="{FF2B5EF4-FFF2-40B4-BE49-F238E27FC236}">
                              <a16:creationId xmlns:a16="http://schemas.microsoft.com/office/drawing/2014/main" id="{DE89C231-4ACC-43D8-9BC4-736D8D8DA8E4}"/>
                            </a:ext>
                          </a:extLst>
                        </p:cNvPr>
                        <p:cNvPicPr/>
                        <p:nvPr/>
                      </p:nvPicPr>
                      <p:blipFill>
                        <a:blip r:embed="rId13"/>
                        <a:stretch>
                          <a:fillRect/>
                        </a:stretch>
                      </p:blipFill>
                      <p:spPr>
                        <a:xfrm>
                          <a:off x="6151492" y="3843759"/>
                          <a:ext cx="1513554" cy="424856"/>
                        </a:xfrm>
                        <a:prstGeom prst="rect">
                          <a:avLst/>
                        </a:prstGeom>
                      </p:spPr>
                    </p:pic>
                  </p:oleObj>
                </mc:Fallback>
              </mc:AlternateContent>
            </a:graphicData>
          </a:graphic>
        </p:graphicFrame>
      </p:grpSp>
      <p:grpSp>
        <p:nvGrpSpPr>
          <p:cNvPr id="100" name="组合 99">
            <a:extLst>
              <a:ext uri="{FF2B5EF4-FFF2-40B4-BE49-F238E27FC236}">
                <a16:creationId xmlns:a16="http://schemas.microsoft.com/office/drawing/2014/main" id="{73AE05B7-0771-4B9A-9480-CBB43D99344C}"/>
              </a:ext>
            </a:extLst>
          </p:cNvPr>
          <p:cNvGrpSpPr/>
          <p:nvPr/>
        </p:nvGrpSpPr>
        <p:grpSpPr>
          <a:xfrm>
            <a:off x="4696967" y="3363913"/>
            <a:ext cx="771974" cy="396254"/>
            <a:chOff x="4910647" y="3373713"/>
            <a:chExt cx="771974" cy="396254"/>
          </a:xfrm>
        </p:grpSpPr>
        <p:grpSp>
          <p:nvGrpSpPr>
            <p:cNvPr id="135" name="组合 134">
              <a:extLst>
                <a:ext uri="{FF2B5EF4-FFF2-40B4-BE49-F238E27FC236}">
                  <a16:creationId xmlns:a16="http://schemas.microsoft.com/office/drawing/2014/main" id="{A54789D0-885D-4F39-A644-755BBC83C4C1}"/>
                </a:ext>
              </a:extLst>
            </p:cNvPr>
            <p:cNvGrpSpPr/>
            <p:nvPr/>
          </p:nvGrpSpPr>
          <p:grpSpPr>
            <a:xfrm>
              <a:off x="4910647" y="3589682"/>
              <a:ext cx="394943" cy="180285"/>
              <a:chOff x="4910483" y="3537492"/>
              <a:chExt cx="394943" cy="180285"/>
            </a:xfrm>
          </p:grpSpPr>
          <p:cxnSp>
            <p:nvCxnSpPr>
              <p:cNvPr id="140" name="直接箭头连接符 139">
                <a:extLst>
                  <a:ext uri="{FF2B5EF4-FFF2-40B4-BE49-F238E27FC236}">
                    <a16:creationId xmlns:a16="http://schemas.microsoft.com/office/drawing/2014/main" id="{7A14B04B-64D0-4567-B599-678E2E904D11}"/>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C4932A47-0469-472A-97B9-19993C39F2F7}"/>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280007DC-D73B-455B-B625-5CDA0C4BBE34}"/>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nvGraphicFramePr>
          <p:xfrm>
            <a:off x="5026984" y="3373713"/>
            <a:ext cx="655637" cy="241300"/>
          </p:xfrm>
          <a:graphic>
            <a:graphicData uri="http://schemas.openxmlformats.org/presentationml/2006/ole">
              <mc:AlternateContent xmlns:mc="http://schemas.openxmlformats.org/markup-compatibility/2006">
                <mc:Choice xmlns:v="urn:schemas-microsoft-com:vml" Requires="v">
                  <p:oleObj name="Equation" r:id="rId14" imgW="622080" imgH="228600" progId="Equation.DSMT4">
                    <p:embed/>
                  </p:oleObj>
                </mc:Choice>
                <mc:Fallback>
                  <p:oleObj name="Equation" r:id="rId14" imgW="622080" imgH="22860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15"/>
                        <a:stretch>
                          <a:fillRect/>
                        </a:stretch>
                      </p:blipFill>
                      <p:spPr>
                        <a:xfrm>
                          <a:off x="5026984" y="3373713"/>
                          <a:ext cx="655637" cy="241300"/>
                        </a:xfrm>
                        <a:prstGeom prst="rect">
                          <a:avLst/>
                        </a:prstGeom>
                      </p:spPr>
                    </p:pic>
                  </p:oleObj>
                </mc:Fallback>
              </mc:AlternateContent>
            </a:graphicData>
          </a:graphic>
        </p:graphicFrame>
      </p:gr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74238" y="280716"/>
            <a:ext cx="3490658"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研究结果与讨论</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结果</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讨论</a:t>
            </a:r>
          </a:p>
        </p:txBody>
      </p:sp>
      <p:grpSp>
        <p:nvGrpSpPr>
          <p:cNvPr id="22" name="组合 21">
            <a:extLst>
              <a:ext uri="{FF2B5EF4-FFF2-40B4-BE49-F238E27FC236}">
                <a16:creationId xmlns:a16="http://schemas.microsoft.com/office/drawing/2014/main" id="{EE1974CF-DA1E-445C-9570-366185BE09D8}"/>
              </a:ext>
            </a:extLst>
          </p:cNvPr>
          <p:cNvGrpSpPr/>
          <p:nvPr/>
        </p:nvGrpSpPr>
        <p:grpSpPr>
          <a:xfrm>
            <a:off x="3188586" y="5975798"/>
            <a:ext cx="5887138" cy="448637"/>
            <a:chOff x="3188586" y="5975798"/>
            <a:chExt cx="5887138" cy="448637"/>
          </a:xfrm>
        </p:grpSpPr>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nvGraphicFramePr>
          <p:xfrm>
            <a:off x="8639241" y="6001140"/>
            <a:ext cx="436483" cy="315238"/>
          </p:xfrm>
          <a:graphic>
            <a:graphicData uri="http://schemas.openxmlformats.org/presentationml/2006/ole">
              <mc:AlternateContent xmlns:mc="http://schemas.openxmlformats.org/markup-compatibility/2006">
                <mc:Choice xmlns:v="urn:schemas-microsoft-com:vml" Requires="v">
                  <p:oleObj name="Equation" r:id="rId16" imgW="228600" imgH="164880" progId="Equation.DSMT4">
                    <p:embed/>
                  </p:oleObj>
                </mc:Choice>
                <mc:Fallback>
                  <p:oleObj name="Equation" r:id="rId16"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17"/>
                        <a:stretch>
                          <a:fillRect/>
                        </a:stretch>
                      </p:blipFill>
                      <p:spPr>
                        <a:xfrm>
                          <a:off x="8639241" y="6001140"/>
                          <a:ext cx="436483" cy="315238"/>
                        </a:xfrm>
                        <a:prstGeom prst="rect">
                          <a:avLst/>
                        </a:prstGeom>
                      </p:spPr>
                    </p:pic>
                  </p:oleObj>
                </mc:Fallback>
              </mc:AlternateContent>
            </a:graphicData>
          </a:graphic>
        </p:graphicFrame>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9771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nvGraphicFramePr>
          <p:xfrm>
            <a:off x="5832655" y="5975798"/>
            <a:ext cx="2904333" cy="448637"/>
          </p:xfrm>
          <a:graphic>
            <a:graphicData uri="http://schemas.openxmlformats.org/presentationml/2006/ole">
              <mc:AlternateContent xmlns:mc="http://schemas.openxmlformats.org/markup-compatibility/2006">
                <mc:Choice xmlns:v="urn:schemas-microsoft-com:vml" Requires="v">
                  <p:oleObj name="Equation" r:id="rId18" imgW="1562040" imgH="241200" progId="Equation.DSMT4">
                    <p:embed/>
                  </p:oleObj>
                </mc:Choice>
                <mc:Fallback>
                  <p:oleObj name="Equation" r:id="rId18"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19"/>
                        <a:stretch>
                          <a:fillRect/>
                        </a:stretch>
                      </p:blipFill>
                      <p:spPr>
                        <a:xfrm>
                          <a:off x="5832655" y="5975798"/>
                          <a:ext cx="2904333" cy="448637"/>
                        </a:xfrm>
                        <a:prstGeom prst="rect">
                          <a:avLst/>
                        </a:prstGeom>
                      </p:spPr>
                    </p:pic>
                  </p:oleObj>
                </mc:Fallback>
              </mc:AlternateContent>
            </a:graphicData>
          </a:graphic>
        </p:graphicFrame>
        <p:sp>
          <p:nvSpPr>
            <p:cNvPr id="119" name="标题 1">
              <a:extLst>
                <a:ext uri="{FF2B5EF4-FFF2-40B4-BE49-F238E27FC236}">
                  <a16:creationId xmlns:a16="http://schemas.microsoft.com/office/drawing/2014/main" id="{B6D507F9-6BA2-4DE4-9003-43E6BC22D011}"/>
                </a:ext>
              </a:extLst>
            </p:cNvPr>
            <p:cNvSpPr txBox="1">
              <a:spLocks/>
            </p:cNvSpPr>
            <p:nvPr/>
          </p:nvSpPr>
          <p:spPr bwMode="auto">
            <a:xfrm>
              <a:off x="3188586" y="5977580"/>
              <a:ext cx="8915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x,y,z</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mn-lt"/>
                  <a:ea typeface="黑体" panose="02010609060101010101" pitchFamily="49" charset="-122"/>
                  <a:cs typeface="Gisha" panose="020B0604020202020204" pitchFamily="34" charset="-79"/>
                </a:rPr>
                <a:t>向</a:t>
              </a:r>
            </a:p>
          </p:txBody>
        </p:sp>
      </p:grpSp>
      <p:grpSp>
        <p:nvGrpSpPr>
          <p:cNvPr id="162" name="组合 161">
            <a:extLst>
              <a:ext uri="{FF2B5EF4-FFF2-40B4-BE49-F238E27FC236}">
                <a16:creationId xmlns:a16="http://schemas.microsoft.com/office/drawing/2014/main" id="{759F78F4-5859-41E3-8CBE-CC298AF44E68}"/>
              </a:ext>
            </a:extLst>
          </p:cNvPr>
          <p:cNvGrpSpPr/>
          <p:nvPr/>
        </p:nvGrpSpPr>
        <p:grpSpPr>
          <a:xfrm>
            <a:off x="31809" y="6491415"/>
            <a:ext cx="437891" cy="299556"/>
            <a:chOff x="8539422" y="6009541"/>
            <a:chExt cx="437891" cy="299556"/>
          </a:xfrm>
        </p:grpSpPr>
        <p:sp>
          <p:nvSpPr>
            <p:cNvPr id="163" name="卷形: 垂直 162">
              <a:extLst>
                <a:ext uri="{FF2B5EF4-FFF2-40B4-BE49-F238E27FC236}">
                  <a16:creationId xmlns:a16="http://schemas.microsoft.com/office/drawing/2014/main" id="{84AC2F72-E233-492D-88AD-7325B03996DA}"/>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标题 1">
              <a:extLst>
                <a:ext uri="{FF2B5EF4-FFF2-40B4-BE49-F238E27FC236}">
                  <a16:creationId xmlns:a16="http://schemas.microsoft.com/office/drawing/2014/main" id="{6BD625E0-C998-442D-AC56-1E5825CA694B}"/>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43</a:t>
              </a:r>
              <a:endParaRPr lang="zh-CN" altLang="en-US" sz="1600" b="1" dirty="0">
                <a:latin typeface="+mn-ea"/>
                <a:ea typeface="+mn-ea"/>
                <a:cs typeface="Times New Roman" panose="02020603050405020304" pitchFamily="18" charset="0"/>
              </a:endParaRPr>
            </a:p>
          </p:txBody>
        </p:sp>
      </p:grpSp>
      <p:grpSp>
        <p:nvGrpSpPr>
          <p:cNvPr id="253" name="组合 252">
            <a:extLst>
              <a:ext uri="{FF2B5EF4-FFF2-40B4-BE49-F238E27FC236}">
                <a16:creationId xmlns:a16="http://schemas.microsoft.com/office/drawing/2014/main" id="{C42293C7-B9CA-4C87-9635-700B43CBC98C}"/>
              </a:ext>
            </a:extLst>
          </p:cNvPr>
          <p:cNvGrpSpPr/>
          <p:nvPr/>
        </p:nvGrpSpPr>
        <p:grpSpPr>
          <a:xfrm>
            <a:off x="4076876" y="4774827"/>
            <a:ext cx="774396" cy="1305355"/>
            <a:chOff x="5066231" y="4761570"/>
            <a:chExt cx="774396" cy="1305355"/>
          </a:xfrm>
        </p:grpSpPr>
        <p:sp>
          <p:nvSpPr>
            <p:cNvPr id="265" name="标题 1">
              <a:extLst>
                <a:ext uri="{FF2B5EF4-FFF2-40B4-BE49-F238E27FC236}">
                  <a16:creationId xmlns:a16="http://schemas.microsoft.com/office/drawing/2014/main" id="{1718A201-244D-4E65-B541-FB2515BBA734}"/>
                </a:ext>
              </a:extLst>
            </p:cNvPr>
            <p:cNvSpPr txBox="1">
              <a:spLocks/>
            </p:cNvSpPr>
            <p:nvPr/>
          </p:nvSpPr>
          <p:spPr bwMode="auto">
            <a:xfrm>
              <a:off x="5067784" y="4761570"/>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sp>
          <p:nvSpPr>
            <p:cNvPr id="259" name="标题 1">
              <a:extLst>
                <a:ext uri="{FF2B5EF4-FFF2-40B4-BE49-F238E27FC236}">
                  <a16:creationId xmlns:a16="http://schemas.microsoft.com/office/drawing/2014/main" id="{35F729A0-4795-49B1-80C1-1F516E8BC878}"/>
                </a:ext>
              </a:extLst>
            </p:cNvPr>
            <p:cNvSpPr txBox="1">
              <a:spLocks/>
            </p:cNvSpPr>
            <p:nvPr/>
          </p:nvSpPr>
          <p:spPr bwMode="auto">
            <a:xfrm>
              <a:off x="5132558" y="559073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260" name="标题 1">
              <a:extLst>
                <a:ext uri="{FF2B5EF4-FFF2-40B4-BE49-F238E27FC236}">
                  <a16:creationId xmlns:a16="http://schemas.microsoft.com/office/drawing/2014/main" id="{B74D6CFB-D2E9-47A4-8BC4-A5092B664A1F}"/>
                </a:ext>
              </a:extLst>
            </p:cNvPr>
            <p:cNvSpPr txBox="1">
              <a:spLocks/>
            </p:cNvSpPr>
            <p:nvPr/>
          </p:nvSpPr>
          <p:spPr bwMode="auto">
            <a:xfrm>
              <a:off x="5066231" y="5716921"/>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grpSp>
        <p:nvGrpSpPr>
          <p:cNvPr id="267" name="组合 266">
            <a:extLst>
              <a:ext uri="{FF2B5EF4-FFF2-40B4-BE49-F238E27FC236}">
                <a16:creationId xmlns:a16="http://schemas.microsoft.com/office/drawing/2014/main" id="{B8F9DCE7-EF5E-483F-8E33-92FDAD42EEF1}"/>
              </a:ext>
            </a:extLst>
          </p:cNvPr>
          <p:cNvGrpSpPr/>
          <p:nvPr/>
        </p:nvGrpSpPr>
        <p:grpSpPr>
          <a:xfrm>
            <a:off x="452111" y="1061836"/>
            <a:ext cx="8653824" cy="1071067"/>
            <a:chOff x="452111" y="1061836"/>
            <a:chExt cx="8653824" cy="1071067"/>
          </a:xfrm>
        </p:grpSpPr>
        <p:sp>
          <p:nvSpPr>
            <p:cNvPr id="268" name="标题 1">
              <a:extLst>
                <a:ext uri="{FF2B5EF4-FFF2-40B4-BE49-F238E27FC236}">
                  <a16:creationId xmlns:a16="http://schemas.microsoft.com/office/drawing/2014/main" id="{9E6B8DE0-69BE-4EC3-A68D-71D4CA4D46FC}"/>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69" name="标题 1">
              <a:extLst>
                <a:ext uri="{FF2B5EF4-FFF2-40B4-BE49-F238E27FC236}">
                  <a16:creationId xmlns:a16="http://schemas.microsoft.com/office/drawing/2014/main" id="{E95CB26C-EE6D-4A34-9AD6-B70B8EF36EAE}"/>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70" name="标题 1">
              <a:extLst>
                <a:ext uri="{FF2B5EF4-FFF2-40B4-BE49-F238E27FC236}">
                  <a16:creationId xmlns:a16="http://schemas.microsoft.com/office/drawing/2014/main" id="{03393591-B5B1-48A9-A213-58A14EE79868}"/>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71" name="标题 1">
              <a:extLst>
                <a:ext uri="{FF2B5EF4-FFF2-40B4-BE49-F238E27FC236}">
                  <a16:creationId xmlns:a16="http://schemas.microsoft.com/office/drawing/2014/main" id="{14822D3D-77C1-4B5D-883E-194BDB6B7340}"/>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72" name="标题 1">
              <a:extLst>
                <a:ext uri="{FF2B5EF4-FFF2-40B4-BE49-F238E27FC236}">
                  <a16:creationId xmlns:a16="http://schemas.microsoft.com/office/drawing/2014/main" id="{A9713F57-065F-4980-B352-D1675ED04AAC}"/>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73" name="标题 1">
              <a:extLst>
                <a:ext uri="{FF2B5EF4-FFF2-40B4-BE49-F238E27FC236}">
                  <a16:creationId xmlns:a16="http://schemas.microsoft.com/office/drawing/2014/main" id="{0AF2D895-449F-4B8E-8016-21C072D5348C}"/>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74" name="标题 1">
              <a:extLst>
                <a:ext uri="{FF2B5EF4-FFF2-40B4-BE49-F238E27FC236}">
                  <a16:creationId xmlns:a16="http://schemas.microsoft.com/office/drawing/2014/main" id="{38F56F8F-4E0C-4E7B-987E-C63E662A5E35}"/>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75" name="标题 1">
              <a:extLst>
                <a:ext uri="{FF2B5EF4-FFF2-40B4-BE49-F238E27FC236}">
                  <a16:creationId xmlns:a16="http://schemas.microsoft.com/office/drawing/2014/main" id="{D64D7536-5FAC-4EF4-A533-07CF8342C4C4}"/>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pic>
        <p:nvPicPr>
          <p:cNvPr id="46" name="图片 45" descr="卡通人物&#10;&#10;描述已自动生成">
            <a:extLst>
              <a:ext uri="{FF2B5EF4-FFF2-40B4-BE49-F238E27FC236}">
                <a16:creationId xmlns:a16="http://schemas.microsoft.com/office/drawing/2014/main" id="{388BD139-9868-4DBD-A485-9D0C385D4EA5}"/>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4145" y="2535217"/>
            <a:ext cx="1420525" cy="831411"/>
          </a:xfrm>
          <a:prstGeom prst="rect">
            <a:avLst/>
          </a:prstGeom>
        </p:spPr>
      </p:pic>
      <p:grpSp>
        <p:nvGrpSpPr>
          <p:cNvPr id="282" name="组合 281">
            <a:extLst>
              <a:ext uri="{FF2B5EF4-FFF2-40B4-BE49-F238E27FC236}">
                <a16:creationId xmlns:a16="http://schemas.microsoft.com/office/drawing/2014/main" id="{A4B7E71A-60FE-4FBF-B59C-B88F852BCAEE}"/>
              </a:ext>
            </a:extLst>
          </p:cNvPr>
          <p:cNvGrpSpPr/>
          <p:nvPr/>
        </p:nvGrpSpPr>
        <p:grpSpPr>
          <a:xfrm>
            <a:off x="5603836" y="4155921"/>
            <a:ext cx="1247409" cy="1839258"/>
            <a:chOff x="5603836" y="4155921"/>
            <a:chExt cx="1247409" cy="1839258"/>
          </a:xfrm>
        </p:grpSpPr>
        <p:sp>
          <p:nvSpPr>
            <p:cNvPr id="283" name="圆柱体 282">
              <a:extLst>
                <a:ext uri="{FF2B5EF4-FFF2-40B4-BE49-F238E27FC236}">
                  <a16:creationId xmlns:a16="http://schemas.microsoft.com/office/drawing/2014/main" id="{E882AF4F-86C1-4D7A-B34E-8674C974FB4E}"/>
                </a:ext>
              </a:extLst>
            </p:cNvPr>
            <p:cNvSpPr/>
            <p:nvPr/>
          </p:nvSpPr>
          <p:spPr>
            <a:xfrm rot="5400000">
              <a:off x="5200516" y="4559241"/>
              <a:ext cx="1191910" cy="385269"/>
            </a:xfrm>
            <a:prstGeom prst="can">
              <a:avLst>
                <a:gd name="adj" fmla="val 50000"/>
              </a:avLst>
            </a:prstGeom>
            <a:solidFill>
              <a:schemeClr val="accent5">
                <a:lumMod val="75000"/>
                <a:alpha val="2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4" name="组合 283">
              <a:extLst>
                <a:ext uri="{FF2B5EF4-FFF2-40B4-BE49-F238E27FC236}">
                  <a16:creationId xmlns:a16="http://schemas.microsoft.com/office/drawing/2014/main" id="{168036DC-9E90-446D-A450-3AC0D9D003CD}"/>
                </a:ext>
              </a:extLst>
            </p:cNvPr>
            <p:cNvGrpSpPr/>
            <p:nvPr/>
          </p:nvGrpSpPr>
          <p:grpSpPr>
            <a:xfrm>
              <a:off x="5789761" y="5463864"/>
              <a:ext cx="297432" cy="358260"/>
              <a:chOff x="5789761" y="5376610"/>
              <a:chExt cx="297432" cy="358260"/>
            </a:xfrm>
          </p:grpSpPr>
          <p:cxnSp>
            <p:nvCxnSpPr>
              <p:cNvPr id="286" name="直接连接符 285">
                <a:extLst>
                  <a:ext uri="{FF2B5EF4-FFF2-40B4-BE49-F238E27FC236}">
                    <a16:creationId xmlns:a16="http://schemas.microsoft.com/office/drawing/2014/main" id="{A7397164-C397-411A-A78B-473CDC881D0A}"/>
                  </a:ext>
                </a:extLst>
              </p:cNvPr>
              <p:cNvCxnSpPr>
                <a:cxnSpLocks/>
              </p:cNvCxnSpPr>
              <p:nvPr/>
            </p:nvCxnSpPr>
            <p:spPr>
              <a:xfrm>
                <a:off x="5789761" y="5376610"/>
                <a:ext cx="0" cy="35000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AD1475D3-7268-4192-AAB9-6BD63CB0335D}"/>
                  </a:ext>
                </a:extLst>
              </p:cNvPr>
              <p:cNvCxnSpPr>
                <a:cxnSpLocks/>
              </p:cNvCxnSpPr>
              <p:nvPr/>
            </p:nvCxnSpPr>
            <p:spPr>
              <a:xfrm>
                <a:off x="5792142" y="5734870"/>
                <a:ext cx="29505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5" name="标题 1">
              <a:extLst>
                <a:ext uri="{FF2B5EF4-FFF2-40B4-BE49-F238E27FC236}">
                  <a16:creationId xmlns:a16="http://schemas.microsoft.com/office/drawing/2014/main" id="{5596642C-A997-4D4F-999D-AEF13D226723}"/>
                </a:ext>
              </a:extLst>
            </p:cNvPr>
            <p:cNvSpPr txBox="1">
              <a:spLocks/>
            </p:cNvSpPr>
            <p:nvPr/>
          </p:nvSpPr>
          <p:spPr bwMode="auto">
            <a:xfrm>
              <a:off x="6004456" y="5645175"/>
              <a:ext cx="8467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滤波片</a:t>
              </a:r>
              <a:endParaRPr lang="zh-CN" altLang="en-US" sz="1600" i="1" dirty="0">
                <a:latin typeface="+mn-lt"/>
                <a:ea typeface="黑体" panose="02010609060101010101" pitchFamily="49" charset="-122"/>
                <a:cs typeface="Gisha" panose="020B0604020202020204" pitchFamily="34" charset="-79"/>
              </a:endParaRPr>
            </a:p>
          </p:txBody>
        </p:sp>
      </p:grpSp>
      <p:grpSp>
        <p:nvGrpSpPr>
          <p:cNvPr id="288" name="组合 287">
            <a:extLst>
              <a:ext uri="{FF2B5EF4-FFF2-40B4-BE49-F238E27FC236}">
                <a16:creationId xmlns:a16="http://schemas.microsoft.com/office/drawing/2014/main" id="{89D6E508-0ABE-4C89-A2C5-74A431D79E50}"/>
              </a:ext>
            </a:extLst>
          </p:cNvPr>
          <p:cNvGrpSpPr/>
          <p:nvPr/>
        </p:nvGrpSpPr>
        <p:grpSpPr>
          <a:xfrm>
            <a:off x="2757910" y="5126065"/>
            <a:ext cx="1527537" cy="1268970"/>
            <a:chOff x="2310456" y="5200674"/>
            <a:chExt cx="1527537" cy="1268970"/>
          </a:xfrm>
        </p:grpSpPr>
        <p:grpSp>
          <p:nvGrpSpPr>
            <p:cNvPr id="289" name="组合 288">
              <a:extLst>
                <a:ext uri="{FF2B5EF4-FFF2-40B4-BE49-F238E27FC236}">
                  <a16:creationId xmlns:a16="http://schemas.microsoft.com/office/drawing/2014/main" id="{F0093E87-4773-4953-9CF6-D28757FE44BE}"/>
                </a:ext>
              </a:extLst>
            </p:cNvPr>
            <p:cNvGrpSpPr/>
            <p:nvPr/>
          </p:nvGrpSpPr>
          <p:grpSpPr>
            <a:xfrm>
              <a:off x="2665276" y="5494473"/>
              <a:ext cx="781050" cy="763988"/>
              <a:chOff x="2775230" y="5367139"/>
              <a:chExt cx="781050" cy="763988"/>
            </a:xfrm>
          </p:grpSpPr>
          <p:cxnSp>
            <p:nvCxnSpPr>
              <p:cNvPr id="293" name="直接连接符 292">
                <a:extLst>
                  <a:ext uri="{FF2B5EF4-FFF2-40B4-BE49-F238E27FC236}">
                    <a16:creationId xmlns:a16="http://schemas.microsoft.com/office/drawing/2014/main" id="{7725AC1B-C013-47DE-8C45-7EB2B9FF8B4E}"/>
                  </a:ext>
                </a:extLst>
              </p:cNvPr>
              <p:cNvCxnSpPr>
                <a:cxnSpLocks/>
              </p:cNvCxnSpPr>
              <p:nvPr/>
            </p:nvCxnSpPr>
            <p:spPr>
              <a:xfrm>
                <a:off x="3027870" y="5367139"/>
                <a:ext cx="0" cy="514734"/>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C5080F4A-3128-4818-81E2-B6DB5F50F2BA}"/>
                  </a:ext>
                </a:extLst>
              </p:cNvPr>
              <p:cNvCxnSpPr>
                <a:cxnSpLocks/>
              </p:cNvCxnSpPr>
              <p:nvPr/>
            </p:nvCxnSpPr>
            <p:spPr>
              <a:xfrm flipV="1">
                <a:off x="2775230" y="5872349"/>
                <a:ext cx="256300" cy="258778"/>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C5C341E3-2827-4C04-A85D-A7639A3DAE48}"/>
                  </a:ext>
                </a:extLst>
              </p:cNvPr>
              <p:cNvCxnSpPr>
                <a:cxnSpLocks/>
              </p:cNvCxnSpPr>
              <p:nvPr/>
            </p:nvCxnSpPr>
            <p:spPr>
              <a:xfrm flipH="1">
                <a:off x="3025489" y="5881876"/>
                <a:ext cx="530791" cy="0"/>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grpSp>
        <p:sp>
          <p:nvSpPr>
            <p:cNvPr id="290" name="标题 1">
              <a:extLst>
                <a:ext uri="{FF2B5EF4-FFF2-40B4-BE49-F238E27FC236}">
                  <a16:creationId xmlns:a16="http://schemas.microsoft.com/office/drawing/2014/main" id="{584DB595-2B12-4FF1-8EB3-5229F062E993}"/>
                </a:ext>
              </a:extLst>
            </p:cNvPr>
            <p:cNvSpPr txBox="1">
              <a:spLocks/>
            </p:cNvSpPr>
            <p:nvPr/>
          </p:nvSpPr>
          <p:spPr bwMode="auto">
            <a:xfrm>
              <a:off x="2310456" y="6119640"/>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1" name="标题 1">
              <a:extLst>
                <a:ext uri="{FF2B5EF4-FFF2-40B4-BE49-F238E27FC236}">
                  <a16:creationId xmlns:a16="http://schemas.microsoft.com/office/drawing/2014/main" id="{B985902A-6340-4AED-B7C4-DBF36EE1DCDB}"/>
                </a:ext>
              </a:extLst>
            </p:cNvPr>
            <p:cNvSpPr txBox="1">
              <a:spLocks/>
            </p:cNvSpPr>
            <p:nvPr/>
          </p:nvSpPr>
          <p:spPr bwMode="auto">
            <a:xfrm>
              <a:off x="2624880" y="5200674"/>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z</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2" name="标题 1">
              <a:extLst>
                <a:ext uri="{FF2B5EF4-FFF2-40B4-BE49-F238E27FC236}">
                  <a16:creationId xmlns:a16="http://schemas.microsoft.com/office/drawing/2014/main" id="{7177A03D-6AC7-4AB1-A525-0570560DC6A5}"/>
                </a:ext>
              </a:extLst>
            </p:cNvPr>
            <p:cNvSpPr txBox="1">
              <a:spLocks/>
            </p:cNvSpPr>
            <p:nvPr/>
          </p:nvSpPr>
          <p:spPr bwMode="auto">
            <a:xfrm>
              <a:off x="3244601" y="5796488"/>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y</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369229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38C9E87B-493E-4CB6-87A0-0E3068CAF9AD}"/>
              </a:ext>
            </a:extLst>
          </p:cNvPr>
          <p:cNvGrpSpPr/>
          <p:nvPr/>
        </p:nvGrpSpPr>
        <p:grpSpPr>
          <a:xfrm>
            <a:off x="3619053" y="3331218"/>
            <a:ext cx="1995610" cy="2747932"/>
            <a:chOff x="3619053" y="3331218"/>
            <a:chExt cx="1995610" cy="2747932"/>
          </a:xfrm>
        </p:grpSpPr>
        <p:grpSp>
          <p:nvGrpSpPr>
            <p:cNvPr id="166" name="组合 165">
              <a:extLst>
                <a:ext uri="{FF2B5EF4-FFF2-40B4-BE49-F238E27FC236}">
                  <a16:creationId xmlns:a16="http://schemas.microsoft.com/office/drawing/2014/main" id="{B3619162-5503-4442-ACFE-1B80AEC33F09}"/>
                </a:ext>
              </a:extLst>
            </p:cNvPr>
            <p:cNvGrpSpPr/>
            <p:nvPr/>
          </p:nvGrpSpPr>
          <p:grpSpPr>
            <a:xfrm>
              <a:off x="3619053" y="3331218"/>
              <a:ext cx="1995610" cy="2747932"/>
              <a:chOff x="1345362" y="38252"/>
              <a:chExt cx="3788344" cy="5216505"/>
            </a:xfrm>
          </p:grpSpPr>
          <p:pic>
            <p:nvPicPr>
              <p:cNvPr id="168" name="图片 167" descr="图片包含 游戏机, 建筑, 瓷砖, 人&#10;&#10;描述已自动生成">
                <a:extLst>
                  <a:ext uri="{FF2B5EF4-FFF2-40B4-BE49-F238E27FC236}">
                    <a16:creationId xmlns:a16="http://schemas.microsoft.com/office/drawing/2014/main" id="{A8CA0EE3-3C65-4F4D-98A6-14D05FFB727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345362" y="864020"/>
                <a:ext cx="3573380" cy="3584924"/>
              </a:xfrm>
              <a:prstGeom prst="rect">
                <a:avLst/>
              </a:prstGeom>
            </p:spPr>
          </p:pic>
          <p:pic>
            <p:nvPicPr>
              <p:cNvPr id="169" name="图片 168" descr="图片包含 游戏机&#10;&#10;描述已自动生成">
                <a:extLst>
                  <a:ext uri="{FF2B5EF4-FFF2-40B4-BE49-F238E27FC236}">
                    <a16:creationId xmlns:a16="http://schemas.microsoft.com/office/drawing/2014/main" id="{AA02D0E2-5E3C-4A89-87B4-151B443C88AE}"/>
                  </a:ext>
                </a:extLst>
              </p:cNvPr>
              <p:cNvPicPr>
                <a:picLocks/>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2983595" y="38252"/>
                <a:ext cx="1400400" cy="5216505"/>
              </a:xfrm>
              <a:prstGeom prst="rect">
                <a:avLst/>
              </a:prstGeom>
              <a:scene3d>
                <a:camera prst="orthographicFront">
                  <a:rot lat="3600000" lon="18600000" rev="0"/>
                </a:camera>
                <a:lightRig rig="threePt" dir="t"/>
              </a:scene3d>
            </p:spPr>
          </p:pic>
          <p:pic>
            <p:nvPicPr>
              <p:cNvPr id="170" name="图片 169" descr="图片包含 游戏机&#10;&#10;描述已自动生成">
                <a:extLst>
                  <a:ext uri="{FF2B5EF4-FFF2-40B4-BE49-F238E27FC236}">
                    <a16:creationId xmlns:a16="http://schemas.microsoft.com/office/drawing/2014/main" id="{BEACD13F-D43E-40B5-9B96-57F99E6515E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724809" y="60449"/>
                <a:ext cx="1408897" cy="5181003"/>
              </a:xfrm>
              <a:prstGeom prst="rect">
                <a:avLst/>
              </a:prstGeom>
              <a:scene3d>
                <a:camera prst="orthographicFront">
                  <a:rot lat="3600000" lon="18600000" rev="0"/>
                </a:camera>
                <a:lightRig rig="threePt" dir="t"/>
              </a:scene3d>
            </p:spPr>
          </p:pic>
          <p:pic>
            <p:nvPicPr>
              <p:cNvPr id="171" name="图片 170" descr="图片包含 游戏机&#10;&#10;描述已自动生成">
                <a:extLst>
                  <a:ext uri="{FF2B5EF4-FFF2-40B4-BE49-F238E27FC236}">
                    <a16:creationId xmlns:a16="http://schemas.microsoft.com/office/drawing/2014/main" id="{44D8C8D1-9C63-4CF2-9F0C-7AAAFACAE57A}"/>
                  </a:ext>
                </a:extLst>
              </p:cNvPr>
              <p:cNvPicPr>
                <a:picLocks/>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1494451" y="47981"/>
                <a:ext cx="1420389" cy="5199396"/>
              </a:xfrm>
              <a:prstGeom prst="rect">
                <a:avLst/>
              </a:prstGeom>
              <a:scene3d>
                <a:camera prst="orthographicFront">
                  <a:rot lat="3600000" lon="18600000" rev="0"/>
                </a:camera>
                <a:lightRig rig="threePt" dir="t"/>
              </a:scene3d>
            </p:spPr>
          </p:pic>
          <p:pic>
            <p:nvPicPr>
              <p:cNvPr id="173" name="图片 172" descr="图片包含 游戏机&#10;&#10;描述已自动生成">
                <a:extLst>
                  <a:ext uri="{FF2B5EF4-FFF2-40B4-BE49-F238E27FC236}">
                    <a16:creationId xmlns:a16="http://schemas.microsoft.com/office/drawing/2014/main" id="{E0B09B36-2EC0-41EA-855D-465E7FC0E09C}"/>
                  </a:ext>
                </a:extLst>
              </p:cNvPr>
              <p:cNvPicPr>
                <a:picLocks/>
              </p:cNvPicPr>
              <p:nvPr/>
            </p:nvPicPr>
            <p:blipFill>
              <a:blip r:embed="rId5" cstate="print">
                <a:alphaModFix amt="50000"/>
                <a:extLst>
                  <a:ext uri="{28A0092B-C50C-407E-A947-70E740481C1C}">
                    <a14:useLocalDpi xmlns:a14="http://schemas.microsoft.com/office/drawing/2010/main" val="0"/>
                  </a:ext>
                </a:extLst>
              </a:blip>
              <a:stretch>
                <a:fillRect/>
              </a:stretch>
            </p:blipFill>
            <p:spPr>
              <a:xfrm>
                <a:off x="2238949" y="56455"/>
                <a:ext cx="1408897" cy="5181003"/>
              </a:xfrm>
              <a:prstGeom prst="rect">
                <a:avLst/>
              </a:prstGeom>
              <a:scene3d>
                <a:camera prst="orthographicFront">
                  <a:rot lat="3600000" lon="18600000" rev="0"/>
                </a:camera>
                <a:lightRig rig="threePt" dir="t"/>
              </a:scene3d>
            </p:spPr>
          </p:pic>
        </p:grpSp>
        <p:cxnSp>
          <p:nvCxnSpPr>
            <p:cNvPr id="249" name="直接连接符 248">
              <a:extLst>
                <a:ext uri="{FF2B5EF4-FFF2-40B4-BE49-F238E27FC236}">
                  <a16:creationId xmlns:a16="http://schemas.microsoft.com/office/drawing/2014/main" id="{09B290F0-4D4C-4400-B2E9-5D127137759F}"/>
                </a:ext>
              </a:extLst>
            </p:cNvPr>
            <p:cNvCxnSpPr>
              <a:cxnSpLocks/>
            </p:cNvCxnSpPr>
            <p:nvPr/>
          </p:nvCxnSpPr>
          <p:spPr>
            <a:xfrm>
              <a:off x="4119513" y="3784216"/>
              <a:ext cx="0" cy="136400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89AE0FC4-3A82-416E-9B87-9C2196DAF775}"/>
                </a:ext>
              </a:extLst>
            </p:cNvPr>
            <p:cNvCxnSpPr>
              <a:cxnSpLocks/>
            </p:cNvCxnSpPr>
            <p:nvPr/>
          </p:nvCxnSpPr>
          <p:spPr>
            <a:xfrm flipV="1">
              <a:off x="3633967" y="5141080"/>
              <a:ext cx="489206" cy="49393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E53F4373-4A4A-414D-8392-D25A911A8791}"/>
                </a:ext>
              </a:extLst>
            </p:cNvPr>
            <p:cNvCxnSpPr>
              <a:cxnSpLocks/>
            </p:cNvCxnSpPr>
            <p:nvPr/>
          </p:nvCxnSpPr>
          <p:spPr>
            <a:xfrm flipH="1" flipV="1">
              <a:off x="4126658" y="5145368"/>
              <a:ext cx="1362590"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77" name="组合 276">
            <a:extLst>
              <a:ext uri="{FF2B5EF4-FFF2-40B4-BE49-F238E27FC236}">
                <a16:creationId xmlns:a16="http://schemas.microsoft.com/office/drawing/2014/main" id="{58F660FB-B1AD-46E3-B1DE-444BDA1488A2}"/>
              </a:ext>
            </a:extLst>
          </p:cNvPr>
          <p:cNvGrpSpPr/>
          <p:nvPr/>
        </p:nvGrpSpPr>
        <p:grpSpPr>
          <a:xfrm>
            <a:off x="7368350" y="3451970"/>
            <a:ext cx="1473114" cy="2559978"/>
            <a:chOff x="7368350" y="3442639"/>
            <a:chExt cx="1473114" cy="2559978"/>
          </a:xfrm>
        </p:grpSpPr>
        <p:sp>
          <p:nvSpPr>
            <p:cNvPr id="278" name="立方体 277">
              <a:extLst>
                <a:ext uri="{FF2B5EF4-FFF2-40B4-BE49-F238E27FC236}">
                  <a16:creationId xmlns:a16="http://schemas.microsoft.com/office/drawing/2014/main" id="{238D44ED-BBCC-4D41-BFA5-E6F81BE24C57}"/>
                </a:ext>
              </a:extLst>
            </p:cNvPr>
            <p:cNvSpPr/>
            <p:nvPr/>
          </p:nvSpPr>
          <p:spPr>
            <a:xfrm rot="16200000">
              <a:off x="7150433" y="4286883"/>
              <a:ext cx="2535276" cy="846787"/>
            </a:xfrm>
            <a:prstGeom prst="cube">
              <a:avLst>
                <a:gd name="adj" fmla="val 79268"/>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标题 1">
              <a:extLst>
                <a:ext uri="{FF2B5EF4-FFF2-40B4-BE49-F238E27FC236}">
                  <a16:creationId xmlns:a16="http://schemas.microsoft.com/office/drawing/2014/main" id="{5849E8A5-8C93-437D-929C-D0660D9DCC09}"/>
                </a:ext>
              </a:extLst>
            </p:cNvPr>
            <p:cNvSpPr txBox="1">
              <a:spLocks/>
            </p:cNvSpPr>
            <p:nvPr/>
          </p:nvSpPr>
          <p:spPr bwMode="auto">
            <a:xfrm>
              <a:off x="7368350" y="5652613"/>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CCD</a:t>
              </a:r>
              <a:endParaRPr lang="zh-CN" altLang="en-US" sz="1600" i="1" dirty="0">
                <a:latin typeface="+mn-lt"/>
                <a:ea typeface="黑体" panose="02010609060101010101" pitchFamily="49" charset="-122"/>
                <a:cs typeface="Gisha" panose="020B0604020202020204" pitchFamily="34" charset="-79"/>
              </a:endParaRPr>
            </a:p>
          </p:txBody>
        </p:sp>
        <p:cxnSp>
          <p:nvCxnSpPr>
            <p:cNvPr id="280" name="直接连接符 279">
              <a:extLst>
                <a:ext uri="{FF2B5EF4-FFF2-40B4-BE49-F238E27FC236}">
                  <a16:creationId xmlns:a16="http://schemas.microsoft.com/office/drawing/2014/main" id="{57AE5B15-697C-4668-91D5-65DFBAD3B29A}"/>
                </a:ext>
              </a:extLst>
            </p:cNvPr>
            <p:cNvCxnSpPr>
              <a:cxnSpLocks/>
            </p:cNvCxnSpPr>
            <p:nvPr/>
          </p:nvCxnSpPr>
          <p:spPr>
            <a:xfrm>
              <a:off x="7897017" y="5834471"/>
              <a:ext cx="381744"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88EB36F6-3B72-4FF3-978C-4093455BD900}"/>
                </a:ext>
              </a:extLst>
            </p:cNvPr>
            <p:cNvCxnSpPr>
              <a:cxnSpLocks/>
            </p:cNvCxnSpPr>
            <p:nvPr/>
          </p:nvCxnSpPr>
          <p:spPr>
            <a:xfrm>
              <a:off x="8281936" y="5665883"/>
              <a:ext cx="0" cy="1673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 name="图片 27" descr="图片包含 监控, 游戏机, 钟表&#10;&#10;描述已自动生成">
            <a:extLst>
              <a:ext uri="{FF2B5EF4-FFF2-40B4-BE49-F238E27FC236}">
                <a16:creationId xmlns:a16="http://schemas.microsoft.com/office/drawing/2014/main" id="{C9147D64-27C1-425F-8FC2-5C37C0DB1CAB}"/>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7900550" y="-830213"/>
            <a:ext cx="846000" cy="11084400"/>
          </a:xfrm>
          <a:prstGeom prst="rect">
            <a:avLst/>
          </a:prstGeom>
          <a:scene3d>
            <a:camera prst="orthographicFront">
              <a:rot lat="4920000" lon="2700000" rev="0"/>
            </a:camera>
            <a:lightRig rig="threePt" dir="t"/>
          </a:scene3d>
        </p:spPr>
      </p:pic>
      <p:pic>
        <p:nvPicPr>
          <p:cNvPr id="36" name="图片 35" descr="图片包含 监控, 游戏机, 钟表&#10;&#10;描述已自动生成">
            <a:extLst>
              <a:ext uri="{FF2B5EF4-FFF2-40B4-BE49-F238E27FC236}">
                <a16:creationId xmlns:a16="http://schemas.microsoft.com/office/drawing/2014/main" id="{374AEFB6-CE77-462B-8FB1-0A23043357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8727" y="2185304"/>
            <a:ext cx="1621137" cy="1662492"/>
          </a:xfrm>
          <a:prstGeom prst="rect">
            <a:avLst/>
          </a:prstGeom>
        </p:spPr>
      </p:pic>
      <p:grpSp>
        <p:nvGrpSpPr>
          <p:cNvPr id="84" name="组合 83">
            <a:extLst>
              <a:ext uri="{FF2B5EF4-FFF2-40B4-BE49-F238E27FC236}">
                <a16:creationId xmlns:a16="http://schemas.microsoft.com/office/drawing/2014/main" id="{9E7EE978-8128-42B0-921D-1A92A131990A}"/>
              </a:ext>
            </a:extLst>
          </p:cNvPr>
          <p:cNvGrpSpPr/>
          <p:nvPr/>
        </p:nvGrpSpPr>
        <p:grpSpPr>
          <a:xfrm>
            <a:off x="494650" y="3737319"/>
            <a:ext cx="7170396" cy="2000773"/>
            <a:chOff x="494650" y="3737319"/>
            <a:chExt cx="7170396" cy="2000773"/>
          </a:xfrm>
        </p:grpSpPr>
        <p:grpSp>
          <p:nvGrpSpPr>
            <p:cNvPr id="64" name="组合 63">
              <a:extLst>
                <a:ext uri="{FF2B5EF4-FFF2-40B4-BE49-F238E27FC236}">
                  <a16:creationId xmlns:a16="http://schemas.microsoft.com/office/drawing/2014/main" id="{D4496B13-897D-48E1-AD30-6BAF0733A9F4}"/>
                </a:ext>
              </a:extLst>
            </p:cNvPr>
            <p:cNvGrpSpPr/>
            <p:nvPr/>
          </p:nvGrpSpPr>
          <p:grpSpPr>
            <a:xfrm>
              <a:off x="494650" y="4162955"/>
              <a:ext cx="7147120" cy="1213655"/>
              <a:chOff x="494650" y="4162955"/>
              <a:chExt cx="7147120" cy="1213655"/>
            </a:xfrm>
          </p:grpSpPr>
          <p:grpSp>
            <p:nvGrpSpPr>
              <p:cNvPr id="57" name="组合 56">
                <a:extLst>
                  <a:ext uri="{FF2B5EF4-FFF2-40B4-BE49-F238E27FC236}">
                    <a16:creationId xmlns:a16="http://schemas.microsoft.com/office/drawing/2014/main" id="{9FE112EA-2793-4B73-B06C-8EDB9F264982}"/>
                  </a:ext>
                </a:extLst>
              </p:cNvPr>
              <p:cNvGrpSpPr/>
              <p:nvPr/>
            </p:nvGrpSpPr>
            <p:grpSpPr>
              <a:xfrm>
                <a:off x="494650" y="4162955"/>
                <a:ext cx="3520356" cy="1213655"/>
                <a:chOff x="494650" y="4162955"/>
                <a:chExt cx="3520356" cy="1213655"/>
              </a:xfrm>
            </p:grpSpPr>
            <p:sp>
              <p:nvSpPr>
                <p:cNvPr id="9" name="圆柱体 8">
                  <a:extLst>
                    <a:ext uri="{FF2B5EF4-FFF2-40B4-BE49-F238E27FC236}">
                      <a16:creationId xmlns:a16="http://schemas.microsoft.com/office/drawing/2014/main" id="{9FDDAF92-938B-45FD-A4E5-A0A92A376541}"/>
                    </a:ext>
                  </a:extLst>
                </p:cNvPr>
                <p:cNvSpPr/>
                <p:nvPr/>
              </p:nvSpPr>
              <p:spPr>
                <a:xfrm rot="5400000">
                  <a:off x="1424314" y="3333365"/>
                  <a:ext cx="1037932" cy="2697111"/>
                </a:xfrm>
                <a:prstGeom prst="can">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圆柱体 133">
                  <a:extLst>
                    <a:ext uri="{FF2B5EF4-FFF2-40B4-BE49-F238E27FC236}">
                      <a16:creationId xmlns:a16="http://schemas.microsoft.com/office/drawing/2014/main" id="{D6A3FEA4-F4BB-45BA-8577-D165EA4F22DE}"/>
                    </a:ext>
                  </a:extLst>
                </p:cNvPr>
                <p:cNvSpPr/>
                <p:nvPr/>
              </p:nvSpPr>
              <p:spPr>
                <a:xfrm rot="5400000">
                  <a:off x="1313967" y="3498816"/>
                  <a:ext cx="1058477" cy="2697111"/>
                </a:xfrm>
                <a:prstGeom prst="can">
                  <a:avLst/>
                </a:prstGeom>
                <a:solidFill>
                  <a:schemeClr val="accent4">
                    <a:lumMod val="60000"/>
                    <a:lumOff val="40000"/>
                    <a:alpha val="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13F3EC8-CE8F-484B-842C-B858BDF18108}"/>
                    </a:ext>
                  </a:extLst>
                </p:cNvPr>
                <p:cNvSpPr/>
                <p:nvPr/>
              </p:nvSpPr>
              <p:spPr>
                <a:xfrm>
                  <a:off x="3862367" y="4320874"/>
                  <a:ext cx="152639" cy="880800"/>
                </a:xfrm>
                <a:prstGeom prst="ellipse">
                  <a:avLst/>
                </a:prstGeom>
                <a:solidFill>
                  <a:srgbClr val="FF0000">
                    <a:alpha val="2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8273DC9E-5211-40EE-9634-F24C2FB60A20}"/>
                    </a:ext>
                  </a:extLst>
                </p:cNvPr>
                <p:cNvCxnSpPr>
                  <a:cxnSpLocks/>
                  <a:stCxn id="29" idx="0"/>
                </p:cNvCxnSpPr>
                <p:nvPr/>
              </p:nvCxnSpPr>
              <p:spPr>
                <a:xfrm flipH="1" flipV="1">
                  <a:off x="3055801" y="4319956"/>
                  <a:ext cx="882886" cy="91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360CAF3-DC37-4B57-98F3-0A537E71618E}"/>
                    </a:ext>
                  </a:extLst>
                </p:cNvPr>
                <p:cNvCxnSpPr>
                  <a:cxnSpLocks/>
                  <a:stCxn id="29" idx="4"/>
                </p:cNvCxnSpPr>
                <p:nvPr/>
              </p:nvCxnSpPr>
              <p:spPr>
                <a:xfrm flipH="1" flipV="1">
                  <a:off x="3143907" y="5200344"/>
                  <a:ext cx="794780" cy="133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3" name="圆柱体 32">
                <a:extLst>
                  <a:ext uri="{FF2B5EF4-FFF2-40B4-BE49-F238E27FC236}">
                    <a16:creationId xmlns:a16="http://schemas.microsoft.com/office/drawing/2014/main" id="{4D7DF0FA-8672-441C-B995-6CD92E19EF01}"/>
                  </a:ext>
                </a:extLst>
              </p:cNvPr>
              <p:cNvSpPr/>
              <p:nvPr/>
            </p:nvSpPr>
            <p:spPr>
              <a:xfrm rot="5400000">
                <a:off x="4399073" y="4209016"/>
                <a:ext cx="890478" cy="1093264"/>
              </a:xfrm>
              <a:prstGeom prst="can">
                <a:avLst/>
              </a:prstGeom>
              <a:gradFill flip="none" rotWithShape="1">
                <a:gsLst>
                  <a:gs pos="0">
                    <a:srgbClr val="FF0000">
                      <a:alpha val="20000"/>
                    </a:srgbClr>
                  </a:gs>
                  <a:gs pos="100000">
                    <a:schemeClr val="accent5">
                      <a:lumMod val="75000"/>
                    </a:schemeClr>
                  </a:gs>
                </a:gsLst>
                <a:lin ang="16200000" scaled="1"/>
                <a:tileRect/>
              </a:gradFill>
              <a:ln>
                <a:gradFill flip="none" rotWithShape="1">
                  <a:gsLst>
                    <a:gs pos="0">
                      <a:srgbClr val="FF0000"/>
                    </a:gs>
                    <a:gs pos="100000">
                      <a:schemeClr val="accent5">
                        <a:lumMod val="7500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圆柱体 146">
                <a:extLst>
                  <a:ext uri="{FF2B5EF4-FFF2-40B4-BE49-F238E27FC236}">
                    <a16:creationId xmlns:a16="http://schemas.microsoft.com/office/drawing/2014/main" id="{DD476E97-9A73-4912-B4DD-0DF05CF48BD6}"/>
                  </a:ext>
                </a:extLst>
              </p:cNvPr>
              <p:cNvSpPr/>
              <p:nvPr/>
            </p:nvSpPr>
            <p:spPr>
              <a:xfrm rot="5400000">
                <a:off x="6418052" y="3973395"/>
                <a:ext cx="890478" cy="1556959"/>
              </a:xfrm>
              <a:prstGeom prst="can">
                <a:avLst/>
              </a:prstGeom>
              <a:solidFill>
                <a:schemeClr val="accent1">
                  <a:alpha val="20000"/>
                </a:schemeClr>
              </a:solidFill>
              <a:ln>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0" name="对象 79">
              <a:extLst>
                <a:ext uri="{FF2B5EF4-FFF2-40B4-BE49-F238E27FC236}">
                  <a16:creationId xmlns:a16="http://schemas.microsoft.com/office/drawing/2014/main" id="{9EE53026-3CCE-46AE-8781-4E3DF90F587C}"/>
                </a:ext>
              </a:extLst>
            </p:cNvPr>
            <p:cNvGraphicFramePr>
              <a:graphicFrameLocks noChangeAspect="1"/>
            </p:cNvGraphicFramePr>
            <p:nvPr/>
          </p:nvGraphicFramePr>
          <p:xfrm>
            <a:off x="1792963" y="3737319"/>
            <a:ext cx="345196" cy="424856"/>
          </p:xfrm>
          <a:graphic>
            <a:graphicData uri="http://schemas.openxmlformats.org/presentationml/2006/ole">
              <mc:AlternateContent xmlns:mc="http://schemas.openxmlformats.org/markup-compatibility/2006">
                <mc:Choice xmlns:v="urn:schemas-microsoft-com:vml" Requires="v">
                  <p:oleObj name="Equation" r:id="rId8" imgW="164880" imgH="203040" progId="Equation.DSMT4">
                    <p:embed/>
                  </p:oleObj>
                </mc:Choice>
                <mc:Fallback>
                  <p:oleObj name="Equation" r:id="rId8" imgW="164880" imgH="203040" progId="Equation.DSMT4">
                    <p:embed/>
                    <p:pic>
                      <p:nvPicPr>
                        <p:cNvPr id="80" name="对象 79">
                          <a:extLst>
                            <a:ext uri="{FF2B5EF4-FFF2-40B4-BE49-F238E27FC236}">
                              <a16:creationId xmlns:a16="http://schemas.microsoft.com/office/drawing/2014/main" id="{9EE53026-3CCE-46AE-8781-4E3DF90F587C}"/>
                            </a:ext>
                          </a:extLst>
                        </p:cNvPr>
                        <p:cNvPicPr/>
                        <p:nvPr/>
                      </p:nvPicPr>
                      <p:blipFill>
                        <a:blip r:embed="rId9"/>
                        <a:stretch>
                          <a:fillRect/>
                        </a:stretch>
                      </p:blipFill>
                      <p:spPr>
                        <a:xfrm>
                          <a:off x="1792963" y="3737319"/>
                          <a:ext cx="345196" cy="424856"/>
                        </a:xfrm>
                        <a:prstGeom prst="rect">
                          <a:avLst/>
                        </a:prstGeom>
                      </p:spPr>
                    </p:pic>
                  </p:oleObj>
                </mc:Fallback>
              </mc:AlternateContent>
            </a:graphicData>
          </a:graphic>
        </p:graphicFrame>
        <p:graphicFrame>
          <p:nvGraphicFramePr>
            <p:cNvPr id="81" name="对象 80">
              <a:extLst>
                <a:ext uri="{FF2B5EF4-FFF2-40B4-BE49-F238E27FC236}">
                  <a16:creationId xmlns:a16="http://schemas.microsoft.com/office/drawing/2014/main" id="{2A2C3848-7AB6-4EB5-A44F-1A776D95326E}"/>
                </a:ext>
              </a:extLst>
            </p:cNvPr>
            <p:cNvGraphicFramePr>
              <a:graphicFrameLocks noChangeAspect="1"/>
            </p:cNvGraphicFramePr>
            <p:nvPr/>
          </p:nvGraphicFramePr>
          <p:xfrm>
            <a:off x="1778466" y="5315279"/>
            <a:ext cx="369961" cy="422813"/>
          </p:xfrm>
          <a:graphic>
            <a:graphicData uri="http://schemas.openxmlformats.org/presentationml/2006/ole">
              <mc:AlternateContent xmlns:mc="http://schemas.openxmlformats.org/markup-compatibility/2006">
                <mc:Choice xmlns:v="urn:schemas-microsoft-com:vml" Requires="v">
                  <p:oleObj name="Equation" r:id="rId10" imgW="177480" imgH="203040" progId="Equation.DSMT4">
                    <p:embed/>
                  </p:oleObj>
                </mc:Choice>
                <mc:Fallback>
                  <p:oleObj name="Equation" r:id="rId10" imgW="177480" imgH="203040" progId="Equation.DSMT4">
                    <p:embed/>
                    <p:pic>
                      <p:nvPicPr>
                        <p:cNvPr id="81" name="对象 80">
                          <a:extLst>
                            <a:ext uri="{FF2B5EF4-FFF2-40B4-BE49-F238E27FC236}">
                              <a16:creationId xmlns:a16="http://schemas.microsoft.com/office/drawing/2014/main" id="{2A2C3848-7AB6-4EB5-A44F-1A776D95326E}"/>
                            </a:ext>
                          </a:extLst>
                        </p:cNvPr>
                        <p:cNvPicPr/>
                        <p:nvPr/>
                      </p:nvPicPr>
                      <p:blipFill>
                        <a:blip r:embed="rId11"/>
                        <a:stretch>
                          <a:fillRect/>
                        </a:stretch>
                      </p:blipFill>
                      <p:spPr>
                        <a:xfrm>
                          <a:off x="1778466" y="5315279"/>
                          <a:ext cx="369961" cy="422813"/>
                        </a:xfrm>
                        <a:prstGeom prst="rect">
                          <a:avLst/>
                        </a:prstGeom>
                      </p:spPr>
                    </p:pic>
                  </p:oleObj>
                </mc:Fallback>
              </mc:AlternateContent>
            </a:graphicData>
          </a:graphic>
        </p:graphicFrame>
        <p:graphicFrame>
          <p:nvGraphicFramePr>
            <p:cNvPr id="82" name="对象 81">
              <a:extLst>
                <a:ext uri="{FF2B5EF4-FFF2-40B4-BE49-F238E27FC236}">
                  <a16:creationId xmlns:a16="http://schemas.microsoft.com/office/drawing/2014/main" id="{DE89C231-4ACC-43D8-9BC4-736D8D8DA8E4}"/>
                </a:ext>
              </a:extLst>
            </p:cNvPr>
            <p:cNvGraphicFramePr>
              <a:graphicFrameLocks noChangeAspect="1"/>
            </p:cNvGraphicFramePr>
            <p:nvPr/>
          </p:nvGraphicFramePr>
          <p:xfrm>
            <a:off x="6151492" y="3843759"/>
            <a:ext cx="1513554" cy="424856"/>
          </p:xfrm>
          <a:graphic>
            <a:graphicData uri="http://schemas.openxmlformats.org/presentationml/2006/ole">
              <mc:AlternateContent xmlns:mc="http://schemas.openxmlformats.org/markup-compatibility/2006">
                <mc:Choice xmlns:v="urn:schemas-microsoft-com:vml" Requires="v">
                  <p:oleObj name="Equation" r:id="rId12" imgW="723600" imgH="203040" progId="Equation.DSMT4">
                    <p:embed/>
                  </p:oleObj>
                </mc:Choice>
                <mc:Fallback>
                  <p:oleObj name="Equation" r:id="rId12" imgW="723600" imgH="203040" progId="Equation.DSMT4">
                    <p:embed/>
                    <p:pic>
                      <p:nvPicPr>
                        <p:cNvPr id="82" name="对象 81">
                          <a:extLst>
                            <a:ext uri="{FF2B5EF4-FFF2-40B4-BE49-F238E27FC236}">
                              <a16:creationId xmlns:a16="http://schemas.microsoft.com/office/drawing/2014/main" id="{DE89C231-4ACC-43D8-9BC4-736D8D8DA8E4}"/>
                            </a:ext>
                          </a:extLst>
                        </p:cNvPr>
                        <p:cNvPicPr/>
                        <p:nvPr/>
                      </p:nvPicPr>
                      <p:blipFill>
                        <a:blip r:embed="rId13"/>
                        <a:stretch>
                          <a:fillRect/>
                        </a:stretch>
                      </p:blipFill>
                      <p:spPr>
                        <a:xfrm>
                          <a:off x="6151492" y="3843759"/>
                          <a:ext cx="1513554" cy="424856"/>
                        </a:xfrm>
                        <a:prstGeom prst="rect">
                          <a:avLst/>
                        </a:prstGeom>
                      </p:spPr>
                    </p:pic>
                  </p:oleObj>
                </mc:Fallback>
              </mc:AlternateContent>
            </a:graphicData>
          </a:graphic>
        </p:graphicFrame>
      </p:grpSp>
      <p:grpSp>
        <p:nvGrpSpPr>
          <p:cNvPr id="100" name="组合 99">
            <a:extLst>
              <a:ext uri="{FF2B5EF4-FFF2-40B4-BE49-F238E27FC236}">
                <a16:creationId xmlns:a16="http://schemas.microsoft.com/office/drawing/2014/main" id="{73AE05B7-0771-4B9A-9480-CBB43D99344C}"/>
              </a:ext>
            </a:extLst>
          </p:cNvPr>
          <p:cNvGrpSpPr/>
          <p:nvPr/>
        </p:nvGrpSpPr>
        <p:grpSpPr>
          <a:xfrm>
            <a:off x="4696967" y="3363913"/>
            <a:ext cx="771974" cy="396254"/>
            <a:chOff x="4910647" y="3373713"/>
            <a:chExt cx="771974" cy="396254"/>
          </a:xfrm>
        </p:grpSpPr>
        <p:grpSp>
          <p:nvGrpSpPr>
            <p:cNvPr id="135" name="组合 134">
              <a:extLst>
                <a:ext uri="{FF2B5EF4-FFF2-40B4-BE49-F238E27FC236}">
                  <a16:creationId xmlns:a16="http://schemas.microsoft.com/office/drawing/2014/main" id="{A54789D0-885D-4F39-A644-755BBC83C4C1}"/>
                </a:ext>
              </a:extLst>
            </p:cNvPr>
            <p:cNvGrpSpPr/>
            <p:nvPr/>
          </p:nvGrpSpPr>
          <p:grpSpPr>
            <a:xfrm>
              <a:off x="4910647" y="3589682"/>
              <a:ext cx="394943" cy="180285"/>
              <a:chOff x="4910483" y="3537492"/>
              <a:chExt cx="394943" cy="180285"/>
            </a:xfrm>
          </p:grpSpPr>
          <p:cxnSp>
            <p:nvCxnSpPr>
              <p:cNvPr id="140" name="直接箭头连接符 139">
                <a:extLst>
                  <a:ext uri="{FF2B5EF4-FFF2-40B4-BE49-F238E27FC236}">
                    <a16:creationId xmlns:a16="http://schemas.microsoft.com/office/drawing/2014/main" id="{7A14B04B-64D0-4567-B599-678E2E904D11}"/>
                  </a:ext>
                </a:extLst>
              </p:cNvPr>
              <p:cNvCxnSpPr>
                <a:cxnSpLocks/>
              </p:cNvCxnSpPr>
              <p:nvPr/>
            </p:nvCxnSpPr>
            <p:spPr>
              <a:xfrm>
                <a:off x="4910483" y="3577891"/>
                <a:ext cx="394943"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C4932A47-0469-472A-97B9-19993C39F2F7}"/>
                  </a:ext>
                </a:extLst>
              </p:cNvPr>
              <p:cNvCxnSpPr>
                <a:cxnSpLocks/>
              </p:cNvCxnSpPr>
              <p:nvPr/>
            </p:nvCxnSpPr>
            <p:spPr>
              <a:xfrm>
                <a:off x="4910483" y="353749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280007DC-D73B-455B-B625-5CDA0C4BBE34}"/>
                  </a:ext>
                </a:extLst>
              </p:cNvPr>
              <p:cNvCxnSpPr>
                <a:cxnSpLocks/>
              </p:cNvCxnSpPr>
              <p:nvPr/>
            </p:nvCxnSpPr>
            <p:spPr>
              <a:xfrm>
                <a:off x="5300663" y="3540222"/>
                <a:ext cx="0" cy="177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6" name="对象 135">
              <a:extLst>
                <a:ext uri="{FF2B5EF4-FFF2-40B4-BE49-F238E27FC236}">
                  <a16:creationId xmlns:a16="http://schemas.microsoft.com/office/drawing/2014/main" id="{5CBDE002-03FE-460C-B7EF-6A5678192B96}"/>
                </a:ext>
              </a:extLst>
            </p:cNvPr>
            <p:cNvGraphicFramePr>
              <a:graphicFrameLocks noChangeAspect="1"/>
            </p:cNvGraphicFramePr>
            <p:nvPr/>
          </p:nvGraphicFramePr>
          <p:xfrm>
            <a:off x="5026984" y="3373713"/>
            <a:ext cx="655637" cy="241300"/>
          </p:xfrm>
          <a:graphic>
            <a:graphicData uri="http://schemas.openxmlformats.org/presentationml/2006/ole">
              <mc:AlternateContent xmlns:mc="http://schemas.openxmlformats.org/markup-compatibility/2006">
                <mc:Choice xmlns:v="urn:schemas-microsoft-com:vml" Requires="v">
                  <p:oleObj name="Equation" r:id="rId14" imgW="622080" imgH="228600" progId="Equation.DSMT4">
                    <p:embed/>
                  </p:oleObj>
                </mc:Choice>
                <mc:Fallback>
                  <p:oleObj name="Equation" r:id="rId14" imgW="622080" imgH="228600" progId="Equation.DSMT4">
                    <p:embed/>
                    <p:pic>
                      <p:nvPicPr>
                        <p:cNvPr id="136" name="对象 135">
                          <a:extLst>
                            <a:ext uri="{FF2B5EF4-FFF2-40B4-BE49-F238E27FC236}">
                              <a16:creationId xmlns:a16="http://schemas.microsoft.com/office/drawing/2014/main" id="{5CBDE002-03FE-460C-B7EF-6A5678192B96}"/>
                            </a:ext>
                          </a:extLst>
                        </p:cNvPr>
                        <p:cNvPicPr/>
                        <p:nvPr/>
                      </p:nvPicPr>
                      <p:blipFill>
                        <a:blip r:embed="rId15"/>
                        <a:stretch>
                          <a:fillRect/>
                        </a:stretch>
                      </p:blipFill>
                      <p:spPr>
                        <a:xfrm>
                          <a:off x="5026984" y="3373713"/>
                          <a:ext cx="655637" cy="241300"/>
                        </a:xfrm>
                        <a:prstGeom prst="rect">
                          <a:avLst/>
                        </a:prstGeom>
                      </p:spPr>
                    </p:pic>
                  </p:oleObj>
                </mc:Fallback>
              </mc:AlternateContent>
            </a:graphicData>
          </a:graphic>
        </p:graphicFrame>
      </p:grpSp>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46245" y="280716"/>
            <a:ext cx="2644815"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结论与展望</a:t>
            </a:r>
          </a:p>
        </p:txBody>
      </p:sp>
      <p:sp>
        <p:nvSpPr>
          <p:cNvPr id="55" name="标题 1">
            <a:extLst>
              <a:ext uri="{FF2B5EF4-FFF2-40B4-BE49-F238E27FC236}">
                <a16:creationId xmlns:a16="http://schemas.microsoft.com/office/drawing/2014/main" id="{3AD3809C-6A35-42EC-8321-ED989D62CCDF}"/>
              </a:ext>
            </a:extLst>
          </p:cNvPr>
          <p:cNvSpPr txBox="1">
            <a:spLocks/>
          </p:cNvSpPr>
          <p:nvPr/>
        </p:nvSpPr>
        <p:spPr bwMode="auto">
          <a:xfrm>
            <a:off x="7429409" y="6511945"/>
            <a:ext cx="154391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结论</a:t>
            </a:r>
            <a:r>
              <a:rPr lang="en-US" altLang="zh-CN" sz="1600" b="1" spc="500" dirty="0">
                <a:solidFill>
                  <a:srgbClr val="BF926D"/>
                </a:solidFill>
                <a:latin typeface="微软雅黑" panose="020B0503020204020204" pitchFamily="34" charset="-122"/>
                <a:ea typeface="微软雅黑" panose="020B0503020204020204" pitchFamily="34" charset="-122"/>
              </a:rPr>
              <a:t>&amp;</a:t>
            </a:r>
            <a:r>
              <a:rPr lang="zh-CN" altLang="en-US" sz="1600" b="1" spc="500" dirty="0">
                <a:solidFill>
                  <a:srgbClr val="BF926D"/>
                </a:solidFill>
                <a:latin typeface="微软雅黑" panose="020B0503020204020204" pitchFamily="34" charset="-122"/>
                <a:ea typeface="微软雅黑" panose="020B0503020204020204" pitchFamily="34" charset="-122"/>
              </a:rPr>
              <a:t>展望</a:t>
            </a:r>
          </a:p>
        </p:txBody>
      </p:sp>
      <p:grpSp>
        <p:nvGrpSpPr>
          <p:cNvPr id="22" name="组合 21">
            <a:extLst>
              <a:ext uri="{FF2B5EF4-FFF2-40B4-BE49-F238E27FC236}">
                <a16:creationId xmlns:a16="http://schemas.microsoft.com/office/drawing/2014/main" id="{EE1974CF-DA1E-445C-9570-366185BE09D8}"/>
              </a:ext>
            </a:extLst>
          </p:cNvPr>
          <p:cNvGrpSpPr/>
          <p:nvPr/>
        </p:nvGrpSpPr>
        <p:grpSpPr>
          <a:xfrm>
            <a:off x="3188586" y="5975798"/>
            <a:ext cx="5887138" cy="448637"/>
            <a:chOff x="3188586" y="5975798"/>
            <a:chExt cx="5887138" cy="448637"/>
          </a:xfrm>
        </p:grpSpPr>
        <p:graphicFrame>
          <p:nvGraphicFramePr>
            <p:cNvPr id="68" name="对象 67">
              <a:extLst>
                <a:ext uri="{FF2B5EF4-FFF2-40B4-BE49-F238E27FC236}">
                  <a16:creationId xmlns:a16="http://schemas.microsoft.com/office/drawing/2014/main" id="{54A2B336-EE32-47DC-B07A-8E214DE194A4}"/>
                </a:ext>
              </a:extLst>
            </p:cNvPr>
            <p:cNvGraphicFramePr>
              <a:graphicFrameLocks noChangeAspect="1"/>
            </p:cNvGraphicFramePr>
            <p:nvPr/>
          </p:nvGraphicFramePr>
          <p:xfrm>
            <a:off x="8639241" y="6001140"/>
            <a:ext cx="436483" cy="315238"/>
          </p:xfrm>
          <a:graphic>
            <a:graphicData uri="http://schemas.openxmlformats.org/presentationml/2006/ole">
              <mc:AlternateContent xmlns:mc="http://schemas.openxmlformats.org/markup-compatibility/2006">
                <mc:Choice xmlns:v="urn:schemas-microsoft-com:vml" Requires="v">
                  <p:oleObj name="Equation" r:id="rId16" imgW="228600" imgH="164880" progId="Equation.DSMT4">
                    <p:embed/>
                  </p:oleObj>
                </mc:Choice>
                <mc:Fallback>
                  <p:oleObj name="Equation" r:id="rId16" imgW="228600" imgH="164880" progId="Equation.DSMT4">
                    <p:embed/>
                    <p:pic>
                      <p:nvPicPr>
                        <p:cNvPr id="68" name="对象 67">
                          <a:extLst>
                            <a:ext uri="{FF2B5EF4-FFF2-40B4-BE49-F238E27FC236}">
                              <a16:creationId xmlns:a16="http://schemas.microsoft.com/office/drawing/2014/main" id="{54A2B336-EE32-47DC-B07A-8E214DE194A4}"/>
                            </a:ext>
                          </a:extLst>
                        </p:cNvPr>
                        <p:cNvPicPr/>
                        <p:nvPr/>
                      </p:nvPicPr>
                      <p:blipFill>
                        <a:blip r:embed="rId17"/>
                        <a:stretch>
                          <a:fillRect/>
                        </a:stretch>
                      </p:blipFill>
                      <p:spPr>
                        <a:xfrm>
                          <a:off x="8639241" y="6001140"/>
                          <a:ext cx="436483" cy="315238"/>
                        </a:xfrm>
                        <a:prstGeom prst="rect">
                          <a:avLst/>
                        </a:prstGeom>
                      </p:spPr>
                    </p:pic>
                  </p:oleObj>
                </mc:Fallback>
              </mc:AlternateContent>
            </a:graphicData>
          </a:graphic>
        </p:graphicFrame>
        <p:sp>
          <p:nvSpPr>
            <p:cNvPr id="92" name="标题 1">
              <a:extLst>
                <a:ext uri="{FF2B5EF4-FFF2-40B4-BE49-F238E27FC236}">
                  <a16:creationId xmlns:a16="http://schemas.microsoft.com/office/drawing/2014/main" id="{D88EDCD2-277F-45EE-B001-ED5A63751434}"/>
                </a:ext>
              </a:extLst>
            </p:cNvPr>
            <p:cNvSpPr txBox="1">
              <a:spLocks/>
            </p:cNvSpPr>
            <p:nvPr/>
          </p:nvSpPr>
          <p:spPr bwMode="auto">
            <a:xfrm>
              <a:off x="3875037" y="5977121"/>
              <a:ext cx="203088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solidFill>
                    <a:schemeClr val="accent1">
                      <a:lumMod val="75000"/>
                    </a:schemeClr>
                  </a:solidFill>
                  <a:latin typeface="+mn-lt"/>
                  <a:ea typeface="黑体" panose="02010609060101010101" pitchFamily="49" charset="-122"/>
                  <a:cs typeface="Gisha" panose="020B0604020202020204" pitchFamily="34" charset="-79"/>
                </a:rPr>
                <a:t>倒格矢弥补波矢失配</a:t>
              </a:r>
              <a:endParaRPr lang="zh-CN" altLang="en-US" sz="1600" i="1" dirty="0">
                <a:solidFill>
                  <a:schemeClr val="accent1">
                    <a:lumMod val="75000"/>
                  </a:schemeClr>
                </a:solidFill>
                <a:latin typeface="+mn-lt"/>
                <a:ea typeface="黑体" panose="02010609060101010101" pitchFamily="49" charset="-122"/>
                <a:cs typeface="Gisha" panose="020B0604020202020204" pitchFamily="34" charset="-79"/>
              </a:endParaRPr>
            </a:p>
          </p:txBody>
        </p:sp>
        <p:graphicFrame>
          <p:nvGraphicFramePr>
            <p:cNvPr id="7" name="对象 6">
              <a:extLst>
                <a:ext uri="{FF2B5EF4-FFF2-40B4-BE49-F238E27FC236}">
                  <a16:creationId xmlns:a16="http://schemas.microsoft.com/office/drawing/2014/main" id="{90DC5FEA-E246-40EF-A776-ABA992126F23}"/>
                </a:ext>
              </a:extLst>
            </p:cNvPr>
            <p:cNvGraphicFramePr>
              <a:graphicFrameLocks noChangeAspect="1"/>
            </p:cNvGraphicFramePr>
            <p:nvPr/>
          </p:nvGraphicFramePr>
          <p:xfrm>
            <a:off x="5832655" y="5975798"/>
            <a:ext cx="2904333" cy="448637"/>
          </p:xfrm>
          <a:graphic>
            <a:graphicData uri="http://schemas.openxmlformats.org/presentationml/2006/ole">
              <mc:AlternateContent xmlns:mc="http://schemas.openxmlformats.org/markup-compatibility/2006">
                <mc:Choice xmlns:v="urn:schemas-microsoft-com:vml" Requires="v">
                  <p:oleObj name="Equation" r:id="rId18" imgW="1562040" imgH="241200" progId="Equation.DSMT4">
                    <p:embed/>
                  </p:oleObj>
                </mc:Choice>
                <mc:Fallback>
                  <p:oleObj name="Equation" r:id="rId18" imgW="1562040" imgH="241200" progId="Equation.DSMT4">
                    <p:embed/>
                    <p:pic>
                      <p:nvPicPr>
                        <p:cNvPr id="7" name="对象 6">
                          <a:extLst>
                            <a:ext uri="{FF2B5EF4-FFF2-40B4-BE49-F238E27FC236}">
                              <a16:creationId xmlns:a16="http://schemas.microsoft.com/office/drawing/2014/main" id="{90DC5FEA-E246-40EF-A776-ABA992126F23}"/>
                            </a:ext>
                          </a:extLst>
                        </p:cNvPr>
                        <p:cNvPicPr/>
                        <p:nvPr/>
                      </p:nvPicPr>
                      <p:blipFill>
                        <a:blip r:embed="rId19"/>
                        <a:stretch>
                          <a:fillRect/>
                        </a:stretch>
                      </p:blipFill>
                      <p:spPr>
                        <a:xfrm>
                          <a:off x="5832655" y="5975798"/>
                          <a:ext cx="2904333" cy="448637"/>
                        </a:xfrm>
                        <a:prstGeom prst="rect">
                          <a:avLst/>
                        </a:prstGeom>
                      </p:spPr>
                    </p:pic>
                  </p:oleObj>
                </mc:Fallback>
              </mc:AlternateContent>
            </a:graphicData>
          </a:graphic>
        </p:graphicFrame>
        <p:sp>
          <p:nvSpPr>
            <p:cNvPr id="119" name="标题 1">
              <a:extLst>
                <a:ext uri="{FF2B5EF4-FFF2-40B4-BE49-F238E27FC236}">
                  <a16:creationId xmlns:a16="http://schemas.microsoft.com/office/drawing/2014/main" id="{B6D507F9-6BA2-4DE4-9003-43E6BC22D011}"/>
                </a:ext>
              </a:extLst>
            </p:cNvPr>
            <p:cNvSpPr txBox="1">
              <a:spLocks/>
            </p:cNvSpPr>
            <p:nvPr/>
          </p:nvSpPr>
          <p:spPr bwMode="auto">
            <a:xfrm>
              <a:off x="3188586" y="5977580"/>
              <a:ext cx="8915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x,y,z</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mn-lt"/>
                  <a:ea typeface="黑体" panose="02010609060101010101" pitchFamily="49" charset="-122"/>
                  <a:cs typeface="Gisha" panose="020B0604020202020204" pitchFamily="34" charset="-79"/>
                </a:rPr>
                <a:t>向</a:t>
              </a:r>
            </a:p>
          </p:txBody>
        </p:sp>
      </p:grpSp>
      <p:grpSp>
        <p:nvGrpSpPr>
          <p:cNvPr id="162" name="组合 161">
            <a:extLst>
              <a:ext uri="{FF2B5EF4-FFF2-40B4-BE49-F238E27FC236}">
                <a16:creationId xmlns:a16="http://schemas.microsoft.com/office/drawing/2014/main" id="{759F78F4-5859-41E3-8CBE-CC298AF44E68}"/>
              </a:ext>
            </a:extLst>
          </p:cNvPr>
          <p:cNvGrpSpPr/>
          <p:nvPr/>
        </p:nvGrpSpPr>
        <p:grpSpPr>
          <a:xfrm>
            <a:off x="31809" y="6491415"/>
            <a:ext cx="437891" cy="299556"/>
            <a:chOff x="8539422" y="6009541"/>
            <a:chExt cx="437891" cy="299556"/>
          </a:xfrm>
        </p:grpSpPr>
        <p:sp>
          <p:nvSpPr>
            <p:cNvPr id="163" name="卷形: 垂直 162">
              <a:extLst>
                <a:ext uri="{FF2B5EF4-FFF2-40B4-BE49-F238E27FC236}">
                  <a16:creationId xmlns:a16="http://schemas.microsoft.com/office/drawing/2014/main" id="{84AC2F72-E233-492D-88AD-7325B03996DA}"/>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标题 1">
              <a:extLst>
                <a:ext uri="{FF2B5EF4-FFF2-40B4-BE49-F238E27FC236}">
                  <a16:creationId xmlns:a16="http://schemas.microsoft.com/office/drawing/2014/main" id="{6BD625E0-C998-442D-AC56-1E5825CA694B}"/>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43</a:t>
              </a:r>
              <a:endParaRPr lang="zh-CN" altLang="en-US" sz="1600" b="1" dirty="0">
                <a:latin typeface="+mn-ea"/>
                <a:ea typeface="+mn-ea"/>
                <a:cs typeface="Times New Roman" panose="02020603050405020304" pitchFamily="18" charset="0"/>
              </a:endParaRPr>
            </a:p>
          </p:txBody>
        </p:sp>
      </p:grpSp>
      <p:grpSp>
        <p:nvGrpSpPr>
          <p:cNvPr id="253" name="组合 252">
            <a:extLst>
              <a:ext uri="{FF2B5EF4-FFF2-40B4-BE49-F238E27FC236}">
                <a16:creationId xmlns:a16="http://schemas.microsoft.com/office/drawing/2014/main" id="{C42293C7-B9CA-4C87-9635-700B43CBC98C}"/>
              </a:ext>
            </a:extLst>
          </p:cNvPr>
          <p:cNvGrpSpPr/>
          <p:nvPr/>
        </p:nvGrpSpPr>
        <p:grpSpPr>
          <a:xfrm>
            <a:off x="4076876" y="4774827"/>
            <a:ext cx="774396" cy="1305355"/>
            <a:chOff x="5066231" y="4761570"/>
            <a:chExt cx="774396" cy="1305355"/>
          </a:xfrm>
        </p:grpSpPr>
        <p:sp>
          <p:nvSpPr>
            <p:cNvPr id="265" name="标题 1">
              <a:extLst>
                <a:ext uri="{FF2B5EF4-FFF2-40B4-BE49-F238E27FC236}">
                  <a16:creationId xmlns:a16="http://schemas.microsoft.com/office/drawing/2014/main" id="{1718A201-244D-4E65-B541-FB2515BBA734}"/>
                </a:ext>
              </a:extLst>
            </p:cNvPr>
            <p:cNvSpPr txBox="1">
              <a:spLocks/>
            </p:cNvSpPr>
            <p:nvPr/>
          </p:nvSpPr>
          <p:spPr bwMode="auto">
            <a:xfrm>
              <a:off x="5067784" y="4761570"/>
              <a:ext cx="706517"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mn-lt"/>
                  <a:ea typeface="黑体" panose="02010609060101010101" pitchFamily="49" charset="-122"/>
                  <a:cs typeface="Gisha" panose="020B0604020202020204" pitchFamily="34" charset="-79"/>
                </a:rPr>
                <a:t>3-D</a:t>
              </a:r>
              <a:endParaRPr lang="zh-CN" altLang="en-US" sz="1600" i="1" dirty="0">
                <a:latin typeface="+mn-lt"/>
                <a:ea typeface="黑体" panose="02010609060101010101" pitchFamily="49" charset="-122"/>
                <a:cs typeface="Gisha" panose="020B0604020202020204" pitchFamily="34" charset="-79"/>
              </a:endParaRPr>
            </a:p>
          </p:txBody>
        </p:sp>
        <p:sp>
          <p:nvSpPr>
            <p:cNvPr id="259" name="标题 1">
              <a:extLst>
                <a:ext uri="{FF2B5EF4-FFF2-40B4-BE49-F238E27FC236}">
                  <a16:creationId xmlns:a16="http://schemas.microsoft.com/office/drawing/2014/main" id="{35F729A0-4795-49B1-80C1-1F516E8BC878}"/>
                </a:ext>
              </a:extLst>
            </p:cNvPr>
            <p:cNvSpPr txBox="1">
              <a:spLocks/>
            </p:cNvSpPr>
            <p:nvPr/>
          </p:nvSpPr>
          <p:spPr bwMode="auto">
            <a:xfrm>
              <a:off x="5132558" y="5590732"/>
              <a:ext cx="641743"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solidFill>
                    <a:schemeClr val="accent5">
                      <a:lumMod val="75000"/>
                    </a:schemeClr>
                  </a:solidFill>
                  <a:latin typeface="+mn-lt"/>
                  <a:ea typeface="黑体" panose="02010609060101010101" pitchFamily="49" charset="-122"/>
                  <a:cs typeface="Gisha" panose="020B0604020202020204" pitchFamily="34" charset="-79"/>
                </a:rPr>
                <a:t>QPM</a:t>
              </a:r>
            </a:p>
          </p:txBody>
        </p:sp>
        <p:sp>
          <p:nvSpPr>
            <p:cNvPr id="260" name="标题 1">
              <a:extLst>
                <a:ext uri="{FF2B5EF4-FFF2-40B4-BE49-F238E27FC236}">
                  <a16:creationId xmlns:a16="http://schemas.microsoft.com/office/drawing/2014/main" id="{B74D6CFB-D2E9-47A4-8BC4-A5092B664A1F}"/>
                </a:ext>
              </a:extLst>
            </p:cNvPr>
            <p:cNvSpPr txBox="1">
              <a:spLocks/>
            </p:cNvSpPr>
            <p:nvPr/>
          </p:nvSpPr>
          <p:spPr bwMode="auto">
            <a:xfrm>
              <a:off x="5066231" y="5716921"/>
              <a:ext cx="77439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200" dirty="0">
                  <a:solidFill>
                    <a:schemeClr val="accent5">
                      <a:lumMod val="75000"/>
                    </a:schemeClr>
                  </a:solidFill>
                  <a:latin typeface="+mn-lt"/>
                  <a:ea typeface="黑体" panose="02010609060101010101" pitchFamily="49" charset="-122"/>
                  <a:cs typeface="Gisha" panose="020B0604020202020204" pitchFamily="34" charset="-79"/>
                </a:rPr>
                <a:t>(Laser)</a:t>
              </a:r>
            </a:p>
          </p:txBody>
        </p:sp>
      </p:grpSp>
      <p:sp>
        <p:nvSpPr>
          <p:cNvPr id="266" name="标题 1">
            <a:extLst>
              <a:ext uri="{FF2B5EF4-FFF2-40B4-BE49-F238E27FC236}">
                <a16:creationId xmlns:a16="http://schemas.microsoft.com/office/drawing/2014/main" id="{FD9AD32F-DC8F-4763-83EC-3E5A48A73F6F}"/>
              </a:ext>
            </a:extLst>
          </p:cNvPr>
          <p:cNvSpPr txBox="1">
            <a:spLocks/>
          </p:cNvSpPr>
          <p:nvPr/>
        </p:nvSpPr>
        <p:spPr bwMode="auto">
          <a:xfrm>
            <a:off x="12809" y="2073017"/>
            <a:ext cx="6035917" cy="128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2. </a:t>
            </a:r>
            <a:r>
              <a:rPr lang="zh-CN" altLang="en-US" sz="2000" b="1" dirty="0">
                <a:latin typeface="+mn-lt"/>
                <a:ea typeface="黑体" panose="02010609060101010101" pitchFamily="49" charset="-122"/>
                <a:cs typeface="Gisha" panose="020B0604020202020204" pitchFamily="34" charset="-79"/>
              </a:rPr>
              <a:t>三维铌酸锂非线性光子晶体可提供</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三个方向的倒格矢</a:t>
            </a:r>
            <a:r>
              <a:rPr lang="zh-CN" altLang="en-US" sz="2000" b="1" dirty="0">
                <a:latin typeface="+mn-lt"/>
                <a:ea typeface="黑体" panose="02010609060101010101" pitchFamily="49" charset="-122"/>
                <a:cs typeface="Gisha" panose="020B0604020202020204" pitchFamily="34" charset="-79"/>
              </a:rPr>
              <a:t>，弥补</a:t>
            </a:r>
            <a:r>
              <a:rPr lang="zh-CN" altLang="en-US" sz="2000" b="1" dirty="0">
                <a:solidFill>
                  <a:srgbClr val="FF0000"/>
                </a:solidFill>
                <a:latin typeface="+mn-lt"/>
                <a:ea typeface="黑体" panose="02010609060101010101" pitchFamily="49" charset="-122"/>
                <a:cs typeface="Gisha" panose="020B0604020202020204" pitchFamily="34" charset="-79"/>
              </a:rPr>
              <a:t>任意角度的波矢失配</a:t>
            </a:r>
            <a:r>
              <a:rPr lang="zh-CN" altLang="en-US" sz="2000" b="1" dirty="0">
                <a:latin typeface="+mn-lt"/>
                <a:ea typeface="黑体" panose="02010609060101010101" pitchFamily="49" charset="-122"/>
                <a:cs typeface="Gisha" panose="020B0604020202020204" pitchFamily="34" charset="-79"/>
              </a:rPr>
              <a:t>，实现</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全方位准相位匹配</a:t>
            </a:r>
            <a:r>
              <a:rPr lang="zh-CN" altLang="en-US" sz="2000" b="1" dirty="0">
                <a:latin typeface="+mn-lt"/>
                <a:ea typeface="黑体" panose="02010609060101010101" pitchFamily="49" charset="-122"/>
                <a:cs typeface="Gisha" panose="020B0604020202020204" pitchFamily="34" charset="-79"/>
              </a:rPr>
              <a:t>和</a:t>
            </a:r>
            <a:r>
              <a:rPr lang="zh-CN" altLang="en-US" sz="2000" b="1" dirty="0">
                <a:solidFill>
                  <a:srgbClr val="FF0000"/>
                </a:solidFill>
                <a:latin typeface="+mn-lt"/>
                <a:ea typeface="黑体" panose="02010609060101010101" pitchFamily="49" charset="-122"/>
                <a:cs typeface="Gisha" panose="020B0604020202020204" pitchFamily="34" charset="-79"/>
              </a:rPr>
              <a:t>其他非线性过程</a:t>
            </a:r>
            <a:r>
              <a:rPr lang="zh-CN" altLang="en-US" sz="2000" b="1" dirty="0">
                <a:latin typeface="+mn-lt"/>
                <a:ea typeface="黑体" panose="02010609060101010101" pitchFamily="49" charset="-122"/>
                <a:cs typeface="Gisha" panose="020B0604020202020204" pitchFamily="34" charset="-79"/>
              </a:rPr>
              <a:t>，为相关研究</a:t>
            </a:r>
            <a:r>
              <a:rPr lang="zh-CN" altLang="en-US" sz="2000" b="1" dirty="0">
                <a:solidFill>
                  <a:srgbClr val="FF0000"/>
                </a:solidFill>
                <a:latin typeface="+mn-lt"/>
                <a:ea typeface="黑体" panose="02010609060101010101" pitchFamily="49" charset="-122"/>
                <a:cs typeface="Gisha" panose="020B0604020202020204" pitchFamily="34" charset="-79"/>
              </a:rPr>
              <a:t>奠定基础</a:t>
            </a:r>
            <a:r>
              <a:rPr lang="zh-CN" altLang="en-US" sz="2000" b="1" dirty="0">
                <a:latin typeface="+mn-lt"/>
                <a:ea typeface="黑体" panose="02010609060101010101" pitchFamily="49" charset="-122"/>
                <a:cs typeface="Gisha" panose="020B0604020202020204" pitchFamily="34" charset="-79"/>
              </a:rPr>
              <a:t>。</a:t>
            </a:r>
            <a:endParaRPr lang="en-US" altLang="zh-CN" sz="2000" b="1" dirty="0">
              <a:latin typeface="+mn-lt"/>
              <a:ea typeface="黑体" panose="02010609060101010101" pitchFamily="49" charset="-122"/>
              <a:cs typeface="Gisha" panose="020B0604020202020204" pitchFamily="34" charset="-79"/>
            </a:endParaRPr>
          </a:p>
        </p:txBody>
      </p:sp>
      <p:grpSp>
        <p:nvGrpSpPr>
          <p:cNvPr id="267" name="组合 266">
            <a:extLst>
              <a:ext uri="{FF2B5EF4-FFF2-40B4-BE49-F238E27FC236}">
                <a16:creationId xmlns:a16="http://schemas.microsoft.com/office/drawing/2014/main" id="{B8F9DCE7-EF5E-483F-8E33-92FDAD42EEF1}"/>
              </a:ext>
            </a:extLst>
          </p:cNvPr>
          <p:cNvGrpSpPr/>
          <p:nvPr/>
        </p:nvGrpSpPr>
        <p:grpSpPr>
          <a:xfrm>
            <a:off x="452111" y="1061836"/>
            <a:ext cx="8653824" cy="1071067"/>
            <a:chOff x="452111" y="1061836"/>
            <a:chExt cx="8653824" cy="1071067"/>
          </a:xfrm>
        </p:grpSpPr>
        <p:sp>
          <p:nvSpPr>
            <p:cNvPr id="268" name="标题 1">
              <a:extLst>
                <a:ext uri="{FF2B5EF4-FFF2-40B4-BE49-F238E27FC236}">
                  <a16:creationId xmlns:a16="http://schemas.microsoft.com/office/drawing/2014/main" id="{9E6B8DE0-69BE-4EC3-A68D-71D4CA4D46FC}"/>
                </a:ext>
              </a:extLst>
            </p:cNvPr>
            <p:cNvSpPr txBox="1">
              <a:spLocks/>
            </p:cNvSpPr>
            <p:nvPr/>
          </p:nvSpPr>
          <p:spPr bwMode="auto">
            <a:xfrm>
              <a:off x="1388905" y="1331314"/>
              <a:ext cx="3555578"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非线性光子晶体</a:t>
              </a:r>
            </a:p>
          </p:txBody>
        </p:sp>
        <p:sp>
          <p:nvSpPr>
            <p:cNvPr id="269" name="标题 1">
              <a:extLst>
                <a:ext uri="{FF2B5EF4-FFF2-40B4-BE49-F238E27FC236}">
                  <a16:creationId xmlns:a16="http://schemas.microsoft.com/office/drawing/2014/main" id="{E95CB26C-EE6D-4A34-9AD6-B70B8EF36EAE}"/>
                </a:ext>
              </a:extLst>
            </p:cNvPr>
            <p:cNvSpPr txBox="1">
              <a:spLocks/>
            </p:cNvSpPr>
            <p:nvPr/>
          </p:nvSpPr>
          <p:spPr bwMode="auto">
            <a:xfrm>
              <a:off x="4364302" y="1456872"/>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实现：</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270" name="标题 1">
              <a:extLst>
                <a:ext uri="{FF2B5EF4-FFF2-40B4-BE49-F238E27FC236}">
                  <a16:creationId xmlns:a16="http://schemas.microsoft.com/office/drawing/2014/main" id="{03393591-B5B1-48A9-A213-58A14EE79868}"/>
                </a:ext>
              </a:extLst>
            </p:cNvPr>
            <p:cNvSpPr txBox="1">
              <a:spLocks/>
            </p:cNvSpPr>
            <p:nvPr/>
          </p:nvSpPr>
          <p:spPr bwMode="auto">
            <a:xfrm>
              <a:off x="6500660" y="1061836"/>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准相位匹配</a:t>
              </a:r>
            </a:p>
          </p:txBody>
        </p:sp>
        <p:sp>
          <p:nvSpPr>
            <p:cNvPr id="271" name="标题 1">
              <a:extLst>
                <a:ext uri="{FF2B5EF4-FFF2-40B4-BE49-F238E27FC236}">
                  <a16:creationId xmlns:a16="http://schemas.microsoft.com/office/drawing/2014/main" id="{14822D3D-77C1-4B5D-883E-194BDB6B7340}"/>
                </a:ext>
              </a:extLst>
            </p:cNvPr>
            <p:cNvSpPr txBox="1">
              <a:spLocks/>
            </p:cNvSpPr>
            <p:nvPr/>
          </p:nvSpPr>
          <p:spPr bwMode="auto">
            <a:xfrm>
              <a:off x="6504281" y="1614879"/>
              <a:ext cx="2601654"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非线性全息</a:t>
              </a:r>
            </a:p>
          </p:txBody>
        </p:sp>
        <p:sp>
          <p:nvSpPr>
            <p:cNvPr id="272" name="标题 1">
              <a:extLst>
                <a:ext uri="{FF2B5EF4-FFF2-40B4-BE49-F238E27FC236}">
                  <a16:creationId xmlns:a16="http://schemas.microsoft.com/office/drawing/2014/main" id="{A9713F57-065F-4980-B352-D1675ED04AAC}"/>
                </a:ext>
              </a:extLst>
            </p:cNvPr>
            <p:cNvSpPr txBox="1">
              <a:spLocks/>
            </p:cNvSpPr>
            <p:nvPr/>
          </p:nvSpPr>
          <p:spPr bwMode="auto">
            <a:xfrm>
              <a:off x="452111" y="133143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73" name="标题 1">
              <a:extLst>
                <a:ext uri="{FF2B5EF4-FFF2-40B4-BE49-F238E27FC236}">
                  <a16:creationId xmlns:a16="http://schemas.microsoft.com/office/drawing/2014/main" id="{0AF2D895-449F-4B8E-8016-21C072D5348C}"/>
                </a:ext>
              </a:extLst>
            </p:cNvPr>
            <p:cNvSpPr txBox="1">
              <a:spLocks/>
            </p:cNvSpPr>
            <p:nvPr/>
          </p:nvSpPr>
          <p:spPr bwMode="auto">
            <a:xfrm>
              <a:off x="5588386" y="1063916"/>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三维</a:t>
              </a:r>
            </a:p>
          </p:txBody>
        </p:sp>
        <p:sp>
          <p:nvSpPr>
            <p:cNvPr id="274" name="标题 1">
              <a:extLst>
                <a:ext uri="{FF2B5EF4-FFF2-40B4-BE49-F238E27FC236}">
                  <a16:creationId xmlns:a16="http://schemas.microsoft.com/office/drawing/2014/main" id="{38F56F8F-4E0C-4E7B-987E-C63E662A5E35}"/>
                </a:ext>
              </a:extLst>
            </p:cNvPr>
            <p:cNvSpPr txBox="1">
              <a:spLocks/>
            </p:cNvSpPr>
            <p:nvPr/>
          </p:nvSpPr>
          <p:spPr bwMode="auto">
            <a:xfrm>
              <a:off x="5586147" y="1616712"/>
              <a:ext cx="1140583"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5">
                      <a:lumMod val="75000"/>
                    </a:schemeClr>
                  </a:solidFill>
                  <a:latin typeface="黑体" panose="02010609060101010101" pitchFamily="49" charset="-122"/>
                  <a:ea typeface="黑体" panose="02010609060101010101" pitchFamily="49" charset="-122"/>
                </a:rPr>
                <a:t>二维</a:t>
              </a:r>
            </a:p>
          </p:txBody>
        </p:sp>
        <p:sp>
          <p:nvSpPr>
            <p:cNvPr id="275" name="标题 1">
              <a:extLst>
                <a:ext uri="{FF2B5EF4-FFF2-40B4-BE49-F238E27FC236}">
                  <a16:creationId xmlns:a16="http://schemas.microsoft.com/office/drawing/2014/main" id="{D64D7536-5FAC-4EF4-A533-07CF8342C4C4}"/>
                </a:ext>
              </a:extLst>
            </p:cNvPr>
            <p:cNvSpPr txBox="1">
              <a:spLocks/>
            </p:cNvSpPr>
            <p:nvPr/>
          </p:nvSpPr>
          <p:spPr bwMode="auto">
            <a:xfrm>
              <a:off x="4364790" y="1115468"/>
              <a:ext cx="1644430"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同时</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grpSp>
      <p:pic>
        <p:nvPicPr>
          <p:cNvPr id="46" name="图片 45" descr="卡通人物&#10;&#10;描述已自动生成">
            <a:extLst>
              <a:ext uri="{FF2B5EF4-FFF2-40B4-BE49-F238E27FC236}">
                <a16:creationId xmlns:a16="http://schemas.microsoft.com/office/drawing/2014/main" id="{388BD139-9868-4DBD-A485-9D0C385D4EA5}"/>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4145" y="2535217"/>
            <a:ext cx="1420525" cy="831411"/>
          </a:xfrm>
          <a:prstGeom prst="rect">
            <a:avLst/>
          </a:prstGeom>
        </p:spPr>
      </p:pic>
      <p:grpSp>
        <p:nvGrpSpPr>
          <p:cNvPr id="282" name="组合 281">
            <a:extLst>
              <a:ext uri="{FF2B5EF4-FFF2-40B4-BE49-F238E27FC236}">
                <a16:creationId xmlns:a16="http://schemas.microsoft.com/office/drawing/2014/main" id="{A4B7E71A-60FE-4FBF-B59C-B88F852BCAEE}"/>
              </a:ext>
            </a:extLst>
          </p:cNvPr>
          <p:cNvGrpSpPr/>
          <p:nvPr/>
        </p:nvGrpSpPr>
        <p:grpSpPr>
          <a:xfrm>
            <a:off x="5603836" y="4155921"/>
            <a:ext cx="1247409" cy="1839258"/>
            <a:chOff x="5603836" y="4155921"/>
            <a:chExt cx="1247409" cy="1839258"/>
          </a:xfrm>
        </p:grpSpPr>
        <p:sp>
          <p:nvSpPr>
            <p:cNvPr id="283" name="圆柱体 282">
              <a:extLst>
                <a:ext uri="{FF2B5EF4-FFF2-40B4-BE49-F238E27FC236}">
                  <a16:creationId xmlns:a16="http://schemas.microsoft.com/office/drawing/2014/main" id="{E882AF4F-86C1-4D7A-B34E-8674C974FB4E}"/>
                </a:ext>
              </a:extLst>
            </p:cNvPr>
            <p:cNvSpPr/>
            <p:nvPr/>
          </p:nvSpPr>
          <p:spPr>
            <a:xfrm rot="5400000">
              <a:off x="5200516" y="4559241"/>
              <a:ext cx="1191910" cy="385269"/>
            </a:xfrm>
            <a:prstGeom prst="can">
              <a:avLst>
                <a:gd name="adj" fmla="val 50000"/>
              </a:avLst>
            </a:prstGeom>
            <a:solidFill>
              <a:schemeClr val="accent5">
                <a:lumMod val="75000"/>
                <a:alpha val="2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4" name="组合 283">
              <a:extLst>
                <a:ext uri="{FF2B5EF4-FFF2-40B4-BE49-F238E27FC236}">
                  <a16:creationId xmlns:a16="http://schemas.microsoft.com/office/drawing/2014/main" id="{168036DC-9E90-446D-A450-3AC0D9D003CD}"/>
                </a:ext>
              </a:extLst>
            </p:cNvPr>
            <p:cNvGrpSpPr/>
            <p:nvPr/>
          </p:nvGrpSpPr>
          <p:grpSpPr>
            <a:xfrm>
              <a:off x="5789761" y="5463864"/>
              <a:ext cx="297432" cy="358260"/>
              <a:chOff x="5789761" y="5376610"/>
              <a:chExt cx="297432" cy="358260"/>
            </a:xfrm>
          </p:grpSpPr>
          <p:cxnSp>
            <p:nvCxnSpPr>
              <p:cNvPr id="286" name="直接连接符 285">
                <a:extLst>
                  <a:ext uri="{FF2B5EF4-FFF2-40B4-BE49-F238E27FC236}">
                    <a16:creationId xmlns:a16="http://schemas.microsoft.com/office/drawing/2014/main" id="{A7397164-C397-411A-A78B-473CDC881D0A}"/>
                  </a:ext>
                </a:extLst>
              </p:cNvPr>
              <p:cNvCxnSpPr>
                <a:cxnSpLocks/>
              </p:cNvCxnSpPr>
              <p:nvPr/>
            </p:nvCxnSpPr>
            <p:spPr>
              <a:xfrm>
                <a:off x="5789761" y="5376610"/>
                <a:ext cx="0" cy="35000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AD1475D3-7268-4192-AAB9-6BD63CB0335D}"/>
                  </a:ext>
                </a:extLst>
              </p:cNvPr>
              <p:cNvCxnSpPr>
                <a:cxnSpLocks/>
              </p:cNvCxnSpPr>
              <p:nvPr/>
            </p:nvCxnSpPr>
            <p:spPr>
              <a:xfrm>
                <a:off x="5792142" y="5734870"/>
                <a:ext cx="29505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5" name="标题 1">
              <a:extLst>
                <a:ext uri="{FF2B5EF4-FFF2-40B4-BE49-F238E27FC236}">
                  <a16:creationId xmlns:a16="http://schemas.microsoft.com/office/drawing/2014/main" id="{5596642C-A997-4D4F-999D-AEF13D226723}"/>
                </a:ext>
              </a:extLst>
            </p:cNvPr>
            <p:cNvSpPr txBox="1">
              <a:spLocks/>
            </p:cNvSpPr>
            <p:nvPr/>
          </p:nvSpPr>
          <p:spPr bwMode="auto">
            <a:xfrm>
              <a:off x="6004456" y="5645175"/>
              <a:ext cx="84678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1600" dirty="0">
                  <a:latin typeface="+mn-lt"/>
                  <a:ea typeface="黑体" panose="02010609060101010101" pitchFamily="49" charset="-122"/>
                  <a:cs typeface="Gisha" panose="020B0604020202020204" pitchFamily="34" charset="-79"/>
                </a:rPr>
                <a:t>滤波片</a:t>
              </a:r>
              <a:endParaRPr lang="zh-CN" altLang="en-US" sz="1600" i="1" dirty="0">
                <a:latin typeface="+mn-lt"/>
                <a:ea typeface="黑体" panose="02010609060101010101" pitchFamily="49" charset="-122"/>
                <a:cs typeface="Gisha" panose="020B0604020202020204" pitchFamily="34" charset="-79"/>
              </a:endParaRPr>
            </a:p>
          </p:txBody>
        </p:sp>
      </p:grpSp>
      <p:grpSp>
        <p:nvGrpSpPr>
          <p:cNvPr id="288" name="组合 287">
            <a:extLst>
              <a:ext uri="{FF2B5EF4-FFF2-40B4-BE49-F238E27FC236}">
                <a16:creationId xmlns:a16="http://schemas.microsoft.com/office/drawing/2014/main" id="{89D6E508-0ABE-4C89-A2C5-74A431D79E50}"/>
              </a:ext>
            </a:extLst>
          </p:cNvPr>
          <p:cNvGrpSpPr/>
          <p:nvPr/>
        </p:nvGrpSpPr>
        <p:grpSpPr>
          <a:xfrm>
            <a:off x="2757910" y="5126065"/>
            <a:ext cx="1527537" cy="1268970"/>
            <a:chOff x="2310456" y="5200674"/>
            <a:chExt cx="1527537" cy="1268970"/>
          </a:xfrm>
        </p:grpSpPr>
        <p:grpSp>
          <p:nvGrpSpPr>
            <p:cNvPr id="289" name="组合 288">
              <a:extLst>
                <a:ext uri="{FF2B5EF4-FFF2-40B4-BE49-F238E27FC236}">
                  <a16:creationId xmlns:a16="http://schemas.microsoft.com/office/drawing/2014/main" id="{F0093E87-4773-4953-9CF6-D28757FE44BE}"/>
                </a:ext>
              </a:extLst>
            </p:cNvPr>
            <p:cNvGrpSpPr/>
            <p:nvPr/>
          </p:nvGrpSpPr>
          <p:grpSpPr>
            <a:xfrm>
              <a:off x="2665276" y="5494473"/>
              <a:ext cx="781050" cy="763988"/>
              <a:chOff x="2775230" y="5367139"/>
              <a:chExt cx="781050" cy="763988"/>
            </a:xfrm>
          </p:grpSpPr>
          <p:cxnSp>
            <p:nvCxnSpPr>
              <p:cNvPr id="293" name="直接连接符 292">
                <a:extLst>
                  <a:ext uri="{FF2B5EF4-FFF2-40B4-BE49-F238E27FC236}">
                    <a16:creationId xmlns:a16="http://schemas.microsoft.com/office/drawing/2014/main" id="{7725AC1B-C013-47DE-8C45-7EB2B9FF8B4E}"/>
                  </a:ext>
                </a:extLst>
              </p:cNvPr>
              <p:cNvCxnSpPr>
                <a:cxnSpLocks/>
              </p:cNvCxnSpPr>
              <p:nvPr/>
            </p:nvCxnSpPr>
            <p:spPr>
              <a:xfrm>
                <a:off x="3027870" y="5367139"/>
                <a:ext cx="0" cy="514734"/>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C5080F4A-3128-4818-81E2-B6DB5F50F2BA}"/>
                  </a:ext>
                </a:extLst>
              </p:cNvPr>
              <p:cNvCxnSpPr>
                <a:cxnSpLocks/>
              </p:cNvCxnSpPr>
              <p:nvPr/>
            </p:nvCxnSpPr>
            <p:spPr>
              <a:xfrm flipV="1">
                <a:off x="2775230" y="5872349"/>
                <a:ext cx="256300" cy="258778"/>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C5C341E3-2827-4C04-A85D-A7639A3DAE48}"/>
                  </a:ext>
                </a:extLst>
              </p:cNvPr>
              <p:cNvCxnSpPr>
                <a:cxnSpLocks/>
              </p:cNvCxnSpPr>
              <p:nvPr/>
            </p:nvCxnSpPr>
            <p:spPr>
              <a:xfrm flipH="1">
                <a:off x="3025489" y="5881876"/>
                <a:ext cx="530791" cy="0"/>
              </a:xfrm>
              <a:prstGeom prst="line">
                <a:avLst/>
              </a:prstGeom>
              <a:ln w="25400">
                <a:solidFill>
                  <a:schemeClr val="tx1"/>
                </a:solidFill>
                <a:prstDash val="solid"/>
                <a:headEnd type="stealth" w="lg" len="lg"/>
              </a:ln>
            </p:spPr>
            <p:style>
              <a:lnRef idx="1">
                <a:schemeClr val="accent1"/>
              </a:lnRef>
              <a:fillRef idx="0">
                <a:schemeClr val="accent1"/>
              </a:fillRef>
              <a:effectRef idx="0">
                <a:schemeClr val="accent1"/>
              </a:effectRef>
              <a:fontRef idx="minor">
                <a:schemeClr val="tx1"/>
              </a:fontRef>
            </p:style>
          </p:cxnSp>
        </p:grpSp>
        <p:sp>
          <p:nvSpPr>
            <p:cNvPr id="290" name="标题 1">
              <a:extLst>
                <a:ext uri="{FF2B5EF4-FFF2-40B4-BE49-F238E27FC236}">
                  <a16:creationId xmlns:a16="http://schemas.microsoft.com/office/drawing/2014/main" id="{584DB595-2B12-4FF1-8EB3-5229F062E993}"/>
                </a:ext>
              </a:extLst>
            </p:cNvPr>
            <p:cNvSpPr txBox="1">
              <a:spLocks/>
            </p:cNvSpPr>
            <p:nvPr/>
          </p:nvSpPr>
          <p:spPr bwMode="auto">
            <a:xfrm>
              <a:off x="2310456" y="6119640"/>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1" name="标题 1">
              <a:extLst>
                <a:ext uri="{FF2B5EF4-FFF2-40B4-BE49-F238E27FC236}">
                  <a16:creationId xmlns:a16="http://schemas.microsoft.com/office/drawing/2014/main" id="{B985902A-6340-4AED-B7C4-DBF36EE1DCDB}"/>
                </a:ext>
              </a:extLst>
            </p:cNvPr>
            <p:cNvSpPr txBox="1">
              <a:spLocks/>
            </p:cNvSpPr>
            <p:nvPr/>
          </p:nvSpPr>
          <p:spPr bwMode="auto">
            <a:xfrm>
              <a:off x="2624880" y="5200674"/>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z</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2" name="标题 1">
              <a:extLst>
                <a:ext uri="{FF2B5EF4-FFF2-40B4-BE49-F238E27FC236}">
                  <a16:creationId xmlns:a16="http://schemas.microsoft.com/office/drawing/2014/main" id="{7177A03D-6AC7-4AB1-A525-0570560DC6A5}"/>
                </a:ext>
              </a:extLst>
            </p:cNvPr>
            <p:cNvSpPr txBox="1">
              <a:spLocks/>
            </p:cNvSpPr>
            <p:nvPr/>
          </p:nvSpPr>
          <p:spPr bwMode="auto">
            <a:xfrm>
              <a:off x="3244601" y="5796488"/>
              <a:ext cx="59339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y</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95" name="标题 1">
            <a:extLst>
              <a:ext uri="{FF2B5EF4-FFF2-40B4-BE49-F238E27FC236}">
                <a16:creationId xmlns:a16="http://schemas.microsoft.com/office/drawing/2014/main" id="{1F135470-928B-4AF1-9E04-61DA83FD0E30}"/>
              </a:ext>
            </a:extLst>
          </p:cNvPr>
          <p:cNvSpPr txBox="1">
            <a:spLocks/>
          </p:cNvSpPr>
          <p:nvPr/>
        </p:nvSpPr>
        <p:spPr bwMode="auto">
          <a:xfrm>
            <a:off x="75374" y="2072927"/>
            <a:ext cx="5905924" cy="128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dirty="0">
                <a:latin typeface="+mn-lt"/>
                <a:ea typeface="黑体" panose="02010609060101010101" pitchFamily="49" charset="-122"/>
                <a:cs typeface="Gisha" panose="020B0604020202020204" pitchFamily="34" charset="-79"/>
              </a:rPr>
              <a:t>3. </a:t>
            </a:r>
            <a:r>
              <a:rPr lang="zh-CN" altLang="en-US" sz="2000" b="1" dirty="0">
                <a:latin typeface="+mn-lt"/>
                <a:ea typeface="黑体" panose="02010609060101010101" pitchFamily="49" charset="-122"/>
                <a:cs typeface="Gisha" panose="020B0604020202020204" pitchFamily="34" charset="-79"/>
              </a:rPr>
              <a:t>未来可利用三维铌酸锂非线性光子晶体</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同时</a:t>
            </a:r>
            <a:r>
              <a:rPr lang="zh-CN" altLang="en-US" sz="2000" b="1" dirty="0">
                <a:latin typeface="+mn-lt"/>
                <a:ea typeface="黑体" panose="02010609060101010101" pitchFamily="49" charset="-122"/>
                <a:cs typeface="Gisha" panose="020B0604020202020204" pitchFamily="34" charset="-79"/>
              </a:rPr>
              <a:t>实现</a:t>
            </a:r>
            <a:r>
              <a:rPr lang="zh-CN" altLang="en-US" sz="2000" b="1" dirty="0">
                <a:solidFill>
                  <a:srgbClr val="FF0000"/>
                </a:solidFill>
                <a:latin typeface="+mn-lt"/>
                <a:ea typeface="黑体" panose="02010609060101010101" pitchFamily="49" charset="-122"/>
                <a:cs typeface="Gisha" panose="020B0604020202020204" pitchFamily="34" charset="-79"/>
              </a:rPr>
              <a:t>光束整形</a:t>
            </a:r>
            <a:r>
              <a:rPr lang="zh-CN" altLang="en-US" sz="2000" b="1" dirty="0">
                <a:latin typeface="+mn-lt"/>
                <a:ea typeface="黑体" panose="02010609060101010101" pitchFamily="49" charset="-122"/>
                <a:cs typeface="Gisha" panose="020B0604020202020204" pitchFamily="34" charset="-79"/>
              </a:rPr>
              <a:t>与</a:t>
            </a:r>
            <a:r>
              <a:rPr lang="zh-CN" altLang="en-US" sz="2000" b="1" dirty="0">
                <a:solidFill>
                  <a:srgbClr val="FF0000"/>
                </a:solidFill>
                <a:latin typeface="+mn-lt"/>
                <a:ea typeface="黑体" panose="02010609060101010101" pitchFamily="49" charset="-122"/>
                <a:cs typeface="Gisha" panose="020B0604020202020204" pitchFamily="34" charset="-79"/>
              </a:rPr>
              <a:t>非线性全息成像</a:t>
            </a:r>
            <a:r>
              <a:rPr lang="zh-CN" altLang="en-US" sz="2000" b="1" dirty="0">
                <a:latin typeface="+mn-lt"/>
                <a:ea typeface="黑体" panose="02010609060101010101" pitchFamily="49" charset="-122"/>
                <a:cs typeface="Gisha" panose="020B0604020202020204" pitchFamily="34" charset="-79"/>
              </a:rPr>
              <a:t>；不同波长可</a:t>
            </a:r>
            <a:r>
              <a:rPr lang="zh-CN" altLang="en-US" sz="2000" b="1" dirty="0">
                <a:solidFill>
                  <a:schemeClr val="accent5">
                    <a:lumMod val="75000"/>
                  </a:schemeClr>
                </a:solidFill>
                <a:latin typeface="+mn-lt"/>
                <a:ea typeface="黑体" panose="02010609060101010101" pitchFamily="49" charset="-122"/>
                <a:cs typeface="Gisha" panose="020B0604020202020204" pitchFamily="34" charset="-79"/>
              </a:rPr>
              <a:t>匹配不同图像</a:t>
            </a:r>
            <a:r>
              <a:rPr lang="zh-CN" altLang="en-US" sz="2000" b="1" dirty="0">
                <a:latin typeface="+mn-lt"/>
                <a:ea typeface="黑体" panose="02010609060101010101" pitchFamily="49" charset="-122"/>
                <a:cs typeface="Gisha" panose="020B0604020202020204" pitchFamily="34" charset="-79"/>
              </a:rPr>
              <a:t>；可同时调制折射率以实现</a:t>
            </a:r>
            <a:r>
              <a:rPr lang="zh-CN" altLang="en-US" sz="2000" b="1" dirty="0">
                <a:solidFill>
                  <a:srgbClr val="FF0000"/>
                </a:solidFill>
                <a:latin typeface="+mn-lt"/>
                <a:ea typeface="黑体" panose="02010609060101010101" pitchFamily="49" charset="-122"/>
                <a:cs typeface="Gisha" panose="020B0604020202020204" pitchFamily="34" charset="-79"/>
              </a:rPr>
              <a:t>三维非线性全息</a:t>
            </a:r>
            <a:r>
              <a:rPr lang="zh-CN" altLang="en-US" sz="2000" b="1" dirty="0">
                <a:latin typeface="+mn-lt"/>
                <a:ea typeface="黑体" panose="02010609060101010101" pitchFamily="49" charset="-122"/>
                <a:cs typeface="Gisha" panose="020B0604020202020204" pitchFamily="34" charset="-79"/>
              </a:rPr>
              <a:t>。</a:t>
            </a:r>
            <a:endParaRPr lang="en-US" altLang="zh-CN" sz="2000" b="1" dirty="0">
              <a:latin typeface="+mn-lt"/>
              <a:ea typeface="黑体" panose="02010609060101010101" pitchFamily="49" charset="-122"/>
              <a:cs typeface="Gisha" panose="020B0604020202020204" pitchFamily="34" charset="-79"/>
            </a:endParaRPr>
          </a:p>
        </p:txBody>
      </p:sp>
    </p:spTree>
    <p:extLst>
      <p:ext uri="{BB962C8B-B14F-4D97-AF65-F5344CB8AC3E}">
        <p14:creationId xmlns:p14="http://schemas.microsoft.com/office/powerpoint/2010/main" val="4255993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up)">
                                      <p:cBhvr>
                                        <p:cTn id="7" dur="2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200"/>
                                        <p:tgtEl>
                                          <p:spTgt spid="266"/>
                                        </p:tgtEl>
                                      </p:cBhvr>
                                    </p:animEffect>
                                    <p:set>
                                      <p:cBhvr>
                                        <p:cTn id="12" dur="1" fill="hold">
                                          <p:stCondLst>
                                            <p:cond delay="199"/>
                                          </p:stCondLst>
                                        </p:cTn>
                                        <p:tgtEl>
                                          <p:spTgt spid="266"/>
                                        </p:tgtEl>
                                        <p:attrNameLst>
                                          <p:attrName>style.visibility</p:attrName>
                                        </p:attrNameLst>
                                      </p:cBhvr>
                                      <p:to>
                                        <p:strVal val="hidden"/>
                                      </p:to>
                                    </p:set>
                                  </p:childTnLst>
                                </p:cTn>
                              </p:par>
                              <p:par>
                                <p:cTn id="13" presetID="22" presetClass="entr" presetSubtype="8" fill="hold" grpId="0"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left)">
                                      <p:cBhvr>
                                        <p:cTn id="15" dur="2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P spid="266" grpId="1"/>
      <p:bldP spid="9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7E5AC15E-995E-4E4B-973C-11E10BF237B4}"/>
              </a:ext>
            </a:extLst>
          </p:cNvPr>
          <p:cNvSpPr>
            <a:spLocks noGrp="1"/>
          </p:cNvSpPr>
          <p:nvPr>
            <p:ph type="title"/>
          </p:nvPr>
        </p:nvSpPr>
        <p:spPr>
          <a:xfrm>
            <a:off x="1010899" y="241484"/>
            <a:ext cx="1256845" cy="523220"/>
          </a:xfrm>
        </p:spPr>
        <p:txBody>
          <a:bodyPr/>
          <a:lstStyle/>
          <a:p>
            <a:r>
              <a:rPr lang="zh-CN" altLang="en-US" b="1" spc="500" dirty="0">
                <a:latin typeface="微软雅黑" panose="020B0503020204020204" pitchFamily="34" charset="-122"/>
                <a:ea typeface="微软雅黑" panose="020B0503020204020204" pitchFamily="34" charset="-122"/>
              </a:rPr>
              <a:t>致谢</a:t>
            </a:r>
          </a:p>
        </p:txBody>
      </p:sp>
      <p:sp>
        <p:nvSpPr>
          <p:cNvPr id="9" name="文本框 8">
            <a:extLst>
              <a:ext uri="{FF2B5EF4-FFF2-40B4-BE49-F238E27FC236}">
                <a16:creationId xmlns:a16="http://schemas.microsoft.com/office/drawing/2014/main" id="{3C0AA9D8-EAF8-46DB-8DFD-1CC282C46701}"/>
              </a:ext>
            </a:extLst>
          </p:cNvPr>
          <p:cNvSpPr txBox="1"/>
          <p:nvPr/>
        </p:nvSpPr>
        <p:spPr>
          <a:xfrm>
            <a:off x="2104110" y="2385371"/>
            <a:ext cx="5642891" cy="1446550"/>
          </a:xfrm>
          <a:prstGeom prst="rect">
            <a:avLst/>
          </a:prstGeom>
          <a:noFill/>
        </p:spPr>
        <p:txBody>
          <a:bodyPr wrap="none" rtlCol="0">
            <a:spAutoFit/>
          </a:bodyPr>
          <a:lstStyle/>
          <a:p>
            <a:pPr algn="ctr"/>
            <a:r>
              <a:rPr lang="zh-CN" altLang="en-US" sz="8800" b="1" spc="-300" dirty="0">
                <a:solidFill>
                  <a:srgbClr val="141158"/>
                </a:solidFill>
                <a:latin typeface="华文新魏" panose="02010800040101010101" pitchFamily="2" charset="-122"/>
                <a:ea typeface="华文新魏" panose="02010800040101010101" pitchFamily="2" charset="-122"/>
              </a:rPr>
              <a:t>感谢聆听！</a:t>
            </a:r>
          </a:p>
        </p:txBody>
      </p:sp>
      <p:sp>
        <p:nvSpPr>
          <p:cNvPr id="10" name="文本框 9">
            <a:extLst>
              <a:ext uri="{FF2B5EF4-FFF2-40B4-BE49-F238E27FC236}">
                <a16:creationId xmlns:a16="http://schemas.microsoft.com/office/drawing/2014/main" id="{C196A40C-00AD-4D77-AE8F-B65C598A6CFC}"/>
              </a:ext>
            </a:extLst>
          </p:cNvPr>
          <p:cNvSpPr txBox="1"/>
          <p:nvPr/>
        </p:nvSpPr>
        <p:spPr>
          <a:xfrm>
            <a:off x="1962272" y="3831921"/>
            <a:ext cx="5601811" cy="523220"/>
          </a:xfrm>
          <a:prstGeom prst="rect">
            <a:avLst/>
          </a:prstGeom>
          <a:noFill/>
        </p:spPr>
        <p:txBody>
          <a:bodyPr wrap="square" rtlCol="0">
            <a:spAutoFit/>
          </a:bodyPr>
          <a:lstStyle/>
          <a:p>
            <a:pPr algn="ctr"/>
            <a:r>
              <a:rPr lang="en-US" altLang="zh-CN" sz="2800" b="1" spc="300" dirty="0">
                <a:solidFill>
                  <a:srgbClr val="141158"/>
                </a:solidFill>
                <a:latin typeface="华文新魏" panose="02010800040101010101" pitchFamily="2" charset="-122"/>
                <a:ea typeface="华文新魏" panose="02010800040101010101" pitchFamily="2" charset="-122"/>
              </a:rPr>
              <a:t>Thanks For listening</a:t>
            </a:r>
            <a:r>
              <a:rPr lang="zh-CN" altLang="en-US" sz="2800" b="1" spc="300" dirty="0">
                <a:solidFill>
                  <a:srgbClr val="141158"/>
                </a:solidFill>
                <a:latin typeface="华文新魏" panose="02010800040101010101" pitchFamily="2" charset="-122"/>
                <a:ea typeface="华文新魏" panose="02010800040101010101" pitchFamily="2" charset="-122"/>
              </a:rPr>
              <a:t>！</a:t>
            </a:r>
          </a:p>
        </p:txBody>
      </p:sp>
      <p:sp>
        <p:nvSpPr>
          <p:cNvPr id="8" name="标题 1">
            <a:extLst>
              <a:ext uri="{FF2B5EF4-FFF2-40B4-BE49-F238E27FC236}">
                <a16:creationId xmlns:a16="http://schemas.microsoft.com/office/drawing/2014/main" id="{CDCB41B3-1F50-4E1B-ABC4-A560C8A76105}"/>
              </a:ext>
            </a:extLst>
          </p:cNvPr>
          <p:cNvSpPr txBox="1">
            <a:spLocks/>
          </p:cNvSpPr>
          <p:nvPr/>
        </p:nvSpPr>
        <p:spPr bwMode="auto">
          <a:xfrm>
            <a:off x="7564083"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致谢</a:t>
            </a:r>
          </a:p>
        </p:txBody>
      </p:sp>
    </p:spTree>
    <p:extLst>
      <p:ext uri="{BB962C8B-B14F-4D97-AF65-F5344CB8AC3E}">
        <p14:creationId xmlns:p14="http://schemas.microsoft.com/office/powerpoint/2010/main" val="2300327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9"/>
                                        </p:tgtEl>
                                        <p:attrNameLst>
                                          <p:attrName>style.visibility</p:attrName>
                                        </p:attrNameLst>
                                      </p:cBhvr>
                                      <p:to>
                                        <p:strVal val="visible"/>
                                      </p:to>
                                    </p:set>
                                    <p:anim calcmode="lin" valueType="num">
                                      <p:cBhvr>
                                        <p:cTn id="7" dur="400" fill="hold"/>
                                        <p:tgtEl>
                                          <p:spTgt spid="9"/>
                                        </p:tgtEl>
                                        <p:attrNameLst>
                                          <p:attrName>ppt_w</p:attrName>
                                        </p:attrNameLst>
                                      </p:cBhvr>
                                      <p:tavLst>
                                        <p:tav tm="0">
                                          <p:val>
                                            <p:fltVal val="0"/>
                                          </p:val>
                                        </p:tav>
                                        <p:tav tm="100000">
                                          <p:val>
                                            <p:strVal val="#ppt_w"/>
                                          </p:val>
                                        </p:tav>
                                      </p:tavLst>
                                    </p:anim>
                                    <p:anim calcmode="lin" valueType="num">
                                      <p:cBhvr>
                                        <p:cTn id="8" dur="400" fill="hold"/>
                                        <p:tgtEl>
                                          <p:spTgt spid="9"/>
                                        </p:tgtEl>
                                        <p:attrNameLst>
                                          <p:attrName>ppt_h</p:attrName>
                                        </p:attrNameLst>
                                      </p:cBhvr>
                                      <p:tavLst>
                                        <p:tav tm="0">
                                          <p:val>
                                            <p:fltVal val="0"/>
                                          </p:val>
                                        </p:tav>
                                        <p:tav tm="100000">
                                          <p:val>
                                            <p:strVal val="#ppt_h"/>
                                          </p:val>
                                        </p:tav>
                                      </p:tavLst>
                                    </p:anim>
                                    <p:animEffect transition="in" filter="fade">
                                      <p:cBhvr>
                                        <p:cTn id="9" dur="400"/>
                                        <p:tgtEl>
                                          <p:spTgt spid="9"/>
                                        </p:tgtEl>
                                      </p:cBhvr>
                                    </p:animEffect>
                                  </p:childTnLst>
                                </p:cTn>
                              </p:par>
                            </p:childTnLst>
                          </p:cTn>
                        </p:par>
                        <p:par>
                          <p:cTn id="10" fill="hold">
                            <p:stCondLst>
                              <p:cond delay="72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6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46247" y="280716"/>
            <a:ext cx="2137612"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研究背景</a:t>
            </a:r>
          </a:p>
        </p:txBody>
      </p:sp>
      <p:sp>
        <p:nvSpPr>
          <p:cNvPr id="4" name="标题 1">
            <a:extLst>
              <a:ext uri="{FF2B5EF4-FFF2-40B4-BE49-F238E27FC236}">
                <a16:creationId xmlns:a16="http://schemas.microsoft.com/office/drawing/2014/main" id="{42F176BD-FEC3-4406-B419-CFED0CDF8708}"/>
              </a:ext>
            </a:extLst>
          </p:cNvPr>
          <p:cNvSpPr txBox="1">
            <a:spLocks/>
          </p:cNvSpPr>
          <p:nvPr/>
        </p:nvSpPr>
        <p:spPr bwMode="auto">
          <a:xfrm>
            <a:off x="7564083"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研究背景</a:t>
            </a:r>
          </a:p>
        </p:txBody>
      </p:sp>
      <p:sp>
        <p:nvSpPr>
          <p:cNvPr id="6" name="标题 1">
            <a:extLst>
              <a:ext uri="{FF2B5EF4-FFF2-40B4-BE49-F238E27FC236}">
                <a16:creationId xmlns:a16="http://schemas.microsoft.com/office/drawing/2014/main" id="{E7E8FA34-C79E-48FD-9B47-03FDB41C3BDF}"/>
              </a:ext>
            </a:extLst>
          </p:cNvPr>
          <p:cNvSpPr txBox="1">
            <a:spLocks/>
          </p:cNvSpPr>
          <p:nvPr/>
        </p:nvSpPr>
        <p:spPr bwMode="auto">
          <a:xfrm>
            <a:off x="3237724" y="1354395"/>
            <a:ext cx="2603244"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非线性光学</a:t>
            </a:r>
          </a:p>
        </p:txBody>
      </p:sp>
      <p:sp>
        <p:nvSpPr>
          <p:cNvPr id="12" name="标题 1">
            <a:extLst>
              <a:ext uri="{FF2B5EF4-FFF2-40B4-BE49-F238E27FC236}">
                <a16:creationId xmlns:a16="http://schemas.microsoft.com/office/drawing/2014/main" id="{7E25DF2E-EA31-4A63-8EF4-B39809E55055}"/>
              </a:ext>
            </a:extLst>
          </p:cNvPr>
          <p:cNvSpPr txBox="1">
            <a:spLocks/>
          </p:cNvSpPr>
          <p:nvPr/>
        </p:nvSpPr>
        <p:spPr bwMode="auto">
          <a:xfrm>
            <a:off x="140591" y="1956328"/>
            <a:ext cx="8879633" cy="41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b="1" spc="500" dirty="0">
                <a:latin typeface="黑体" panose="02010609060101010101" pitchFamily="49" charset="-122"/>
                <a:ea typeface="黑体" panose="02010609060101010101" pitchFamily="49" charset="-122"/>
              </a:rPr>
              <a:t>3.</a:t>
            </a:r>
            <a:r>
              <a:rPr lang="zh-CN" altLang="en-US" sz="2000" b="1" spc="500" dirty="0">
                <a:solidFill>
                  <a:srgbClr val="C00000"/>
                </a:solidFill>
                <a:latin typeface="黑体" panose="02010609060101010101" pitchFamily="49" charset="-122"/>
                <a:ea typeface="黑体" panose="02010609060101010101" pitchFamily="49" charset="-122"/>
              </a:rPr>
              <a:t>一次、二次电光效应</a:t>
            </a:r>
            <a:r>
              <a:rPr lang="zh-CN" altLang="en-US" sz="2000" b="1" spc="500" dirty="0">
                <a:latin typeface="黑体" panose="02010609060101010101" pitchFamily="49" charset="-122"/>
                <a:ea typeface="黑体" panose="02010609060101010101" pitchFamily="49" charset="-122"/>
              </a:rPr>
              <a:t>等非线性效应，均得到了合理的解释：</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标题 1">
            <a:extLst>
              <a:ext uri="{FF2B5EF4-FFF2-40B4-BE49-F238E27FC236}">
                <a16:creationId xmlns:a16="http://schemas.microsoft.com/office/drawing/2014/main" id="{F17CFFC6-5206-47E2-8B3A-FBAA6154BDF0}"/>
              </a:ext>
            </a:extLst>
          </p:cNvPr>
          <p:cNvSpPr txBox="1">
            <a:spLocks/>
          </p:cNvSpPr>
          <p:nvPr/>
        </p:nvSpPr>
        <p:spPr bwMode="auto">
          <a:xfrm>
            <a:off x="5419341" y="1335587"/>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b="1" spc="500" dirty="0">
                <a:solidFill>
                  <a:schemeClr val="accent1">
                    <a:lumMod val="50000"/>
                  </a:schemeClr>
                </a:solidFill>
                <a:latin typeface="黑体" panose="02010609060101010101" pitchFamily="49" charset="-122"/>
                <a:ea typeface="黑体" panose="02010609060101010101" pitchFamily="49" charset="-122"/>
              </a:rPr>
              <a:t>(1960</a:t>
            </a:r>
            <a:r>
              <a:rPr lang="en-US" altLang="zh-CN" sz="2000" b="1" spc="500" dirty="0">
                <a:solidFill>
                  <a:schemeClr val="accent1">
                    <a:lumMod val="50000"/>
                  </a:schemeClr>
                </a:solidFill>
                <a:latin typeface="+mj-lt"/>
                <a:ea typeface="黑体" panose="02010609060101010101" pitchFamily="49" charset="-122"/>
              </a:rPr>
              <a:t>~</a:t>
            </a:r>
            <a:r>
              <a:rPr lang="en-US" altLang="zh-CN" sz="2000" b="1" spc="500" dirty="0">
                <a:solidFill>
                  <a:schemeClr val="accent1">
                    <a:lumMod val="50000"/>
                  </a:schemeClr>
                </a:solidFill>
                <a:latin typeface="黑体" panose="02010609060101010101" pitchFamily="49" charset="-122"/>
                <a:ea typeface="黑体" panose="02010609060101010101" pitchFamily="49" charset="-122"/>
              </a:rPr>
              <a:t>)</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6" name="标题 1">
                <a:extLst>
                  <a:ext uri="{FF2B5EF4-FFF2-40B4-BE49-F238E27FC236}">
                    <a16:creationId xmlns:a16="http://schemas.microsoft.com/office/drawing/2014/main" id="{EC5C585F-72C5-4CBD-8FF5-08B9A89EA710}"/>
                  </a:ext>
                </a:extLst>
              </p:cNvPr>
              <p:cNvSpPr txBox="1">
                <a:spLocks/>
              </p:cNvSpPr>
              <p:nvPr/>
            </p:nvSpPr>
            <p:spPr bwMode="auto">
              <a:xfrm>
                <a:off x="523447" y="2473299"/>
                <a:ext cx="4643965" cy="8439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1800" b="1" spc="500" dirty="0">
                    <a:solidFill>
                      <a:srgbClr val="0070C0"/>
                    </a:solidFill>
                    <a:latin typeface="黑体" panose="02010609060101010101" pitchFamily="49" charset="-122"/>
                    <a:ea typeface="黑体" panose="02010609060101010101" pitchFamily="49" charset="-122"/>
                  </a:rPr>
                  <a:t>一次</a:t>
                </a:r>
                <a:r>
                  <a:rPr lang="zh-CN" altLang="en-US" sz="1800" b="1" spc="500" dirty="0">
                    <a:solidFill>
                      <a:schemeClr val="tx1"/>
                    </a:solidFill>
                    <a:latin typeface="黑体" panose="02010609060101010101" pitchFamily="49" charset="-122"/>
                    <a:ea typeface="黑体" panose="02010609060101010101" pitchFamily="49" charset="-122"/>
                  </a:rPr>
                  <a:t>电光效应</a:t>
                </a:r>
                <a14:m>
                  <m:oMath xmlns:m="http://schemas.openxmlformats.org/officeDocument/2006/math">
                    <m:r>
                      <a:rPr lang="zh-CN" altLang="en-US" sz="2000" b="1" i="1" spc="500" smtClean="0">
                        <a:solidFill>
                          <a:schemeClr val="tx1"/>
                        </a:solidFill>
                        <a:latin typeface="Cambria Math" panose="02040503050406030204" pitchFamily="18" charset="0"/>
                        <a:ea typeface="黑体" panose="02010609060101010101" pitchFamily="49" charset="-122"/>
                      </a:rPr>
                      <m:t>𝛜</m:t>
                    </m:r>
                  </m:oMath>
                </a14:m>
                <a:r>
                  <a:rPr lang="zh-CN" altLang="en-US" sz="1800" b="1" spc="500" dirty="0">
                    <a:solidFill>
                      <a:srgbClr val="0070C0"/>
                    </a:solidFill>
                    <a:latin typeface="黑体" panose="02010609060101010101" pitchFamily="49" charset="-122"/>
                    <a:ea typeface="黑体" panose="02010609060101010101" pitchFamily="49" charset="-122"/>
                  </a:rPr>
                  <a:t>二阶</a:t>
                </a:r>
                <a:r>
                  <a:rPr lang="zh-CN" altLang="en-US" sz="1800" b="1" spc="500" dirty="0">
                    <a:solidFill>
                      <a:schemeClr val="tx1"/>
                    </a:solidFill>
                    <a:latin typeface="黑体" panose="02010609060101010101" pitchFamily="49" charset="-122"/>
                    <a:ea typeface="黑体" panose="02010609060101010101" pitchFamily="49" charset="-122"/>
                  </a:rPr>
                  <a:t>非线性效应：</a:t>
                </a:r>
                <a:endParaRPr lang="en-US" altLang="zh-CN" sz="1800" b="1" spc="500" dirty="0">
                  <a:solidFill>
                    <a:schemeClr val="tx1"/>
                  </a:solidFill>
                  <a:latin typeface="黑体" panose="02010609060101010101" pitchFamily="49" charset="-122"/>
                  <a:ea typeface="黑体" panose="02010609060101010101" pitchFamily="49" charset="-122"/>
                </a:endParaRPr>
              </a:p>
              <a:p>
                <a:pPr algn="l" defTabSz="914400">
                  <a:lnSpc>
                    <a:spcPct val="150000"/>
                  </a:lnSpc>
                </a:pPr>
                <a:r>
                  <a:rPr lang="zh-CN" altLang="en-US" sz="1800" b="1" spc="500" dirty="0">
                    <a:solidFill>
                      <a:srgbClr val="0070C0"/>
                    </a:solidFill>
                    <a:latin typeface="黑体" panose="02010609060101010101" pitchFamily="49" charset="-122"/>
                    <a:ea typeface="黑体" panose="02010609060101010101" pitchFamily="49" charset="-122"/>
                  </a:rPr>
                  <a:t>二次</a:t>
                </a:r>
                <a:r>
                  <a:rPr lang="zh-CN" altLang="en-US" sz="1800" b="1" spc="500" dirty="0">
                    <a:solidFill>
                      <a:schemeClr val="tx1"/>
                    </a:solidFill>
                    <a:latin typeface="黑体" panose="02010609060101010101" pitchFamily="49" charset="-122"/>
                    <a:ea typeface="黑体" panose="02010609060101010101" pitchFamily="49" charset="-122"/>
                  </a:rPr>
                  <a:t>电光效应</a:t>
                </a:r>
                <a14:m>
                  <m:oMath xmlns:m="http://schemas.openxmlformats.org/officeDocument/2006/math">
                    <m:r>
                      <a:rPr lang="zh-CN" altLang="en-US" sz="2000" b="1" i="1" spc="500">
                        <a:latin typeface="Cambria Math" panose="02040503050406030204" pitchFamily="18" charset="0"/>
                        <a:ea typeface="黑体" panose="02010609060101010101" pitchFamily="49" charset="-122"/>
                      </a:rPr>
                      <m:t>𝛜</m:t>
                    </m:r>
                  </m:oMath>
                </a14:m>
                <a:r>
                  <a:rPr lang="zh-CN" altLang="en-US" sz="1800" b="1" spc="500" dirty="0">
                    <a:solidFill>
                      <a:srgbClr val="0070C0"/>
                    </a:solidFill>
                    <a:latin typeface="黑体" panose="02010609060101010101" pitchFamily="49" charset="-122"/>
                    <a:ea typeface="黑体" panose="02010609060101010101" pitchFamily="49" charset="-122"/>
                  </a:rPr>
                  <a:t>三阶</a:t>
                </a:r>
                <a:r>
                  <a:rPr lang="zh-CN" altLang="en-US" sz="1800" b="1" spc="500" dirty="0">
                    <a:solidFill>
                      <a:schemeClr val="tx1"/>
                    </a:solidFill>
                    <a:latin typeface="黑体" panose="02010609060101010101" pitchFamily="49" charset="-122"/>
                    <a:ea typeface="黑体" panose="02010609060101010101" pitchFamily="49" charset="-122"/>
                  </a:rPr>
                  <a:t>非线性效应：</a:t>
                </a:r>
                <a:endParaRPr lang="zh-CN" altLang="en-US" sz="2000" b="1" i="1" spc="5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6" name="标题 1">
                <a:extLst>
                  <a:ext uri="{FF2B5EF4-FFF2-40B4-BE49-F238E27FC236}">
                    <a16:creationId xmlns:a16="http://schemas.microsoft.com/office/drawing/2014/main" id="{EC5C585F-72C5-4CBD-8FF5-08B9A89EA710}"/>
                  </a:ext>
                </a:extLst>
              </p:cNvPr>
              <p:cNvSpPr txBox="1">
                <a:spLocks noRot="1" noChangeAspect="1" noMove="1" noResize="1" noEditPoints="1" noAdjustHandles="1" noChangeArrowheads="1" noChangeShapeType="1" noTextEdit="1"/>
              </p:cNvSpPr>
              <p:nvPr/>
            </p:nvSpPr>
            <p:spPr bwMode="auto">
              <a:xfrm>
                <a:off x="523447" y="2473299"/>
                <a:ext cx="4643965" cy="843920"/>
              </a:xfrm>
              <a:prstGeom prst="rect">
                <a:avLst/>
              </a:prstGeom>
              <a:blipFill>
                <a:blip r:embed="rId4"/>
                <a:stretch>
                  <a:fillRect l="-1181" t="-2899" b="-94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72D84E72-9C6F-40FB-82FE-75F78A806DC1}"/>
              </a:ext>
            </a:extLst>
          </p:cNvPr>
          <p:cNvGraphicFramePr>
            <a:graphicFrameLocks noChangeAspect="1"/>
          </p:cNvGraphicFramePr>
          <p:nvPr>
            <p:extLst>
              <p:ext uri="{D42A27DB-BD31-4B8C-83A1-F6EECF244321}">
                <p14:modId xmlns:p14="http://schemas.microsoft.com/office/powerpoint/2010/main" val="3707415391"/>
              </p:ext>
            </p:extLst>
          </p:nvPr>
        </p:nvGraphicFramePr>
        <p:xfrm>
          <a:off x="4946465" y="2430193"/>
          <a:ext cx="3316288" cy="431800"/>
        </p:xfrm>
        <a:graphic>
          <a:graphicData uri="http://schemas.openxmlformats.org/presentationml/2006/ole">
            <mc:AlternateContent xmlns:mc="http://schemas.openxmlformats.org/markup-compatibility/2006">
              <mc:Choice xmlns:v="urn:schemas-microsoft-com:vml" Requires="v">
                <p:oleObj name="Equation" r:id="rId5" imgW="2349360" imgH="304560" progId="Equation.DSMT4">
                  <p:embed/>
                </p:oleObj>
              </mc:Choice>
              <mc:Fallback>
                <p:oleObj name="Equation" r:id="rId5" imgW="2349360" imgH="304560" progId="Equation.DSMT4">
                  <p:embed/>
                  <p:pic>
                    <p:nvPicPr>
                      <p:cNvPr id="8" name="对象 7">
                        <a:extLst>
                          <a:ext uri="{FF2B5EF4-FFF2-40B4-BE49-F238E27FC236}">
                            <a16:creationId xmlns:a16="http://schemas.microsoft.com/office/drawing/2014/main" id="{72D84E72-9C6F-40FB-82FE-75F78A806DC1}"/>
                          </a:ext>
                        </a:extLst>
                      </p:cNvPr>
                      <p:cNvPicPr/>
                      <p:nvPr/>
                    </p:nvPicPr>
                    <p:blipFill>
                      <a:blip r:embed="rId6"/>
                      <a:stretch>
                        <a:fillRect/>
                      </a:stretch>
                    </p:blipFill>
                    <p:spPr>
                      <a:xfrm>
                        <a:off x="4946465" y="2430193"/>
                        <a:ext cx="3316288" cy="431800"/>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E1306D5E-7DA7-474C-84EC-ACC0A57C33EC}"/>
              </a:ext>
            </a:extLst>
          </p:cNvPr>
          <p:cNvGraphicFramePr>
            <a:graphicFrameLocks noChangeAspect="1"/>
          </p:cNvGraphicFramePr>
          <p:nvPr>
            <p:extLst>
              <p:ext uri="{D42A27DB-BD31-4B8C-83A1-F6EECF244321}">
                <p14:modId xmlns:p14="http://schemas.microsoft.com/office/powerpoint/2010/main" val="2363686799"/>
              </p:ext>
            </p:extLst>
          </p:nvPr>
        </p:nvGraphicFramePr>
        <p:xfrm>
          <a:off x="4946465" y="2875293"/>
          <a:ext cx="4064000" cy="428625"/>
        </p:xfrm>
        <a:graphic>
          <a:graphicData uri="http://schemas.openxmlformats.org/presentationml/2006/ole">
            <mc:AlternateContent xmlns:mc="http://schemas.openxmlformats.org/markup-compatibility/2006">
              <mc:Choice xmlns:v="urn:schemas-microsoft-com:vml" Requires="v">
                <p:oleObj name="Equation" r:id="rId7" imgW="2895480" imgH="304560" progId="Equation.DSMT4">
                  <p:embed/>
                </p:oleObj>
              </mc:Choice>
              <mc:Fallback>
                <p:oleObj name="Equation" r:id="rId7" imgW="2895480" imgH="304560" progId="Equation.DSMT4">
                  <p:embed/>
                  <p:pic>
                    <p:nvPicPr>
                      <p:cNvPr id="27" name="对象 26">
                        <a:extLst>
                          <a:ext uri="{FF2B5EF4-FFF2-40B4-BE49-F238E27FC236}">
                            <a16:creationId xmlns:a16="http://schemas.microsoft.com/office/drawing/2014/main" id="{E1306D5E-7DA7-474C-84EC-ACC0A57C33EC}"/>
                          </a:ext>
                        </a:extLst>
                      </p:cNvPr>
                      <p:cNvPicPr/>
                      <p:nvPr/>
                    </p:nvPicPr>
                    <p:blipFill>
                      <a:blip r:embed="rId8"/>
                      <a:stretch>
                        <a:fillRect/>
                      </a:stretch>
                    </p:blipFill>
                    <p:spPr>
                      <a:xfrm>
                        <a:off x="4946465" y="2875293"/>
                        <a:ext cx="4064000" cy="428625"/>
                      </a:xfrm>
                      <a:prstGeom prst="rect">
                        <a:avLst/>
                      </a:prstGeom>
                    </p:spPr>
                  </p:pic>
                </p:oleObj>
              </mc:Fallback>
            </mc:AlternateContent>
          </a:graphicData>
        </a:graphic>
      </p:graphicFrame>
      <p:sp>
        <p:nvSpPr>
          <p:cNvPr id="22" name="标题 1">
            <a:extLst>
              <a:ext uri="{FF2B5EF4-FFF2-40B4-BE49-F238E27FC236}">
                <a16:creationId xmlns:a16="http://schemas.microsoft.com/office/drawing/2014/main" id="{852B0E9D-51D6-4532-B116-78F686C5B8FA}"/>
              </a:ext>
            </a:extLst>
          </p:cNvPr>
          <p:cNvSpPr txBox="1">
            <a:spLocks/>
          </p:cNvSpPr>
          <p:nvPr/>
        </p:nvSpPr>
        <p:spPr bwMode="auto">
          <a:xfrm>
            <a:off x="140591" y="3317219"/>
            <a:ext cx="8879633" cy="9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b="1" spc="500" dirty="0">
                <a:latin typeface="黑体" panose="02010609060101010101" pitchFamily="49" charset="-122"/>
                <a:ea typeface="黑体" panose="02010609060101010101" pitchFamily="49" charset="-122"/>
              </a:rPr>
              <a:t>4.</a:t>
            </a:r>
            <a:r>
              <a:rPr lang="zh-CN" altLang="en-US" sz="2000" b="1" spc="500" dirty="0">
                <a:latin typeface="黑体" panose="02010609060101010101" pitchFamily="49" charset="-122"/>
                <a:ea typeface="黑体" panose="02010609060101010101" pitchFamily="49" charset="-122"/>
              </a:rPr>
              <a:t>以</a:t>
            </a:r>
            <a:r>
              <a:rPr lang="zh-CN" altLang="en-US" sz="2000" b="1" spc="500" dirty="0">
                <a:solidFill>
                  <a:srgbClr val="C00000"/>
                </a:solidFill>
                <a:latin typeface="黑体" panose="02010609060101010101" pitchFamily="49" charset="-122"/>
                <a:ea typeface="黑体" panose="02010609060101010101" pitchFamily="49" charset="-122"/>
              </a:rPr>
              <a:t>一次电光效应</a:t>
            </a:r>
            <a:r>
              <a:rPr lang="zh-CN" altLang="en-US" sz="2000" b="1" spc="500" dirty="0">
                <a:latin typeface="黑体" panose="02010609060101010101" pitchFamily="49" charset="-122"/>
                <a:ea typeface="黑体" panose="02010609060101010101" pitchFamily="49" charset="-122"/>
              </a:rPr>
              <a:t>为例，引入非线性光学的革命性应用之一，</a:t>
            </a:r>
            <a:endParaRPr lang="en-US" altLang="zh-CN" sz="2000" b="1" spc="500" dirty="0">
              <a:latin typeface="黑体" panose="02010609060101010101" pitchFamily="49" charset="-122"/>
              <a:ea typeface="黑体" panose="02010609060101010101" pitchFamily="49" charset="-122"/>
            </a:endParaRPr>
          </a:p>
          <a:p>
            <a:pPr algn="l" defTabSz="914400">
              <a:lnSpc>
                <a:spcPct val="150000"/>
              </a:lnSpc>
            </a:pPr>
            <a:r>
              <a:rPr lang="en-US" altLang="zh-CN" sz="2000" b="1" spc="500" dirty="0">
                <a:latin typeface="黑体" panose="02010609060101010101" pitchFamily="49" charset="-122"/>
                <a:ea typeface="黑体" panose="02010609060101010101" pitchFamily="49" charset="-122"/>
              </a:rPr>
              <a:t>  </a:t>
            </a:r>
            <a:r>
              <a:rPr lang="zh-CN" altLang="en-US" sz="2000" b="1" spc="500" dirty="0">
                <a:solidFill>
                  <a:schemeClr val="accent5">
                    <a:lumMod val="75000"/>
                  </a:schemeClr>
                </a:solidFill>
                <a:latin typeface="黑体" panose="02010609060101010101" pitchFamily="49" charset="-122"/>
                <a:ea typeface="黑体" panose="02010609060101010101" pitchFamily="49" charset="-122"/>
              </a:rPr>
              <a:t>激光变频</a:t>
            </a:r>
            <a:r>
              <a:rPr lang="zh-CN" altLang="en-US" sz="2000" b="1" spc="500" dirty="0">
                <a:latin typeface="黑体" panose="02010609060101010101" pitchFamily="49" charset="-122"/>
                <a:ea typeface="黑体" panose="02010609060101010101" pitchFamily="49" charset="-122"/>
              </a:rPr>
              <a:t>：</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标题 1">
            <a:extLst>
              <a:ext uri="{FF2B5EF4-FFF2-40B4-BE49-F238E27FC236}">
                <a16:creationId xmlns:a16="http://schemas.microsoft.com/office/drawing/2014/main" id="{B24BECEB-D625-4FEE-9ED6-0A4FAF57A841}"/>
              </a:ext>
            </a:extLst>
          </p:cNvPr>
          <p:cNvSpPr txBox="1">
            <a:spLocks/>
          </p:cNvSpPr>
          <p:nvPr/>
        </p:nvSpPr>
        <p:spPr bwMode="auto">
          <a:xfrm>
            <a:off x="5493989" y="1323501"/>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的应用：</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30" name="标题 1">
            <a:extLst>
              <a:ext uri="{FF2B5EF4-FFF2-40B4-BE49-F238E27FC236}">
                <a16:creationId xmlns:a16="http://schemas.microsoft.com/office/drawing/2014/main" id="{08B6C0A5-B414-4B86-9AF0-450F78AA781B}"/>
              </a:ext>
            </a:extLst>
          </p:cNvPr>
          <p:cNvSpPr txBox="1">
            <a:spLocks/>
          </p:cNvSpPr>
          <p:nvPr/>
        </p:nvSpPr>
        <p:spPr bwMode="auto">
          <a:xfrm>
            <a:off x="6872927" y="1319485"/>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激光变频</a:t>
            </a:r>
          </a:p>
        </p:txBody>
      </p:sp>
      <p:grpSp>
        <p:nvGrpSpPr>
          <p:cNvPr id="13" name="组合 12">
            <a:extLst>
              <a:ext uri="{FF2B5EF4-FFF2-40B4-BE49-F238E27FC236}">
                <a16:creationId xmlns:a16="http://schemas.microsoft.com/office/drawing/2014/main" id="{23C3C7FF-EB11-4947-AA93-0FCC265727DA}"/>
              </a:ext>
            </a:extLst>
          </p:cNvPr>
          <p:cNvGrpSpPr/>
          <p:nvPr/>
        </p:nvGrpSpPr>
        <p:grpSpPr>
          <a:xfrm>
            <a:off x="31809" y="6491415"/>
            <a:ext cx="437891" cy="299556"/>
            <a:chOff x="8539422" y="6009541"/>
            <a:chExt cx="437891" cy="299556"/>
          </a:xfrm>
        </p:grpSpPr>
        <p:sp>
          <p:nvSpPr>
            <p:cNvPr id="14" name="卷形: 垂直 13">
              <a:extLst>
                <a:ext uri="{FF2B5EF4-FFF2-40B4-BE49-F238E27FC236}">
                  <a16:creationId xmlns:a16="http://schemas.microsoft.com/office/drawing/2014/main" id="{21072504-8530-4307-ADF4-D6C8C9A96251}"/>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a:extLst>
                <a:ext uri="{FF2B5EF4-FFF2-40B4-BE49-F238E27FC236}">
                  <a16:creationId xmlns:a16="http://schemas.microsoft.com/office/drawing/2014/main" id="{7A53D82C-CE01-4896-9C3B-86C309D1B35A}"/>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5</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131535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xit" presetSubtype="8" fill="hold" grpId="0" nodeType="withEffect">
                                  <p:stCondLst>
                                    <p:cond delay="0"/>
                                  </p:stCondLst>
                                  <p:childTnLst>
                                    <p:animEffect transition="out" filter="wipe(left)">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par>
                          <p:cTn id="18" fill="hold">
                            <p:stCondLst>
                              <p:cond delay="1000"/>
                            </p:stCondLst>
                            <p:childTnLst>
                              <p:par>
                                <p:cTn id="19" presetID="22" presetClass="exit" presetSubtype="4" fill="hold" grpId="0" nodeType="afterEffect">
                                  <p:stCondLst>
                                    <p:cond delay="0"/>
                                  </p:stCondLst>
                                  <p:childTnLst>
                                    <p:animEffect transition="out" filter="wipe(down)">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26"/>
                                        </p:tgtEl>
                                      </p:cBhvr>
                                    </p:animEffect>
                                    <p:set>
                                      <p:cBhvr>
                                        <p:cTn id="24" dur="1" fill="hold">
                                          <p:stCondLst>
                                            <p:cond delay="499"/>
                                          </p:stCondLst>
                                        </p:cTn>
                                        <p:tgtEl>
                                          <p:spTgt spid="26"/>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par>
                                <p:cTn id="28" presetID="0" presetClass="path" presetSubtype="0" accel="50000" decel="50000" fill="hold" grpId="1" nodeType="withEffect">
                                  <p:stCondLst>
                                    <p:cond delay="0"/>
                                  </p:stCondLst>
                                  <p:childTnLst>
                                    <p:animMotion origin="layout" path="M 1.94444E-6 1.11111E-6 L -0.00087 -0.20509 " pathEditMode="relative" rAng="0" ptsTypes="AA">
                                      <p:cBhvr>
                                        <p:cTn id="29" dur="1000" fill="hold"/>
                                        <p:tgtEl>
                                          <p:spTgt spid="22"/>
                                        </p:tgtEl>
                                        <p:attrNameLst>
                                          <p:attrName>ppt_x</p:attrName>
                                          <p:attrName>ppt_y</p:attrName>
                                        </p:attrNameLst>
                                      </p:cBhvr>
                                      <p:rCtr x="-52" y="-10255"/>
                                    </p:animMotion>
                                  </p:childTnLst>
                                </p:cTn>
                              </p:par>
                              <p:par>
                                <p:cTn id="30" presetID="0" presetClass="path" presetSubtype="0" accel="50000" decel="50000" fill="hold" grpId="1" nodeType="withEffect">
                                  <p:stCondLst>
                                    <p:cond delay="0"/>
                                  </p:stCondLst>
                                  <p:childTnLst>
                                    <p:animMotion origin="layout" path="M 0 0 L -0.17552 0 " pathEditMode="relative" ptsTypes="AA">
                                      <p:cBhvr>
                                        <p:cTn id="31" dur="1000" fill="hold"/>
                                        <p:tgtEl>
                                          <p:spTgt spid="29"/>
                                        </p:tgtEl>
                                        <p:attrNameLst>
                                          <p:attrName>ppt_x</p:attrName>
                                          <p:attrName>ppt_y</p:attrName>
                                        </p:attrNameLst>
                                      </p:cBhvr>
                                    </p:animMotion>
                                  </p:childTnLst>
                                </p:cTn>
                              </p:par>
                              <p:par>
                                <p:cTn id="32" presetID="0" presetClass="path" presetSubtype="0" accel="50000" decel="50000" fill="hold" grpId="1" nodeType="withEffect">
                                  <p:stCondLst>
                                    <p:cond delay="0"/>
                                  </p:stCondLst>
                                  <p:childTnLst>
                                    <p:animMotion origin="layout" path="M 0 0 L -0.17552 0 " pathEditMode="relative" ptsTypes="AA">
                                      <p:cBhvr>
                                        <p:cTn id="33" dur="1000" fill="hold"/>
                                        <p:tgtEl>
                                          <p:spTgt spid="30"/>
                                        </p:tgtEl>
                                        <p:attrNameLst>
                                          <p:attrName>ppt_x</p:attrName>
                                          <p:attrName>ppt_y</p:attrName>
                                        </p:attrNameLst>
                                      </p:cBhvr>
                                    </p:animMotion>
                                  </p:childTnLst>
                                </p:cTn>
                              </p:par>
                              <p:par>
                                <p:cTn id="34" presetID="0" presetClass="path" presetSubtype="0" accel="50000" decel="50000" fill="hold" grpId="0" nodeType="withEffect">
                                  <p:stCondLst>
                                    <p:cond delay="0"/>
                                  </p:stCondLst>
                                  <p:childTnLst>
                                    <p:animMotion origin="layout" path="M 0 0 L -0.17552 0 " pathEditMode="relative" ptsTypes="AA">
                                      <p:cBhvr>
                                        <p:cTn id="35" dur="1000" fill="hold"/>
                                        <p:tgtEl>
                                          <p:spTgt spid="6"/>
                                        </p:tgtEl>
                                        <p:attrNameLst>
                                          <p:attrName>ppt_x</p:attrName>
                                          <p:attrName>ppt_y</p:attrName>
                                        </p:attrNameLst>
                                      </p:cBhvr>
                                    </p:animMotion>
                                  </p:childTnLst>
                                </p:cTn>
                              </p:par>
                              <p:par>
                                <p:cTn id="36" presetID="0" presetClass="path" presetSubtype="0" accel="50000" decel="50000" fill="hold" nodeType="withEffect">
                                  <p:stCondLst>
                                    <p:cond delay="0"/>
                                  </p:stCondLst>
                                  <p:childTnLst>
                                    <p:animMotion origin="layout" path="M -2.22222E-6 3.7037E-7 L -0.22639 0.06968 " pathEditMode="relative" rAng="0" ptsTypes="AA">
                                      <p:cBhvr>
                                        <p:cTn id="37" dur="1000" fill="hold"/>
                                        <p:tgtEl>
                                          <p:spTgt spid="8"/>
                                        </p:tgtEl>
                                        <p:attrNameLst>
                                          <p:attrName>ppt_x</p:attrName>
                                          <p:attrName>ppt_y</p:attrName>
                                        </p:attrNameLst>
                                      </p:cBhvr>
                                      <p:rCtr x="-11319" y="3472"/>
                                    </p:animMotion>
                                  </p:childTnLst>
                                </p:cTn>
                              </p:par>
                              <p:par>
                                <p:cTn id="38" presetID="6" presetClass="emph" presetSubtype="0" fill="hold" nodeType="withEffect">
                                  <p:stCondLst>
                                    <p:cond delay="0"/>
                                  </p:stCondLst>
                                  <p:childTnLst>
                                    <p:animScale>
                                      <p:cBhvr>
                                        <p:cTn id="39" dur="1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25" grpId="0"/>
      <p:bldP spid="26" grpId="0"/>
      <p:bldP spid="22" grpId="0"/>
      <p:bldP spid="22" grpId="1"/>
      <p:bldP spid="29" grpId="0"/>
      <p:bldP spid="29" grpId="1"/>
      <p:bldP spid="30" grpId="0"/>
      <p:bldP spid="3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46247" y="280716"/>
            <a:ext cx="2137612"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研究背景</a:t>
            </a:r>
          </a:p>
        </p:txBody>
      </p:sp>
      <p:sp>
        <p:nvSpPr>
          <p:cNvPr id="4" name="标题 1">
            <a:extLst>
              <a:ext uri="{FF2B5EF4-FFF2-40B4-BE49-F238E27FC236}">
                <a16:creationId xmlns:a16="http://schemas.microsoft.com/office/drawing/2014/main" id="{42F176BD-FEC3-4406-B419-CFED0CDF8708}"/>
              </a:ext>
            </a:extLst>
          </p:cNvPr>
          <p:cNvSpPr txBox="1">
            <a:spLocks/>
          </p:cNvSpPr>
          <p:nvPr/>
        </p:nvSpPr>
        <p:spPr bwMode="auto">
          <a:xfrm>
            <a:off x="7564083"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研究背景</a:t>
            </a:r>
          </a:p>
        </p:txBody>
      </p:sp>
      <p:sp>
        <p:nvSpPr>
          <p:cNvPr id="6" name="标题 1">
            <a:extLst>
              <a:ext uri="{FF2B5EF4-FFF2-40B4-BE49-F238E27FC236}">
                <a16:creationId xmlns:a16="http://schemas.microsoft.com/office/drawing/2014/main" id="{E7E8FA34-C79E-48FD-9B47-03FDB41C3BDF}"/>
              </a:ext>
            </a:extLst>
          </p:cNvPr>
          <p:cNvSpPr txBox="1">
            <a:spLocks/>
          </p:cNvSpPr>
          <p:nvPr/>
        </p:nvSpPr>
        <p:spPr bwMode="auto">
          <a:xfrm>
            <a:off x="1632859" y="1354395"/>
            <a:ext cx="2603244"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非线性光学</a:t>
            </a:r>
          </a:p>
        </p:txBody>
      </p:sp>
      <p:graphicFrame>
        <p:nvGraphicFramePr>
          <p:cNvPr id="8" name="对象 7">
            <a:extLst>
              <a:ext uri="{FF2B5EF4-FFF2-40B4-BE49-F238E27FC236}">
                <a16:creationId xmlns:a16="http://schemas.microsoft.com/office/drawing/2014/main" id="{72D84E72-9C6F-40FB-82FE-75F78A806DC1}"/>
              </a:ext>
            </a:extLst>
          </p:cNvPr>
          <p:cNvGraphicFramePr>
            <a:graphicFrameLocks noChangeAspect="1"/>
          </p:cNvGraphicFramePr>
          <p:nvPr>
            <p:extLst>
              <p:ext uri="{D42A27DB-BD31-4B8C-83A1-F6EECF244321}">
                <p14:modId xmlns:p14="http://schemas.microsoft.com/office/powerpoint/2010/main" val="3627753846"/>
              </p:ext>
            </p:extLst>
          </p:nvPr>
        </p:nvGraphicFramePr>
        <p:xfrm>
          <a:off x="2068494" y="2801475"/>
          <a:ext cx="4932363" cy="641350"/>
        </p:xfrm>
        <a:graphic>
          <a:graphicData uri="http://schemas.openxmlformats.org/presentationml/2006/ole">
            <mc:AlternateContent xmlns:mc="http://schemas.openxmlformats.org/markup-compatibility/2006">
              <mc:Choice xmlns:v="urn:schemas-microsoft-com:vml" Requires="v">
                <p:oleObj name="Equation" r:id="rId3" imgW="2349360" imgH="304560" progId="Equation.DSMT4">
                  <p:embed/>
                </p:oleObj>
              </mc:Choice>
              <mc:Fallback>
                <p:oleObj name="Equation" r:id="rId3" imgW="2349360" imgH="304560" progId="Equation.DSMT4">
                  <p:embed/>
                  <p:pic>
                    <p:nvPicPr>
                      <p:cNvPr id="8" name="对象 7">
                        <a:extLst>
                          <a:ext uri="{FF2B5EF4-FFF2-40B4-BE49-F238E27FC236}">
                            <a16:creationId xmlns:a16="http://schemas.microsoft.com/office/drawing/2014/main" id="{72D84E72-9C6F-40FB-82FE-75F78A806DC1}"/>
                          </a:ext>
                        </a:extLst>
                      </p:cNvPr>
                      <p:cNvPicPr/>
                      <p:nvPr/>
                    </p:nvPicPr>
                    <p:blipFill>
                      <a:blip r:embed="rId4"/>
                      <a:stretch>
                        <a:fillRect/>
                      </a:stretch>
                    </p:blipFill>
                    <p:spPr>
                      <a:xfrm>
                        <a:off x="2068494" y="2801475"/>
                        <a:ext cx="4932363" cy="641350"/>
                      </a:xfrm>
                      <a:prstGeom prst="rect">
                        <a:avLst/>
                      </a:prstGeom>
                    </p:spPr>
                  </p:pic>
                </p:oleObj>
              </mc:Fallback>
            </mc:AlternateContent>
          </a:graphicData>
        </a:graphic>
      </p:graphicFrame>
      <p:sp>
        <p:nvSpPr>
          <p:cNvPr id="22" name="标题 1">
            <a:extLst>
              <a:ext uri="{FF2B5EF4-FFF2-40B4-BE49-F238E27FC236}">
                <a16:creationId xmlns:a16="http://schemas.microsoft.com/office/drawing/2014/main" id="{852B0E9D-51D6-4532-B116-78F686C5B8FA}"/>
              </a:ext>
            </a:extLst>
          </p:cNvPr>
          <p:cNvSpPr txBox="1">
            <a:spLocks/>
          </p:cNvSpPr>
          <p:nvPr/>
        </p:nvSpPr>
        <p:spPr bwMode="auto">
          <a:xfrm>
            <a:off x="140591" y="1908290"/>
            <a:ext cx="8879633" cy="9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b="1" spc="500" dirty="0">
                <a:latin typeface="黑体" panose="02010609060101010101" pitchFamily="49" charset="-122"/>
                <a:ea typeface="黑体" panose="02010609060101010101" pitchFamily="49" charset="-122"/>
              </a:rPr>
              <a:t>4.</a:t>
            </a:r>
            <a:r>
              <a:rPr lang="zh-CN" altLang="en-US" sz="2000" b="1" spc="500" dirty="0">
                <a:latin typeface="黑体" panose="02010609060101010101" pitchFamily="49" charset="-122"/>
                <a:ea typeface="黑体" panose="02010609060101010101" pitchFamily="49" charset="-122"/>
              </a:rPr>
              <a:t>以</a:t>
            </a:r>
            <a:r>
              <a:rPr lang="zh-CN" altLang="en-US" sz="2000" b="1" spc="500" dirty="0">
                <a:solidFill>
                  <a:srgbClr val="C00000"/>
                </a:solidFill>
                <a:latin typeface="黑体" panose="02010609060101010101" pitchFamily="49" charset="-122"/>
                <a:ea typeface="黑体" panose="02010609060101010101" pitchFamily="49" charset="-122"/>
              </a:rPr>
              <a:t>一次电光效应</a:t>
            </a:r>
            <a:r>
              <a:rPr lang="zh-CN" altLang="en-US" sz="2000" b="1" spc="500" dirty="0">
                <a:latin typeface="黑体" panose="02010609060101010101" pitchFamily="49" charset="-122"/>
                <a:ea typeface="黑体" panose="02010609060101010101" pitchFamily="49" charset="-122"/>
              </a:rPr>
              <a:t>为例，引入非线性光学的革命性应用之一，</a:t>
            </a:r>
            <a:endParaRPr lang="en-US" altLang="zh-CN" sz="2000" b="1" spc="500" dirty="0">
              <a:latin typeface="黑体" panose="02010609060101010101" pitchFamily="49" charset="-122"/>
              <a:ea typeface="黑体" panose="02010609060101010101" pitchFamily="49" charset="-122"/>
            </a:endParaRPr>
          </a:p>
          <a:p>
            <a:pPr algn="l" defTabSz="914400">
              <a:lnSpc>
                <a:spcPct val="150000"/>
              </a:lnSpc>
            </a:pPr>
            <a:r>
              <a:rPr lang="en-US" altLang="zh-CN" sz="2000" b="1" spc="500" dirty="0">
                <a:latin typeface="黑体" panose="02010609060101010101" pitchFamily="49" charset="-122"/>
                <a:ea typeface="黑体" panose="02010609060101010101" pitchFamily="49" charset="-122"/>
              </a:rPr>
              <a:t>  </a:t>
            </a:r>
            <a:r>
              <a:rPr lang="zh-CN" altLang="en-US" sz="2000" b="1" spc="500" dirty="0">
                <a:solidFill>
                  <a:schemeClr val="accent5">
                    <a:lumMod val="75000"/>
                  </a:schemeClr>
                </a:solidFill>
                <a:latin typeface="黑体" panose="02010609060101010101" pitchFamily="49" charset="-122"/>
                <a:ea typeface="黑体" panose="02010609060101010101" pitchFamily="49" charset="-122"/>
              </a:rPr>
              <a:t>激光变频</a:t>
            </a:r>
            <a:r>
              <a:rPr lang="zh-CN" altLang="en-US" sz="2000" b="1" spc="500" dirty="0">
                <a:latin typeface="黑体" panose="02010609060101010101" pitchFamily="49" charset="-122"/>
                <a:ea typeface="黑体" panose="02010609060101010101" pitchFamily="49" charset="-122"/>
              </a:rPr>
              <a:t>：</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标题 1">
            <a:extLst>
              <a:ext uri="{FF2B5EF4-FFF2-40B4-BE49-F238E27FC236}">
                <a16:creationId xmlns:a16="http://schemas.microsoft.com/office/drawing/2014/main" id="{B24BECEB-D625-4FEE-9ED6-0A4FAF57A841}"/>
              </a:ext>
            </a:extLst>
          </p:cNvPr>
          <p:cNvSpPr txBox="1">
            <a:spLocks/>
          </p:cNvSpPr>
          <p:nvPr/>
        </p:nvSpPr>
        <p:spPr bwMode="auto">
          <a:xfrm>
            <a:off x="3889124" y="1323501"/>
            <a:ext cx="1939991"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b="1" spc="500" dirty="0">
                <a:solidFill>
                  <a:schemeClr val="accent1">
                    <a:lumMod val="50000"/>
                  </a:schemeClr>
                </a:solidFill>
                <a:latin typeface="黑体" panose="02010609060101010101" pitchFamily="49" charset="-122"/>
                <a:ea typeface="黑体" panose="02010609060101010101" pitchFamily="49" charset="-122"/>
              </a:rPr>
              <a:t>的应用：</a:t>
            </a:r>
            <a:endParaRPr lang="zh-CN" altLang="en-US" sz="3200" b="1" spc="500" dirty="0">
              <a:solidFill>
                <a:schemeClr val="accent1">
                  <a:lumMod val="50000"/>
                </a:schemeClr>
              </a:solidFill>
              <a:latin typeface="黑体" panose="02010609060101010101" pitchFamily="49" charset="-122"/>
              <a:ea typeface="黑体" panose="02010609060101010101" pitchFamily="49" charset="-122"/>
            </a:endParaRPr>
          </a:p>
        </p:txBody>
      </p:sp>
      <p:sp>
        <p:nvSpPr>
          <p:cNvPr id="30" name="标题 1">
            <a:extLst>
              <a:ext uri="{FF2B5EF4-FFF2-40B4-BE49-F238E27FC236}">
                <a16:creationId xmlns:a16="http://schemas.microsoft.com/office/drawing/2014/main" id="{08B6C0A5-B414-4B86-9AF0-450F78AA781B}"/>
              </a:ext>
            </a:extLst>
          </p:cNvPr>
          <p:cNvSpPr txBox="1">
            <a:spLocks/>
          </p:cNvSpPr>
          <p:nvPr/>
        </p:nvSpPr>
        <p:spPr bwMode="auto">
          <a:xfrm>
            <a:off x="5268062" y="1319485"/>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激光变频</a:t>
            </a:r>
          </a:p>
        </p:txBody>
      </p:sp>
      <p:graphicFrame>
        <p:nvGraphicFramePr>
          <p:cNvPr id="5" name="对象 4">
            <a:extLst>
              <a:ext uri="{FF2B5EF4-FFF2-40B4-BE49-F238E27FC236}">
                <a16:creationId xmlns:a16="http://schemas.microsoft.com/office/drawing/2014/main" id="{B07A864A-BA40-46EC-891A-8718BF6143F1}"/>
              </a:ext>
            </a:extLst>
          </p:cNvPr>
          <p:cNvGraphicFramePr>
            <a:graphicFrameLocks noChangeAspect="1"/>
          </p:cNvGraphicFramePr>
          <p:nvPr>
            <p:extLst>
              <p:ext uri="{D42A27DB-BD31-4B8C-83A1-F6EECF244321}">
                <p14:modId xmlns:p14="http://schemas.microsoft.com/office/powerpoint/2010/main" val="703681711"/>
              </p:ext>
            </p:extLst>
          </p:nvPr>
        </p:nvGraphicFramePr>
        <p:xfrm>
          <a:off x="2022475" y="4672013"/>
          <a:ext cx="5256213" cy="641350"/>
        </p:xfrm>
        <a:graphic>
          <a:graphicData uri="http://schemas.openxmlformats.org/presentationml/2006/ole">
            <mc:AlternateContent xmlns:mc="http://schemas.openxmlformats.org/markup-compatibility/2006">
              <mc:Choice xmlns:v="urn:schemas-microsoft-com:vml" Requires="v">
                <p:oleObj name="Equation" r:id="rId5" imgW="2666880" imgH="304560" progId="Equation.DSMT4">
                  <p:embed/>
                </p:oleObj>
              </mc:Choice>
              <mc:Fallback>
                <p:oleObj name="Equation" r:id="rId5" imgW="2666880" imgH="304560" progId="Equation.DSMT4">
                  <p:embed/>
                  <p:pic>
                    <p:nvPicPr>
                      <p:cNvPr id="0" name=""/>
                      <p:cNvPicPr/>
                      <p:nvPr/>
                    </p:nvPicPr>
                    <p:blipFill>
                      <a:blip r:embed="rId6"/>
                      <a:stretch>
                        <a:fillRect/>
                      </a:stretch>
                    </p:blipFill>
                    <p:spPr>
                      <a:xfrm>
                        <a:off x="2022475" y="4672013"/>
                        <a:ext cx="5256213" cy="641350"/>
                      </a:xfrm>
                      <a:prstGeom prst="rect">
                        <a:avLst/>
                      </a:prstGeom>
                    </p:spPr>
                  </p:pic>
                </p:oleObj>
              </mc:Fallback>
            </mc:AlternateContent>
          </a:graphicData>
        </a:graphic>
      </p:graphicFrame>
      <p:cxnSp>
        <p:nvCxnSpPr>
          <p:cNvPr id="9" name="直接箭头连接符 8">
            <a:extLst>
              <a:ext uri="{FF2B5EF4-FFF2-40B4-BE49-F238E27FC236}">
                <a16:creationId xmlns:a16="http://schemas.microsoft.com/office/drawing/2014/main" id="{E77B6977-155B-4014-B8F0-634A1489A923}"/>
              </a:ext>
            </a:extLst>
          </p:cNvPr>
          <p:cNvCxnSpPr>
            <a:cxnSpLocks/>
          </p:cNvCxnSpPr>
          <p:nvPr/>
        </p:nvCxnSpPr>
        <p:spPr>
          <a:xfrm>
            <a:off x="5387070" y="3394564"/>
            <a:ext cx="39676" cy="156563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6A74A16-F919-4C88-B509-916F4715F3BE}"/>
              </a:ext>
            </a:extLst>
          </p:cNvPr>
          <p:cNvCxnSpPr>
            <a:cxnSpLocks/>
          </p:cNvCxnSpPr>
          <p:nvPr/>
        </p:nvCxnSpPr>
        <p:spPr>
          <a:xfrm>
            <a:off x="6776695" y="3375884"/>
            <a:ext cx="189614" cy="158431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箭头: 下 38">
            <a:extLst>
              <a:ext uri="{FF2B5EF4-FFF2-40B4-BE49-F238E27FC236}">
                <a16:creationId xmlns:a16="http://schemas.microsoft.com/office/drawing/2014/main" id="{009DF3A5-C8E7-40E7-B224-E48D3673EB29}"/>
              </a:ext>
            </a:extLst>
          </p:cNvPr>
          <p:cNvSpPr/>
          <p:nvPr/>
        </p:nvSpPr>
        <p:spPr>
          <a:xfrm flipH="1">
            <a:off x="7233385" y="2790412"/>
            <a:ext cx="212833" cy="55438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300DB0A5-7240-411F-A224-AD757AD5D6B4}"/>
                  </a:ext>
                </a:extLst>
              </p:cNvPr>
              <p:cNvSpPr/>
              <p:nvPr/>
            </p:nvSpPr>
            <p:spPr>
              <a:xfrm>
                <a:off x="6669125" y="3467763"/>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accent1">
                                  <a:lumMod val="75000"/>
                                </a:schemeClr>
                              </a:solidFill>
                              <a:latin typeface="Cambria Math" panose="02040503050406030204" pitchFamily="18" charset="0"/>
                            </a:rPr>
                          </m:ctrlPr>
                        </m:sSupPr>
                        <m:e>
                          <m:r>
                            <a:rPr lang="zh-CN" altLang="en-US" sz="1400" b="1" i="1">
                              <a:solidFill>
                                <a:schemeClr val="accent1">
                                  <a:lumMod val="75000"/>
                                </a:schemeClr>
                              </a:solidFill>
                              <a:latin typeface="Cambria Math" panose="02040503050406030204" pitchFamily="18" charset="0"/>
                            </a:rPr>
                            <m:t>𝝌</m:t>
                          </m:r>
                        </m:e>
                        <m:sup>
                          <m:r>
                            <a:rPr lang="en-US" altLang="zh-CN" sz="1400" i="1">
                              <a:solidFill>
                                <a:schemeClr val="accent1">
                                  <a:lumMod val="75000"/>
                                </a:schemeClr>
                              </a:solidFill>
                              <a:latin typeface="Cambria Math" panose="02040503050406030204" pitchFamily="18" charset="0"/>
                            </a:rPr>
                            <m:t>(2)</m:t>
                          </m:r>
                        </m:sup>
                      </m:sSup>
                      <m:r>
                        <a:rPr lang="en-US" altLang="zh-CN" sz="1400" i="1">
                          <a:solidFill>
                            <a:schemeClr val="accent1">
                              <a:lumMod val="75000"/>
                            </a:schemeClr>
                          </a:solidFill>
                          <a:latin typeface="Cambria Math" panose="02040503050406030204" pitchFamily="18" charset="0"/>
                        </a:rPr>
                        <m:t>(</m:t>
                      </m:r>
                      <m:sSub>
                        <m:sSubPr>
                          <m:ctrlPr>
                            <a:rPr lang="en-US" altLang="zh-CN" sz="1400" i="1">
                              <a:solidFill>
                                <a:schemeClr val="accent1">
                                  <a:lumMod val="75000"/>
                                </a:schemeClr>
                              </a:solidFill>
                              <a:latin typeface="Cambria Math" panose="02040503050406030204" pitchFamily="18" charset="0"/>
                            </a:rPr>
                          </m:ctrlPr>
                        </m:sSubPr>
                        <m:e>
                          <m:r>
                            <a:rPr lang="zh-CN" altLang="en-US" sz="1400" i="1">
                              <a:solidFill>
                                <a:schemeClr val="accent1">
                                  <a:lumMod val="75000"/>
                                </a:schemeClr>
                              </a:solidFill>
                              <a:latin typeface="Cambria Math" panose="02040503050406030204" pitchFamily="18" charset="0"/>
                            </a:rPr>
                            <m:t>𝜔</m:t>
                          </m:r>
                        </m:e>
                        <m:sub>
                          <m:r>
                            <a:rPr lang="en-US" altLang="zh-CN" sz="1400" i="1">
                              <a:solidFill>
                                <a:schemeClr val="accent1">
                                  <a:lumMod val="75000"/>
                                </a:schemeClr>
                              </a:solidFill>
                              <a:latin typeface="Cambria Math" panose="02040503050406030204" pitchFamily="18" charset="0"/>
                            </a:rPr>
                            <m:t>3</m:t>
                          </m:r>
                        </m:sub>
                      </m:sSub>
                      <m:r>
                        <a:rPr lang="en-US" altLang="zh-CN" sz="1400" i="1">
                          <a:solidFill>
                            <a:schemeClr val="accent1">
                              <a:lumMod val="75000"/>
                            </a:schemeClr>
                          </a:solidFill>
                          <a:latin typeface="Cambria Math" panose="02040503050406030204" pitchFamily="18" charset="0"/>
                        </a:rPr>
                        <m:t>)</m:t>
                      </m:r>
                      <m:r>
                        <a:rPr lang="en-US" altLang="zh-CN" sz="140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400" b="1" i="1" smtClean="0">
                          <a:solidFill>
                            <a:schemeClr val="accent1">
                              <a:lumMod val="75000"/>
                            </a:schemeClr>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42" name="矩形 41">
                <a:extLst>
                  <a:ext uri="{FF2B5EF4-FFF2-40B4-BE49-F238E27FC236}">
                    <a16:creationId xmlns:a16="http://schemas.microsoft.com/office/drawing/2014/main" id="{300DB0A5-7240-411F-A224-AD757AD5D6B4}"/>
                  </a:ext>
                </a:extLst>
              </p:cNvPr>
              <p:cNvSpPr>
                <a:spLocks noRot="1" noChangeAspect="1" noMove="1" noResize="1" noEditPoints="1" noAdjustHandles="1" noChangeArrowheads="1" noChangeShapeType="1" noTextEdit="1"/>
              </p:cNvSpPr>
              <p:nvPr/>
            </p:nvSpPr>
            <p:spPr>
              <a:xfrm>
                <a:off x="6669125" y="3467763"/>
                <a:ext cx="1201304" cy="545772"/>
              </a:xfrm>
              <a:prstGeom prst="rect">
                <a:avLst/>
              </a:prstGeom>
              <a:blipFill>
                <a:blip r:embed="rId8"/>
                <a:stretch>
                  <a:fillRect b="-6593"/>
                </a:stretch>
              </a:blipFill>
            </p:spPr>
            <p:txBody>
              <a:bodyPr/>
              <a:lstStyle/>
              <a:p>
                <a:r>
                  <a:rPr lang="zh-CN" altLang="en-US">
                    <a:noFill/>
                  </a:rPr>
                  <a:t> </a:t>
                </a:r>
              </a:p>
            </p:txBody>
          </p:sp>
        </mc:Fallback>
      </mc:AlternateContent>
      <p:sp>
        <p:nvSpPr>
          <p:cNvPr id="43" name="标题 1">
            <a:extLst>
              <a:ext uri="{FF2B5EF4-FFF2-40B4-BE49-F238E27FC236}">
                <a16:creationId xmlns:a16="http://schemas.microsoft.com/office/drawing/2014/main" id="{71C2AE5E-D92B-4688-A4A2-38F3CB554A11}"/>
              </a:ext>
            </a:extLst>
          </p:cNvPr>
          <p:cNvSpPr txBox="1">
            <a:spLocks/>
          </p:cNvSpPr>
          <p:nvPr/>
        </p:nvSpPr>
        <p:spPr bwMode="auto">
          <a:xfrm>
            <a:off x="57505" y="3563141"/>
            <a:ext cx="594944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1800" b="1" spc="500" dirty="0">
                <a:solidFill>
                  <a:srgbClr val="C00000"/>
                </a:solidFill>
                <a:latin typeface="黑体" panose="02010609060101010101" pitchFamily="49" charset="-122"/>
                <a:ea typeface="黑体" panose="02010609060101010101" pitchFamily="49" charset="-122"/>
              </a:rPr>
              <a:t>调制</a:t>
            </a:r>
            <a:r>
              <a:rPr lang="zh-CN" altLang="en-US" sz="1800" b="1" spc="500" dirty="0">
                <a:latin typeface="黑体" panose="02010609060101010101" pitchFamily="49" charset="-122"/>
                <a:ea typeface="黑体" panose="02010609060101010101" pitchFamily="49" charset="-122"/>
              </a:rPr>
              <a:t>相位</a:t>
            </a:r>
            <a:r>
              <a:rPr lang="en-US" altLang="zh-CN" sz="1800" b="1" spc="500" dirty="0">
                <a:latin typeface="黑体" panose="02010609060101010101" pitchFamily="49" charset="-122"/>
                <a:ea typeface="黑体" panose="02010609060101010101" pitchFamily="49" charset="-122"/>
              </a:rPr>
              <a:t>/</a:t>
            </a:r>
            <a:r>
              <a:rPr lang="zh-CN" altLang="en-US" sz="1800" b="1" spc="500" dirty="0">
                <a:latin typeface="黑体" panose="02010609060101010101" pitchFamily="49" charset="-122"/>
                <a:ea typeface="黑体" panose="02010609060101010101" pitchFamily="49" charset="-122"/>
              </a:rPr>
              <a:t>偏振态</a:t>
            </a:r>
            <a:r>
              <a:rPr lang="en-US" altLang="zh-CN" sz="1800" b="1" spc="500" dirty="0">
                <a:latin typeface="黑体" panose="02010609060101010101" pitchFamily="49" charset="-122"/>
                <a:ea typeface="黑体" panose="02010609060101010101" pitchFamily="49" charset="-122"/>
              </a:rPr>
              <a:t>,</a:t>
            </a:r>
            <a:r>
              <a:rPr lang="zh-CN" altLang="en-US" sz="1800" b="1" spc="500" dirty="0">
                <a:solidFill>
                  <a:srgbClr val="C00000"/>
                </a:solidFill>
                <a:latin typeface="黑体" panose="02010609060101010101" pitchFamily="49" charset="-122"/>
                <a:ea typeface="黑体" panose="02010609060101010101" pitchFamily="49" charset="-122"/>
              </a:rPr>
              <a:t>振幅</a:t>
            </a:r>
            <a:r>
              <a:rPr lang="en-US" altLang="zh-CN" sz="1800" b="1" spc="500" dirty="0">
                <a:latin typeface="黑体" panose="02010609060101010101" pitchFamily="49" charset="-122"/>
                <a:ea typeface="黑体" panose="02010609060101010101" pitchFamily="49" charset="-122"/>
              </a:rPr>
              <a:t>/</a:t>
            </a:r>
            <a:r>
              <a:rPr lang="zh-CN" altLang="en-US" sz="1800" b="1" spc="500" dirty="0">
                <a:latin typeface="黑体" panose="02010609060101010101" pitchFamily="49" charset="-122"/>
                <a:ea typeface="黑体" panose="02010609060101010101" pitchFamily="49" charset="-122"/>
              </a:rPr>
              <a:t>光强</a:t>
            </a:r>
            <a:r>
              <a:rPr lang="en-US" altLang="zh-CN" sz="1800" b="1" spc="500" dirty="0">
                <a:latin typeface="黑体" panose="02010609060101010101" pitchFamily="49" charset="-122"/>
                <a:ea typeface="黑体" panose="02010609060101010101" pitchFamily="49" charset="-122"/>
              </a:rPr>
              <a:t>&amp;</a:t>
            </a:r>
            <a:r>
              <a:rPr lang="zh-CN" altLang="en-US" sz="1800" b="1" spc="500" dirty="0">
                <a:latin typeface="黑体" panose="02010609060101010101" pitchFamily="49" charset="-122"/>
                <a:ea typeface="黑体" panose="02010609060101010101" pitchFamily="49" charset="-122"/>
              </a:rPr>
              <a:t>振荡频率：</a:t>
            </a:r>
            <a:endParaRPr lang="zh-CN" altLang="en-US" sz="18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任意多边形: 形状 24">
            <a:extLst>
              <a:ext uri="{FF2B5EF4-FFF2-40B4-BE49-F238E27FC236}">
                <a16:creationId xmlns:a16="http://schemas.microsoft.com/office/drawing/2014/main" id="{F69698F0-447B-4032-8996-70477D030F4D}"/>
              </a:ext>
            </a:extLst>
          </p:cNvPr>
          <p:cNvSpPr/>
          <p:nvPr/>
        </p:nvSpPr>
        <p:spPr>
          <a:xfrm>
            <a:off x="5515986" y="3564968"/>
            <a:ext cx="997787" cy="350004"/>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标题 1">
            <a:extLst>
              <a:ext uri="{FF2B5EF4-FFF2-40B4-BE49-F238E27FC236}">
                <a16:creationId xmlns:a16="http://schemas.microsoft.com/office/drawing/2014/main" id="{8F858F58-5323-4C79-95C1-42BDF4ECD578}"/>
              </a:ext>
            </a:extLst>
          </p:cNvPr>
          <p:cNvSpPr txBox="1">
            <a:spLocks/>
          </p:cNvSpPr>
          <p:nvPr/>
        </p:nvSpPr>
        <p:spPr bwMode="auto">
          <a:xfrm>
            <a:off x="57505" y="4417687"/>
            <a:ext cx="564285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1800" b="1" spc="500" dirty="0">
                <a:solidFill>
                  <a:schemeClr val="accent5">
                    <a:lumMod val="75000"/>
                  </a:schemeClr>
                </a:solidFill>
                <a:latin typeface="黑体" panose="02010609060101010101" pitchFamily="49" charset="-122"/>
                <a:ea typeface="黑体" panose="02010609060101010101" pitchFamily="49" charset="-122"/>
              </a:rPr>
              <a:t>改变</a:t>
            </a:r>
            <a:r>
              <a:rPr lang="zh-CN" altLang="en-US" sz="1800" b="1" spc="500" dirty="0">
                <a:latin typeface="黑体" panose="02010609060101010101" pitchFamily="49" charset="-122"/>
                <a:ea typeface="黑体" panose="02010609060101010101" pitchFamily="49" charset="-122"/>
              </a:rPr>
              <a:t>激光</a:t>
            </a:r>
            <a:r>
              <a:rPr lang="zh-CN" altLang="en-US" sz="1800" b="1" spc="500" dirty="0">
                <a:solidFill>
                  <a:schemeClr val="accent5">
                    <a:lumMod val="75000"/>
                  </a:schemeClr>
                </a:solidFill>
                <a:latin typeface="黑体" panose="02010609060101010101" pitchFamily="49" charset="-122"/>
                <a:ea typeface="黑体" panose="02010609060101010101" pitchFamily="49" charset="-122"/>
              </a:rPr>
              <a:t>频率</a:t>
            </a:r>
            <a:r>
              <a:rPr lang="en-US" altLang="zh-CN" sz="1800" b="1" spc="500" dirty="0">
                <a:latin typeface="黑体" panose="02010609060101010101" pitchFamily="49" charset="-122"/>
                <a:ea typeface="黑体" panose="02010609060101010101" pitchFamily="49" charset="-122"/>
              </a:rPr>
              <a:t>,</a:t>
            </a:r>
            <a:r>
              <a:rPr lang="zh-CN" altLang="en-US" sz="1800" b="1" spc="500" dirty="0">
                <a:latin typeface="黑体" panose="02010609060101010101" pitchFamily="49" charset="-122"/>
                <a:ea typeface="黑体" panose="02010609060101010101" pitchFamily="49" charset="-122"/>
              </a:rPr>
              <a:t>太赫兹到极紫外连续可调：</a:t>
            </a:r>
            <a:endParaRPr lang="zh-CN" altLang="en-US" sz="18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a:extLst>
              <a:ext uri="{FF2B5EF4-FFF2-40B4-BE49-F238E27FC236}">
                <a16:creationId xmlns:a16="http://schemas.microsoft.com/office/drawing/2014/main" id="{B0816184-7F82-4FF9-9ED8-773E089DC828}"/>
              </a:ext>
            </a:extLst>
          </p:cNvPr>
          <p:cNvGrpSpPr/>
          <p:nvPr/>
        </p:nvGrpSpPr>
        <p:grpSpPr>
          <a:xfrm>
            <a:off x="5516272" y="3468333"/>
            <a:ext cx="2354157" cy="545772"/>
            <a:chOff x="5516272" y="4034053"/>
            <a:chExt cx="2354157" cy="545772"/>
          </a:xfrm>
        </p:grpSpPr>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8F715B40-889F-4C6E-93F8-3783C320B4C4}"/>
                    </a:ext>
                  </a:extLst>
                </p:cNvPr>
                <p:cNvSpPr/>
                <p:nvPr/>
              </p:nvSpPr>
              <p:spPr>
                <a:xfrm>
                  <a:off x="6669125" y="4034053"/>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accent1">
                                    <a:lumMod val="75000"/>
                                  </a:schemeClr>
                                </a:solidFill>
                                <a:latin typeface="Cambria Math" panose="02040503050406030204" pitchFamily="18" charset="0"/>
                              </a:rPr>
                            </m:ctrlPr>
                          </m:sSupPr>
                          <m:e>
                            <m:r>
                              <a:rPr lang="zh-CN" altLang="en-US" sz="1400" b="1" i="1">
                                <a:solidFill>
                                  <a:schemeClr val="accent1">
                                    <a:lumMod val="75000"/>
                                  </a:schemeClr>
                                </a:solidFill>
                                <a:latin typeface="Cambria Math" panose="02040503050406030204" pitchFamily="18" charset="0"/>
                              </a:rPr>
                              <m:t>𝝌</m:t>
                            </m:r>
                          </m:e>
                          <m:sup>
                            <m:r>
                              <a:rPr lang="en-US" altLang="zh-CN" sz="1400" i="1">
                                <a:solidFill>
                                  <a:schemeClr val="accent1">
                                    <a:lumMod val="75000"/>
                                  </a:schemeClr>
                                </a:solidFill>
                                <a:latin typeface="Cambria Math" panose="02040503050406030204" pitchFamily="18" charset="0"/>
                              </a:rPr>
                              <m:t>(2)</m:t>
                            </m:r>
                          </m:sup>
                        </m:sSup>
                        <m:r>
                          <a:rPr lang="en-US" altLang="zh-CN" sz="1400" i="1">
                            <a:solidFill>
                              <a:schemeClr val="accent1">
                                <a:lumMod val="75000"/>
                              </a:schemeClr>
                            </a:solidFill>
                            <a:latin typeface="Cambria Math" panose="02040503050406030204" pitchFamily="18" charset="0"/>
                          </a:rPr>
                          <m:t>(</m:t>
                        </m:r>
                        <m:sSub>
                          <m:sSubPr>
                            <m:ctrlPr>
                              <a:rPr lang="en-US" altLang="zh-CN" sz="1400" i="1">
                                <a:solidFill>
                                  <a:schemeClr val="accent1">
                                    <a:lumMod val="75000"/>
                                  </a:schemeClr>
                                </a:solidFill>
                                <a:latin typeface="Cambria Math" panose="02040503050406030204" pitchFamily="18" charset="0"/>
                              </a:rPr>
                            </m:ctrlPr>
                          </m:sSubPr>
                          <m:e>
                            <m:r>
                              <a:rPr lang="zh-CN" altLang="en-US" sz="1400" i="1">
                                <a:solidFill>
                                  <a:schemeClr val="accent1">
                                    <a:lumMod val="75000"/>
                                  </a:schemeClr>
                                </a:solidFill>
                                <a:latin typeface="Cambria Math" panose="02040503050406030204" pitchFamily="18" charset="0"/>
                              </a:rPr>
                              <m:t>𝜔</m:t>
                            </m:r>
                          </m:e>
                          <m:sub>
                            <m:r>
                              <a:rPr lang="en-US" altLang="zh-CN" sz="1400" i="1">
                                <a:solidFill>
                                  <a:schemeClr val="accent1">
                                    <a:lumMod val="75000"/>
                                  </a:schemeClr>
                                </a:solidFill>
                                <a:latin typeface="Cambria Math" panose="02040503050406030204" pitchFamily="18" charset="0"/>
                              </a:rPr>
                              <m:t>3</m:t>
                            </m:r>
                          </m:sub>
                        </m:sSub>
                        <m:r>
                          <a:rPr lang="en-US" altLang="zh-CN" sz="1400" i="1">
                            <a:solidFill>
                              <a:schemeClr val="accent1">
                                <a:lumMod val="75000"/>
                              </a:schemeClr>
                            </a:solidFill>
                            <a:latin typeface="Cambria Math" panose="02040503050406030204" pitchFamily="18" charset="0"/>
                          </a:rPr>
                          <m:t>)</m:t>
                        </m:r>
                        <m:r>
                          <a:rPr lang="en-US" altLang="zh-CN" sz="140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400" b="1" i="1" smtClean="0">
                            <a:solidFill>
                              <a:schemeClr val="accent1">
                                <a:lumMod val="75000"/>
                              </a:schemeClr>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8F715B40-889F-4C6E-93F8-3783C320B4C4}"/>
                    </a:ext>
                  </a:extLst>
                </p:cNvPr>
                <p:cNvSpPr>
                  <a:spLocks noRot="1" noChangeAspect="1" noMove="1" noResize="1" noEditPoints="1" noAdjustHandles="1" noChangeArrowheads="1" noChangeShapeType="1" noTextEdit="1"/>
                </p:cNvSpPr>
                <p:nvPr/>
              </p:nvSpPr>
              <p:spPr>
                <a:xfrm>
                  <a:off x="6669125" y="4034053"/>
                  <a:ext cx="1201304" cy="545772"/>
                </a:xfrm>
                <a:prstGeom prst="rect">
                  <a:avLst/>
                </a:prstGeom>
                <a:blipFill>
                  <a:blip r:embed="rId9"/>
                  <a:stretch>
                    <a:fillRect b="-6593"/>
                  </a:stretch>
                </a:blipFill>
              </p:spPr>
              <p:txBody>
                <a:bodyPr/>
                <a:lstStyle/>
                <a:p>
                  <a:r>
                    <a:rPr lang="zh-CN" altLang="en-US">
                      <a:noFill/>
                    </a:rPr>
                    <a:t> </a:t>
                  </a:r>
                </a:p>
              </p:txBody>
            </p:sp>
          </mc:Fallback>
        </mc:AlternateContent>
        <p:sp>
          <p:nvSpPr>
            <p:cNvPr id="41" name="任意多边形: 形状 40">
              <a:extLst>
                <a:ext uri="{FF2B5EF4-FFF2-40B4-BE49-F238E27FC236}">
                  <a16:creationId xmlns:a16="http://schemas.microsoft.com/office/drawing/2014/main" id="{A245193D-5A48-47EF-9464-DF0C9347399A}"/>
                </a:ext>
              </a:extLst>
            </p:cNvPr>
            <p:cNvSpPr/>
            <p:nvPr/>
          </p:nvSpPr>
          <p:spPr>
            <a:xfrm>
              <a:off x="5516272" y="413458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98585E05-6D1C-4FA5-826F-FB72C4BD221B}"/>
              </a:ext>
            </a:extLst>
          </p:cNvPr>
          <p:cNvGrpSpPr/>
          <p:nvPr/>
        </p:nvGrpSpPr>
        <p:grpSpPr>
          <a:xfrm>
            <a:off x="6320865" y="5265125"/>
            <a:ext cx="2417250" cy="737681"/>
            <a:chOff x="6320865" y="4979375"/>
            <a:chExt cx="2417250" cy="737681"/>
          </a:xfrm>
        </p:grpSpPr>
        <p:grpSp>
          <p:nvGrpSpPr>
            <p:cNvPr id="32" name="组合 31">
              <a:extLst>
                <a:ext uri="{FF2B5EF4-FFF2-40B4-BE49-F238E27FC236}">
                  <a16:creationId xmlns:a16="http://schemas.microsoft.com/office/drawing/2014/main" id="{BD3720A6-9F99-4B09-B6ED-81E0850DD943}"/>
                </a:ext>
              </a:extLst>
            </p:cNvPr>
            <p:cNvGrpSpPr/>
            <p:nvPr/>
          </p:nvGrpSpPr>
          <p:grpSpPr>
            <a:xfrm>
              <a:off x="6320865" y="5210532"/>
              <a:ext cx="2417250" cy="506524"/>
              <a:chOff x="6695000" y="4346852"/>
              <a:chExt cx="2417250" cy="506524"/>
            </a:xfrm>
          </p:grpSpPr>
          <p:graphicFrame>
            <p:nvGraphicFramePr>
              <p:cNvPr id="24" name="对象 23">
                <a:extLst>
                  <a:ext uri="{FF2B5EF4-FFF2-40B4-BE49-F238E27FC236}">
                    <a16:creationId xmlns:a16="http://schemas.microsoft.com/office/drawing/2014/main" id="{D54049CE-D436-4D10-B823-40B38CFAE6D8}"/>
                  </a:ext>
                </a:extLst>
              </p:cNvPr>
              <p:cNvGraphicFramePr>
                <a:graphicFrameLocks noChangeAspect="1"/>
              </p:cNvGraphicFramePr>
              <p:nvPr>
                <p:extLst>
                  <p:ext uri="{D42A27DB-BD31-4B8C-83A1-F6EECF244321}">
                    <p14:modId xmlns:p14="http://schemas.microsoft.com/office/powerpoint/2010/main" val="3465399402"/>
                  </p:ext>
                </p:extLst>
              </p:nvPr>
            </p:nvGraphicFramePr>
            <p:xfrm>
              <a:off x="8345488" y="4389826"/>
              <a:ext cx="766762" cy="463550"/>
            </p:xfrm>
            <a:graphic>
              <a:graphicData uri="http://schemas.openxmlformats.org/presentationml/2006/ole">
                <mc:AlternateContent xmlns:mc="http://schemas.openxmlformats.org/markup-compatibility/2006">
                  <mc:Choice xmlns:v="urn:schemas-microsoft-com:vml" Requires="v">
                    <p:oleObj name="Equation" r:id="rId10" imgW="355320" imgH="215640" progId="Equation.DSMT4">
                      <p:embed/>
                    </p:oleObj>
                  </mc:Choice>
                  <mc:Fallback>
                    <p:oleObj name="Equation" r:id="rId10" imgW="355320" imgH="215640" progId="Equation.DSMT4">
                      <p:embed/>
                      <p:pic>
                        <p:nvPicPr>
                          <p:cNvPr id="0" name=""/>
                          <p:cNvPicPr/>
                          <p:nvPr/>
                        </p:nvPicPr>
                        <p:blipFill>
                          <a:blip r:embed="rId11"/>
                          <a:stretch>
                            <a:fillRect/>
                          </a:stretch>
                        </p:blipFill>
                        <p:spPr>
                          <a:xfrm>
                            <a:off x="8345488" y="4389826"/>
                            <a:ext cx="766762" cy="463550"/>
                          </a:xfrm>
                          <a:prstGeom prst="rect">
                            <a:avLst/>
                          </a:prstGeom>
                        </p:spPr>
                      </p:pic>
                    </p:oleObj>
                  </mc:Fallback>
                </mc:AlternateContent>
              </a:graphicData>
            </a:graphic>
          </p:graphicFrame>
          <p:sp>
            <p:nvSpPr>
              <p:cNvPr id="31" name="标题 1">
                <a:extLst>
                  <a:ext uri="{FF2B5EF4-FFF2-40B4-BE49-F238E27FC236}">
                    <a16:creationId xmlns:a16="http://schemas.microsoft.com/office/drawing/2014/main" id="{241CE8A1-FA1F-4C97-A49D-951D7A340038}"/>
                  </a:ext>
                </a:extLst>
              </p:cNvPr>
              <p:cNvSpPr txBox="1">
                <a:spLocks/>
              </p:cNvSpPr>
              <p:nvPr/>
            </p:nvSpPr>
            <p:spPr bwMode="auto">
              <a:xfrm>
                <a:off x="6695000" y="4346852"/>
                <a:ext cx="1791364" cy="45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2000" b="1" spc="500" dirty="0">
                    <a:latin typeface="黑体" panose="02010609060101010101" pitchFamily="49" charset="-122"/>
                    <a:ea typeface="黑体" panose="02010609060101010101" pitchFamily="49" charset="-122"/>
                  </a:rPr>
                  <a:t>外加</a:t>
                </a:r>
                <a:r>
                  <a:rPr lang="zh-CN" altLang="en-US" sz="2000" b="1" spc="500" dirty="0">
                    <a:solidFill>
                      <a:srgbClr val="C00000"/>
                    </a:solidFill>
                    <a:latin typeface="黑体" panose="02010609060101010101" pitchFamily="49" charset="-122"/>
                    <a:ea typeface="黑体" panose="02010609060101010101" pitchFamily="49" charset="-122"/>
                  </a:rPr>
                  <a:t>光波</a:t>
                </a:r>
                <a:r>
                  <a:rPr lang="zh-CN" altLang="en-US" sz="2000" b="1" spc="500" dirty="0">
                    <a:latin typeface="黑体" panose="02010609060101010101" pitchFamily="49" charset="-122"/>
                    <a:ea typeface="黑体" panose="02010609060101010101" pitchFamily="49" charset="-122"/>
                  </a:rPr>
                  <a:t>场</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6" name="箭头: 下 35">
              <a:extLst>
                <a:ext uri="{FF2B5EF4-FFF2-40B4-BE49-F238E27FC236}">
                  <a16:creationId xmlns:a16="http://schemas.microsoft.com/office/drawing/2014/main" id="{156A3373-7821-4815-A063-E27EA7D81C0A}"/>
                </a:ext>
              </a:extLst>
            </p:cNvPr>
            <p:cNvSpPr/>
            <p:nvPr/>
          </p:nvSpPr>
          <p:spPr>
            <a:xfrm rot="10800000" flipH="1">
              <a:off x="6811575" y="4979375"/>
              <a:ext cx="70910" cy="3156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id="{E36C669C-2AFD-475B-BA8F-74922EC606E6}"/>
              </a:ext>
            </a:extLst>
          </p:cNvPr>
          <p:cNvSpPr/>
          <p:nvPr/>
        </p:nvSpPr>
        <p:spPr>
          <a:xfrm rot="-5400000">
            <a:off x="7049171" y="5170919"/>
            <a:ext cx="587828" cy="233280"/>
          </a:xfrm>
          <a:custGeom>
            <a:avLst/>
            <a:gdLst>
              <a:gd name="connsiteX0" fmla="*/ 0 w 587828"/>
              <a:gd name="connsiteY0" fmla="*/ 233265 h 233280"/>
              <a:gd name="connsiteX1" fmla="*/ 177282 w 587828"/>
              <a:gd name="connsiteY1" fmla="*/ 0 h 233280"/>
              <a:gd name="connsiteX2" fmla="*/ 391886 w 587828"/>
              <a:gd name="connsiteY2" fmla="*/ 233265 h 233280"/>
              <a:gd name="connsiteX3" fmla="*/ 587828 w 587828"/>
              <a:gd name="connsiteY3" fmla="*/ 9331 h 233280"/>
            </a:gdLst>
            <a:ahLst/>
            <a:cxnLst>
              <a:cxn ang="0">
                <a:pos x="connsiteX0" y="connsiteY0"/>
              </a:cxn>
              <a:cxn ang="0">
                <a:pos x="connsiteX1" y="connsiteY1"/>
              </a:cxn>
              <a:cxn ang="0">
                <a:pos x="connsiteX2" y="connsiteY2"/>
              </a:cxn>
              <a:cxn ang="0">
                <a:pos x="connsiteX3" y="connsiteY3"/>
              </a:cxn>
            </a:cxnLst>
            <a:rect l="l" t="t" r="r" b="b"/>
            <a:pathLst>
              <a:path w="587828" h="233280">
                <a:moveTo>
                  <a:pt x="0" y="233265"/>
                </a:moveTo>
                <a:cubicBezTo>
                  <a:pt x="55984" y="116632"/>
                  <a:pt x="111968" y="0"/>
                  <a:pt x="177282" y="0"/>
                </a:cubicBezTo>
                <a:cubicBezTo>
                  <a:pt x="242596" y="0"/>
                  <a:pt x="323462" y="231710"/>
                  <a:pt x="391886" y="233265"/>
                </a:cubicBezTo>
                <a:cubicBezTo>
                  <a:pt x="460310" y="234820"/>
                  <a:pt x="524069" y="122075"/>
                  <a:pt x="587828" y="9331"/>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标题 1">
            <a:extLst>
              <a:ext uri="{FF2B5EF4-FFF2-40B4-BE49-F238E27FC236}">
                <a16:creationId xmlns:a16="http://schemas.microsoft.com/office/drawing/2014/main" id="{4609CC75-7D63-49B9-97E7-7CD6BF56EB8B}"/>
              </a:ext>
            </a:extLst>
          </p:cNvPr>
          <p:cNvSpPr txBox="1">
            <a:spLocks/>
          </p:cNvSpPr>
          <p:nvPr/>
        </p:nvSpPr>
        <p:spPr bwMode="auto">
          <a:xfrm>
            <a:off x="6320865" y="2335579"/>
            <a:ext cx="1791364" cy="45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2000" b="1" spc="500" dirty="0">
                <a:solidFill>
                  <a:srgbClr val="C00000"/>
                </a:solidFill>
                <a:latin typeface="黑体" panose="02010609060101010101" pitchFamily="49" charset="-122"/>
                <a:ea typeface="黑体" panose="02010609060101010101" pitchFamily="49" charset="-122"/>
              </a:rPr>
              <a:t>未加电场前</a:t>
            </a:r>
            <a:endParaRPr lang="zh-CN" altLang="en-US" sz="2000" b="1" i="1" spc="5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任意多边形: 形状 45">
            <a:extLst>
              <a:ext uri="{FF2B5EF4-FFF2-40B4-BE49-F238E27FC236}">
                <a16:creationId xmlns:a16="http://schemas.microsoft.com/office/drawing/2014/main" id="{A2FA5F08-F449-4614-9A2C-D1CA8C76FC22}"/>
              </a:ext>
            </a:extLst>
          </p:cNvPr>
          <p:cNvSpPr/>
          <p:nvPr/>
        </p:nvSpPr>
        <p:spPr>
          <a:xfrm>
            <a:off x="7990242" y="4417687"/>
            <a:ext cx="997787" cy="350004"/>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820B1BAF-0131-4353-8592-9E9C89788A7C}"/>
              </a:ext>
            </a:extLst>
          </p:cNvPr>
          <p:cNvGrpSpPr/>
          <p:nvPr/>
        </p:nvGrpSpPr>
        <p:grpSpPr>
          <a:xfrm>
            <a:off x="6320865" y="2329882"/>
            <a:ext cx="2362143" cy="714725"/>
            <a:chOff x="6320865" y="2338943"/>
            <a:chExt cx="2362143" cy="714725"/>
          </a:xfrm>
        </p:grpSpPr>
        <p:grpSp>
          <p:nvGrpSpPr>
            <p:cNvPr id="33" name="组合 32">
              <a:extLst>
                <a:ext uri="{FF2B5EF4-FFF2-40B4-BE49-F238E27FC236}">
                  <a16:creationId xmlns:a16="http://schemas.microsoft.com/office/drawing/2014/main" id="{FA4E3C55-2E9E-40D2-9F16-CF7C403B581A}"/>
                </a:ext>
              </a:extLst>
            </p:cNvPr>
            <p:cNvGrpSpPr/>
            <p:nvPr/>
          </p:nvGrpSpPr>
          <p:grpSpPr>
            <a:xfrm>
              <a:off x="6320865" y="2338943"/>
              <a:ext cx="2362143" cy="500801"/>
              <a:chOff x="6695000" y="2385094"/>
              <a:chExt cx="2362143" cy="500801"/>
            </a:xfrm>
          </p:grpSpPr>
          <p:sp>
            <p:nvSpPr>
              <p:cNvPr id="28" name="标题 1">
                <a:extLst>
                  <a:ext uri="{FF2B5EF4-FFF2-40B4-BE49-F238E27FC236}">
                    <a16:creationId xmlns:a16="http://schemas.microsoft.com/office/drawing/2014/main" id="{3FBC66F7-1D75-4A83-BD58-8326099F7DF9}"/>
                  </a:ext>
                </a:extLst>
              </p:cNvPr>
              <p:cNvSpPr txBox="1">
                <a:spLocks/>
              </p:cNvSpPr>
              <p:nvPr/>
            </p:nvSpPr>
            <p:spPr bwMode="auto">
              <a:xfrm>
                <a:off x="6695000" y="2385094"/>
                <a:ext cx="1791364" cy="45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2000" b="1" spc="500" dirty="0">
                    <a:latin typeface="黑体" panose="02010609060101010101" pitchFamily="49" charset="-122"/>
                    <a:ea typeface="黑体" panose="02010609060101010101" pitchFamily="49" charset="-122"/>
                  </a:rPr>
                  <a:t>外加</a:t>
                </a:r>
                <a:r>
                  <a:rPr lang="zh-CN" altLang="en-US" sz="2000" b="1" spc="500" dirty="0">
                    <a:solidFill>
                      <a:srgbClr val="C00000"/>
                    </a:solidFill>
                    <a:latin typeface="黑体" panose="02010609060101010101" pitchFamily="49" charset="-122"/>
                    <a:ea typeface="黑体" panose="02010609060101010101" pitchFamily="49" charset="-122"/>
                  </a:rPr>
                  <a:t>静电</a:t>
                </a:r>
                <a:r>
                  <a:rPr lang="zh-CN" altLang="en-US" sz="2000" b="1" spc="500" dirty="0">
                    <a:latin typeface="黑体" panose="02010609060101010101" pitchFamily="49" charset="-122"/>
                    <a:ea typeface="黑体" panose="02010609060101010101" pitchFamily="49" charset="-122"/>
                  </a:rPr>
                  <a:t>场</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3" name="对象 22">
                <a:extLst>
                  <a:ext uri="{FF2B5EF4-FFF2-40B4-BE49-F238E27FC236}">
                    <a16:creationId xmlns:a16="http://schemas.microsoft.com/office/drawing/2014/main" id="{9BC09AE0-27DA-42EC-B5C4-A330A91F78D6}"/>
                  </a:ext>
                </a:extLst>
              </p:cNvPr>
              <p:cNvGraphicFramePr>
                <a:graphicFrameLocks noChangeAspect="1"/>
              </p:cNvGraphicFramePr>
              <p:nvPr>
                <p:extLst>
                  <p:ext uri="{D42A27DB-BD31-4B8C-83A1-F6EECF244321}">
                    <p14:modId xmlns:p14="http://schemas.microsoft.com/office/powerpoint/2010/main" val="101244355"/>
                  </p:ext>
                </p:extLst>
              </p:nvPr>
            </p:nvGraphicFramePr>
            <p:xfrm>
              <a:off x="8346136" y="2475699"/>
              <a:ext cx="711007" cy="410196"/>
            </p:xfrm>
            <a:graphic>
              <a:graphicData uri="http://schemas.openxmlformats.org/presentationml/2006/ole">
                <mc:AlternateContent xmlns:mc="http://schemas.openxmlformats.org/markup-compatibility/2006">
                  <mc:Choice xmlns:v="urn:schemas-microsoft-com:vml" Requires="v">
                    <p:oleObj name="Equation" r:id="rId12" imgW="330120" imgH="190440" progId="Equation.DSMT4">
                      <p:embed/>
                    </p:oleObj>
                  </mc:Choice>
                  <mc:Fallback>
                    <p:oleObj name="Equation" r:id="rId12" imgW="330120" imgH="190440" progId="Equation.DSMT4">
                      <p:embed/>
                      <p:pic>
                        <p:nvPicPr>
                          <p:cNvPr id="0" name=""/>
                          <p:cNvPicPr/>
                          <p:nvPr/>
                        </p:nvPicPr>
                        <p:blipFill>
                          <a:blip r:embed="rId13"/>
                          <a:stretch>
                            <a:fillRect/>
                          </a:stretch>
                        </p:blipFill>
                        <p:spPr>
                          <a:xfrm>
                            <a:off x="8346136" y="2475699"/>
                            <a:ext cx="711007" cy="410196"/>
                          </a:xfrm>
                          <a:prstGeom prst="rect">
                            <a:avLst/>
                          </a:prstGeom>
                        </p:spPr>
                      </p:pic>
                    </p:oleObj>
                  </mc:Fallback>
                </mc:AlternateContent>
              </a:graphicData>
            </a:graphic>
          </p:graphicFrame>
        </p:grpSp>
        <p:sp>
          <p:nvSpPr>
            <p:cNvPr id="47" name="箭头: 下 46">
              <a:extLst>
                <a:ext uri="{FF2B5EF4-FFF2-40B4-BE49-F238E27FC236}">
                  <a16:creationId xmlns:a16="http://schemas.microsoft.com/office/drawing/2014/main" id="{3B0013DB-D8DB-4033-A783-3BDFFB197C83}"/>
                </a:ext>
              </a:extLst>
            </p:cNvPr>
            <p:cNvSpPr/>
            <p:nvPr/>
          </p:nvSpPr>
          <p:spPr>
            <a:xfrm flipH="1">
              <a:off x="6554215" y="2738050"/>
              <a:ext cx="70910" cy="3156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任意多边形: 形状 47">
            <a:extLst>
              <a:ext uri="{FF2B5EF4-FFF2-40B4-BE49-F238E27FC236}">
                <a16:creationId xmlns:a16="http://schemas.microsoft.com/office/drawing/2014/main" id="{36F16EC0-37A9-4506-8BF6-53AF1679877E}"/>
              </a:ext>
            </a:extLst>
          </p:cNvPr>
          <p:cNvSpPr/>
          <p:nvPr/>
        </p:nvSpPr>
        <p:spPr>
          <a:xfrm>
            <a:off x="7971353" y="3562875"/>
            <a:ext cx="997787" cy="342573"/>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AF634852-70C1-4259-989C-A98606EC996C}"/>
              </a:ext>
            </a:extLst>
          </p:cNvPr>
          <p:cNvGrpSpPr/>
          <p:nvPr/>
        </p:nvGrpSpPr>
        <p:grpSpPr>
          <a:xfrm>
            <a:off x="5516272" y="4314927"/>
            <a:ext cx="2354157" cy="545772"/>
            <a:chOff x="5516272" y="4034053"/>
            <a:chExt cx="2354157" cy="545772"/>
          </a:xfrm>
        </p:grpSpPr>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AFBF5FE-DD2A-42A3-B768-82FC4BA3F693}"/>
                    </a:ext>
                  </a:extLst>
                </p:cNvPr>
                <p:cNvSpPr/>
                <p:nvPr/>
              </p:nvSpPr>
              <p:spPr>
                <a:xfrm>
                  <a:off x="6669125" y="4034053"/>
                  <a:ext cx="1201304" cy="545772"/>
                </a:xfrm>
                <a:prstGeom prst="rect">
                  <a:avLst/>
                </a:prstGeom>
                <a:solidFill>
                  <a:schemeClr val="bg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accent1">
                                    <a:lumMod val="75000"/>
                                  </a:schemeClr>
                                </a:solidFill>
                                <a:latin typeface="Cambria Math" panose="02040503050406030204" pitchFamily="18" charset="0"/>
                              </a:rPr>
                            </m:ctrlPr>
                          </m:sSupPr>
                          <m:e>
                            <m:r>
                              <a:rPr lang="zh-CN" altLang="en-US" sz="1400" b="1" i="1">
                                <a:solidFill>
                                  <a:schemeClr val="accent1">
                                    <a:lumMod val="75000"/>
                                  </a:schemeClr>
                                </a:solidFill>
                                <a:latin typeface="Cambria Math" panose="02040503050406030204" pitchFamily="18" charset="0"/>
                              </a:rPr>
                              <m:t>𝝌</m:t>
                            </m:r>
                          </m:e>
                          <m:sup>
                            <m:r>
                              <a:rPr lang="en-US" altLang="zh-CN" sz="1400" i="1">
                                <a:solidFill>
                                  <a:schemeClr val="accent1">
                                    <a:lumMod val="75000"/>
                                  </a:schemeClr>
                                </a:solidFill>
                                <a:latin typeface="Cambria Math" panose="02040503050406030204" pitchFamily="18" charset="0"/>
                              </a:rPr>
                              <m:t>(2)</m:t>
                            </m:r>
                          </m:sup>
                        </m:sSup>
                        <m:r>
                          <a:rPr lang="en-US" altLang="zh-CN" sz="1400" i="1">
                            <a:solidFill>
                              <a:schemeClr val="accent1">
                                <a:lumMod val="75000"/>
                              </a:schemeClr>
                            </a:solidFill>
                            <a:latin typeface="Cambria Math" panose="02040503050406030204" pitchFamily="18" charset="0"/>
                          </a:rPr>
                          <m:t>(</m:t>
                        </m:r>
                        <m:sSub>
                          <m:sSubPr>
                            <m:ctrlPr>
                              <a:rPr lang="en-US" altLang="zh-CN" sz="1400" i="1">
                                <a:solidFill>
                                  <a:schemeClr val="accent1">
                                    <a:lumMod val="75000"/>
                                  </a:schemeClr>
                                </a:solidFill>
                                <a:latin typeface="Cambria Math" panose="02040503050406030204" pitchFamily="18" charset="0"/>
                              </a:rPr>
                            </m:ctrlPr>
                          </m:sSubPr>
                          <m:e>
                            <m:r>
                              <a:rPr lang="zh-CN" altLang="en-US" sz="1400" i="1">
                                <a:solidFill>
                                  <a:schemeClr val="accent1">
                                    <a:lumMod val="75000"/>
                                  </a:schemeClr>
                                </a:solidFill>
                                <a:latin typeface="Cambria Math" panose="02040503050406030204" pitchFamily="18" charset="0"/>
                              </a:rPr>
                              <m:t>𝜔</m:t>
                            </m:r>
                          </m:e>
                          <m:sub>
                            <m:r>
                              <a:rPr lang="en-US" altLang="zh-CN" sz="1400" i="1">
                                <a:solidFill>
                                  <a:schemeClr val="accent1">
                                    <a:lumMod val="75000"/>
                                  </a:schemeClr>
                                </a:solidFill>
                                <a:latin typeface="Cambria Math" panose="02040503050406030204" pitchFamily="18" charset="0"/>
                              </a:rPr>
                              <m:t>3</m:t>
                            </m:r>
                          </m:sub>
                        </m:sSub>
                        <m:r>
                          <a:rPr lang="en-US" altLang="zh-CN" sz="1400" i="1">
                            <a:solidFill>
                              <a:schemeClr val="accent1">
                                <a:lumMod val="75000"/>
                              </a:schemeClr>
                            </a:solidFill>
                            <a:latin typeface="Cambria Math" panose="02040503050406030204" pitchFamily="18" charset="0"/>
                          </a:rPr>
                          <m:t>)</m:t>
                        </m:r>
                        <m:r>
                          <a:rPr lang="en-US" altLang="zh-CN" sz="140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400" b="1" i="1" smtClean="0">
                            <a:solidFill>
                              <a:schemeClr val="accent1">
                                <a:lumMod val="75000"/>
                              </a:schemeClr>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50" name="矩形 49">
                  <a:extLst>
                    <a:ext uri="{FF2B5EF4-FFF2-40B4-BE49-F238E27FC236}">
                      <a16:creationId xmlns:a16="http://schemas.microsoft.com/office/drawing/2014/main" id="{8AFBF5FE-DD2A-42A3-B768-82FC4BA3F693}"/>
                    </a:ext>
                  </a:extLst>
                </p:cNvPr>
                <p:cNvSpPr>
                  <a:spLocks noRot="1" noChangeAspect="1" noMove="1" noResize="1" noEditPoints="1" noAdjustHandles="1" noChangeArrowheads="1" noChangeShapeType="1" noTextEdit="1"/>
                </p:cNvSpPr>
                <p:nvPr/>
              </p:nvSpPr>
              <p:spPr>
                <a:xfrm>
                  <a:off x="6669125" y="4034053"/>
                  <a:ext cx="1201304" cy="545772"/>
                </a:xfrm>
                <a:prstGeom prst="rect">
                  <a:avLst/>
                </a:prstGeom>
                <a:blipFill>
                  <a:blip r:embed="rId14"/>
                  <a:stretch>
                    <a:fillRect b="-6593"/>
                  </a:stretch>
                </a:blipFill>
                <a:ln>
                  <a:solidFill>
                    <a:schemeClr val="accent1">
                      <a:shade val="50000"/>
                    </a:schemeClr>
                  </a:solidFill>
                </a:ln>
              </p:spPr>
              <p:txBody>
                <a:bodyPr/>
                <a:lstStyle/>
                <a:p>
                  <a:r>
                    <a:rPr lang="zh-CN" altLang="en-US">
                      <a:noFill/>
                    </a:rPr>
                    <a:t> </a:t>
                  </a:r>
                </a:p>
              </p:txBody>
            </p:sp>
          </mc:Fallback>
        </mc:AlternateContent>
        <p:sp>
          <p:nvSpPr>
            <p:cNvPr id="51" name="任意多边形: 形状 50">
              <a:extLst>
                <a:ext uri="{FF2B5EF4-FFF2-40B4-BE49-F238E27FC236}">
                  <a16:creationId xmlns:a16="http://schemas.microsoft.com/office/drawing/2014/main" id="{F10E4AED-C545-4A7D-A03E-CFA318FB3D96}"/>
                </a:ext>
              </a:extLst>
            </p:cNvPr>
            <p:cNvSpPr/>
            <p:nvPr/>
          </p:nvSpPr>
          <p:spPr>
            <a:xfrm>
              <a:off x="5516272" y="413458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标题 1">
            <a:extLst>
              <a:ext uri="{FF2B5EF4-FFF2-40B4-BE49-F238E27FC236}">
                <a16:creationId xmlns:a16="http://schemas.microsoft.com/office/drawing/2014/main" id="{759C356F-17E5-499F-9502-80AEFD078608}"/>
              </a:ext>
            </a:extLst>
          </p:cNvPr>
          <p:cNvSpPr txBox="1">
            <a:spLocks/>
          </p:cNvSpPr>
          <p:nvPr/>
        </p:nvSpPr>
        <p:spPr bwMode="auto">
          <a:xfrm>
            <a:off x="6320865" y="5501999"/>
            <a:ext cx="1791364" cy="45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2000" b="1" spc="500" dirty="0">
                <a:solidFill>
                  <a:srgbClr val="C00000"/>
                </a:solidFill>
                <a:latin typeface="黑体" panose="02010609060101010101" pitchFamily="49" charset="-122"/>
                <a:ea typeface="黑体" panose="02010609060101010101" pitchFamily="49" charset="-122"/>
              </a:rPr>
              <a:t>未加电场前</a:t>
            </a:r>
            <a:endParaRPr lang="zh-CN" altLang="en-US" sz="2000" b="1" i="1" spc="5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任意多边形: 形状 25">
            <a:extLst>
              <a:ext uri="{FF2B5EF4-FFF2-40B4-BE49-F238E27FC236}">
                <a16:creationId xmlns:a16="http://schemas.microsoft.com/office/drawing/2014/main" id="{E504FF12-6EA0-456C-904C-3CA540DE9A88}"/>
              </a:ext>
            </a:extLst>
          </p:cNvPr>
          <p:cNvSpPr/>
          <p:nvPr/>
        </p:nvSpPr>
        <p:spPr>
          <a:xfrm>
            <a:off x="7994021" y="4394179"/>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爆炸形: 8 pt  54">
            <a:extLst>
              <a:ext uri="{FF2B5EF4-FFF2-40B4-BE49-F238E27FC236}">
                <a16:creationId xmlns:a16="http://schemas.microsoft.com/office/drawing/2014/main" id="{D55D4F88-368C-40EF-A0C5-89247E8409FF}"/>
              </a:ext>
            </a:extLst>
          </p:cNvPr>
          <p:cNvSpPr/>
          <p:nvPr/>
        </p:nvSpPr>
        <p:spPr>
          <a:xfrm>
            <a:off x="95886" y="4800456"/>
            <a:ext cx="2158829" cy="1122295"/>
          </a:xfrm>
          <a:prstGeom prst="irregularSeal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5">
                    <a:lumMod val="75000"/>
                  </a:schemeClr>
                </a:solidFill>
                <a:latin typeface="黑体" panose="02010609060101010101" pitchFamily="49" charset="-122"/>
                <a:ea typeface="黑体" panose="02010609060101010101" pitchFamily="49" charset="-122"/>
              </a:rPr>
              <a:t>激光变频</a:t>
            </a:r>
          </a:p>
        </p:txBody>
      </p:sp>
      <p:sp>
        <p:nvSpPr>
          <p:cNvPr id="57" name="矩形 56">
            <a:extLst>
              <a:ext uri="{FF2B5EF4-FFF2-40B4-BE49-F238E27FC236}">
                <a16:creationId xmlns:a16="http://schemas.microsoft.com/office/drawing/2014/main" id="{08AFC0A9-C934-43D1-9A1F-C6CA3A3DAC1B}"/>
              </a:ext>
            </a:extLst>
          </p:cNvPr>
          <p:cNvSpPr/>
          <p:nvPr/>
        </p:nvSpPr>
        <p:spPr>
          <a:xfrm>
            <a:off x="502198" y="2887292"/>
            <a:ext cx="1488141" cy="59911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500" dirty="0">
                <a:solidFill>
                  <a:srgbClr val="C00000"/>
                </a:solidFill>
                <a:latin typeface="黑体" panose="02010609060101010101" pitchFamily="49" charset="-122"/>
                <a:ea typeface="黑体" panose="02010609060101010101" pitchFamily="49" charset="-122"/>
              </a:rPr>
              <a:t>晶体电光调制</a:t>
            </a:r>
            <a:endParaRPr lang="zh-CN" altLang="en-US" dirty="0"/>
          </a:p>
        </p:txBody>
      </p:sp>
      <p:grpSp>
        <p:nvGrpSpPr>
          <p:cNvPr id="45" name="组合 44">
            <a:extLst>
              <a:ext uri="{FF2B5EF4-FFF2-40B4-BE49-F238E27FC236}">
                <a16:creationId xmlns:a16="http://schemas.microsoft.com/office/drawing/2014/main" id="{DF8ADA4B-2850-49D9-8B60-85DA2A3E9DF0}"/>
              </a:ext>
            </a:extLst>
          </p:cNvPr>
          <p:cNvGrpSpPr/>
          <p:nvPr/>
        </p:nvGrpSpPr>
        <p:grpSpPr>
          <a:xfrm>
            <a:off x="31809" y="6491415"/>
            <a:ext cx="437891" cy="299556"/>
            <a:chOff x="8539422" y="6009541"/>
            <a:chExt cx="437891" cy="299556"/>
          </a:xfrm>
        </p:grpSpPr>
        <p:sp>
          <p:nvSpPr>
            <p:cNvPr id="53" name="卷形: 垂直 52">
              <a:extLst>
                <a:ext uri="{FF2B5EF4-FFF2-40B4-BE49-F238E27FC236}">
                  <a16:creationId xmlns:a16="http://schemas.microsoft.com/office/drawing/2014/main" id="{4177EF22-D4E3-469F-8FF4-28AFC3562990}"/>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标题 1">
              <a:extLst>
                <a:ext uri="{FF2B5EF4-FFF2-40B4-BE49-F238E27FC236}">
                  <a16:creationId xmlns:a16="http://schemas.microsoft.com/office/drawing/2014/main" id="{1666729A-5539-427A-B692-B2C9E7FAC34D}"/>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6</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861173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strips(downLeft)">
                                      <p:cBhvr>
                                        <p:cTn id="7" dur="500"/>
                                        <p:tgtEl>
                                          <p:spTgt spid="4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strips(downLeft)">
                                      <p:cBhvr>
                                        <p:cTn id="10" dur="500"/>
                                        <p:tgtEl>
                                          <p:spTgt spid="4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xit" presetSubtype="12" fill="hold" grpId="1" nodeType="clickEffect">
                                  <p:stCondLst>
                                    <p:cond delay="0"/>
                                  </p:stCondLst>
                                  <p:childTnLst>
                                    <p:animEffect transition="out" filter="strips(downLeft)">
                                      <p:cBhvr>
                                        <p:cTn id="22" dur="500"/>
                                        <p:tgtEl>
                                          <p:spTgt spid="44"/>
                                        </p:tgtEl>
                                      </p:cBhvr>
                                    </p:animEffect>
                                    <p:set>
                                      <p:cBhvr>
                                        <p:cTn id="23" dur="1" fill="hold">
                                          <p:stCondLst>
                                            <p:cond delay="499"/>
                                          </p:stCondLst>
                                        </p:cTn>
                                        <p:tgtEl>
                                          <p:spTgt spid="44"/>
                                        </p:tgtEl>
                                        <p:attrNameLst>
                                          <p:attrName>style.visibility</p:attrName>
                                        </p:attrNameLst>
                                      </p:cBhvr>
                                      <p:to>
                                        <p:strVal val="hidden"/>
                                      </p:to>
                                    </p:set>
                                  </p:childTnLst>
                                </p:cTn>
                              </p:par>
                              <p:par>
                                <p:cTn id="24" presetID="18" presetClass="entr" presetSubtype="3"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trips(upRight)">
                                      <p:cBhvr>
                                        <p:cTn id="26" dur="500"/>
                                        <p:tgtEl>
                                          <p:spTgt spid="14"/>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par>
                                <p:cTn id="31" presetID="6" presetClass="emph" presetSubtype="0" fill="hold" grpId="1" nodeType="withEffect">
                                  <p:stCondLst>
                                    <p:cond delay="0"/>
                                  </p:stCondLst>
                                  <p:childTnLst>
                                    <p:animScale>
                                      <p:cBhvr>
                                        <p:cTn id="32" dur="500" fill="hold"/>
                                        <p:tgtEl>
                                          <p:spTgt spid="48"/>
                                        </p:tgtEl>
                                      </p:cBhvr>
                                      <p:by x="100000" y="50000"/>
                                    </p:animScale>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par>
                          <p:cTn id="38" fill="hold">
                            <p:stCondLst>
                              <p:cond delay="500"/>
                            </p:stCondLst>
                            <p:childTnLst>
                              <p:par>
                                <p:cTn id="39" presetID="6" presetClass="emph" presetSubtype="0" fill="hold" grpId="1" nodeType="afterEffect">
                                  <p:stCondLst>
                                    <p:cond delay="0"/>
                                  </p:stCondLst>
                                  <p:childTnLst>
                                    <p:animScale>
                                      <p:cBhvr>
                                        <p:cTn id="40" dur="300" fill="hold"/>
                                        <p:tgtEl>
                                          <p:spTgt spid="39"/>
                                        </p:tgtEl>
                                      </p:cBhvr>
                                      <p:by x="200000" y="100000"/>
                                    </p:animScale>
                                  </p:childTnLst>
                                </p:cTn>
                              </p:par>
                              <p:par>
                                <p:cTn id="41" presetID="6" presetClass="emph" presetSubtype="0" fill="hold" grpId="2" nodeType="withEffect">
                                  <p:stCondLst>
                                    <p:cond delay="0"/>
                                  </p:stCondLst>
                                  <p:childTnLst>
                                    <p:animScale>
                                      <p:cBhvr>
                                        <p:cTn id="42" dur="300" fill="hold"/>
                                        <p:tgtEl>
                                          <p:spTgt spid="48"/>
                                        </p:tgtEl>
                                      </p:cBhvr>
                                      <p:by x="100000" y="200000"/>
                                    </p:animScale>
                                  </p:childTnLst>
                                </p:cTn>
                              </p:par>
                            </p:childTnLst>
                          </p:cTn>
                        </p:par>
                        <p:par>
                          <p:cTn id="43" fill="hold">
                            <p:stCondLst>
                              <p:cond delay="800"/>
                            </p:stCondLst>
                            <p:childTnLst>
                              <p:par>
                                <p:cTn id="44" presetID="6" presetClass="emph" presetSubtype="0" fill="hold" grpId="2" nodeType="afterEffect">
                                  <p:stCondLst>
                                    <p:cond delay="0"/>
                                  </p:stCondLst>
                                  <p:childTnLst>
                                    <p:animScale>
                                      <p:cBhvr>
                                        <p:cTn id="45" dur="300" fill="hold"/>
                                        <p:tgtEl>
                                          <p:spTgt spid="39"/>
                                        </p:tgtEl>
                                      </p:cBhvr>
                                      <p:by x="50000" y="100000"/>
                                    </p:animScale>
                                  </p:childTnLst>
                                </p:cTn>
                              </p:par>
                              <p:par>
                                <p:cTn id="46" presetID="6" presetClass="emph" presetSubtype="0" fill="hold" grpId="3" nodeType="withEffect">
                                  <p:stCondLst>
                                    <p:cond delay="0"/>
                                  </p:stCondLst>
                                  <p:childTnLst>
                                    <p:animScale>
                                      <p:cBhvr>
                                        <p:cTn id="47" dur="300" fill="hold"/>
                                        <p:tgtEl>
                                          <p:spTgt spid="48"/>
                                        </p:tgtEl>
                                      </p:cBhvr>
                                      <p:by x="100000" y="50000"/>
                                    </p:animScale>
                                  </p:childTnLst>
                                </p:cTn>
                              </p:par>
                            </p:childTnLst>
                          </p:cTn>
                        </p:par>
                        <p:par>
                          <p:cTn id="48" fill="hold">
                            <p:stCondLst>
                              <p:cond delay="1100"/>
                            </p:stCondLst>
                            <p:childTnLst>
                              <p:par>
                                <p:cTn id="49" presetID="6" presetClass="emph" presetSubtype="0" fill="hold" grpId="3" nodeType="afterEffect">
                                  <p:stCondLst>
                                    <p:cond delay="0"/>
                                  </p:stCondLst>
                                  <p:childTnLst>
                                    <p:animScale>
                                      <p:cBhvr>
                                        <p:cTn id="50" dur="300" fill="hold"/>
                                        <p:tgtEl>
                                          <p:spTgt spid="39"/>
                                        </p:tgtEl>
                                      </p:cBhvr>
                                      <p:by x="150000" y="100000"/>
                                    </p:animScale>
                                  </p:childTnLst>
                                </p:cTn>
                              </p:par>
                              <p:par>
                                <p:cTn id="51" presetID="6" presetClass="emph" presetSubtype="0" fill="hold" grpId="4" nodeType="withEffect">
                                  <p:stCondLst>
                                    <p:cond delay="0"/>
                                  </p:stCondLst>
                                  <p:childTnLst>
                                    <p:animScale>
                                      <p:cBhvr>
                                        <p:cTn id="52" dur="300" fill="hold"/>
                                        <p:tgtEl>
                                          <p:spTgt spid="48"/>
                                        </p:tgtEl>
                                      </p:cBhvr>
                                      <p:by x="100000" y="200000"/>
                                    </p:animScale>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par>
                                <p:cTn id="58" presetID="22" presetClass="entr" presetSubtype="1"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500"/>
                                        <p:tgtEl>
                                          <p:spTgt spid="21"/>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up)">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xit" presetSubtype="1" fill="hold" nodeType="clickEffect">
                                  <p:stCondLst>
                                    <p:cond delay="0"/>
                                  </p:stCondLst>
                                  <p:childTnLst>
                                    <p:animEffect transition="out" filter="wipe(up)">
                                      <p:cBhvr>
                                        <p:cTn id="68" dur="500"/>
                                        <p:tgtEl>
                                          <p:spTgt spid="9"/>
                                        </p:tgtEl>
                                      </p:cBhvr>
                                    </p:animEffect>
                                    <p:set>
                                      <p:cBhvr>
                                        <p:cTn id="69" dur="1" fill="hold">
                                          <p:stCondLst>
                                            <p:cond delay="499"/>
                                          </p:stCondLst>
                                        </p:cTn>
                                        <p:tgtEl>
                                          <p:spTgt spid="9"/>
                                        </p:tgtEl>
                                        <p:attrNameLst>
                                          <p:attrName>style.visibility</p:attrName>
                                        </p:attrNameLst>
                                      </p:cBhvr>
                                      <p:to>
                                        <p:strVal val="hidden"/>
                                      </p:to>
                                    </p:set>
                                  </p:childTnLst>
                                </p:cTn>
                              </p:par>
                              <p:par>
                                <p:cTn id="70" presetID="22" presetClass="exit" presetSubtype="1" fill="hold" nodeType="withEffect">
                                  <p:stCondLst>
                                    <p:cond delay="0"/>
                                  </p:stCondLst>
                                  <p:childTnLst>
                                    <p:animEffect transition="out" filter="wipe(up)">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par>
                          <p:cTn id="75" fill="hold">
                            <p:stCondLst>
                              <p:cond delay="500"/>
                            </p:stCondLst>
                            <p:childTnLst>
                              <p:par>
                                <p:cTn id="76" presetID="0" presetClass="path" presetSubtype="0" accel="50000" decel="50000" fill="hold" nodeType="afterEffect">
                                  <p:stCondLst>
                                    <p:cond delay="0"/>
                                  </p:stCondLst>
                                  <p:childTnLst>
                                    <p:animMotion origin="layout" path="M 0.00018 -1.85185E-6 L -4.44444E-6 0.12477 " pathEditMode="relative" rAng="0" ptsTypes="AA">
                                      <p:cBhvr>
                                        <p:cTn id="77" dur="1000" fill="hold"/>
                                        <p:tgtEl>
                                          <p:spTgt spid="15"/>
                                        </p:tgtEl>
                                        <p:attrNameLst>
                                          <p:attrName>ppt_x</p:attrName>
                                          <p:attrName>ppt_y</p:attrName>
                                        </p:attrNameLst>
                                      </p:cBhvr>
                                      <p:rCtr x="-17" y="6227"/>
                                    </p:animMotion>
                                  </p:childTnLst>
                                </p:cTn>
                              </p:par>
                            </p:childTnLst>
                          </p:cTn>
                        </p:par>
                        <p:par>
                          <p:cTn id="78" fill="hold">
                            <p:stCondLst>
                              <p:cond delay="1500"/>
                            </p:stCondLst>
                            <p:childTnLst>
                              <p:par>
                                <p:cTn id="79" presetID="1" presetClass="exit" presetSubtype="0" fill="hold" nodeType="afterEffect">
                                  <p:stCondLst>
                                    <p:cond delay="0"/>
                                  </p:stCondLst>
                                  <p:childTnLst>
                                    <p:set>
                                      <p:cBhvr>
                                        <p:cTn id="80" dur="1" fill="hold">
                                          <p:stCondLst>
                                            <p:cond delay="0"/>
                                          </p:stCondLst>
                                        </p:cTn>
                                        <p:tgtEl>
                                          <p:spTgt spid="15"/>
                                        </p:tgtEl>
                                        <p:attrNameLst>
                                          <p:attrName>style.visibility</p:attrName>
                                        </p:attrNameLst>
                                      </p:cBhvr>
                                      <p:to>
                                        <p:strVal val="hidden"/>
                                      </p:to>
                                    </p:set>
                                  </p:childTnLst>
                                </p:cTn>
                              </p:par>
                            </p:childTnLst>
                          </p:cTn>
                        </p:par>
                        <p:par>
                          <p:cTn id="81" fill="hold">
                            <p:stCondLst>
                              <p:cond delay="1500"/>
                            </p:stCondLst>
                            <p:childTnLst>
                              <p:par>
                                <p:cTn id="82" presetID="1" presetClass="entr" presetSubtype="0" fill="hold" nodeType="afterEffect">
                                  <p:stCondLst>
                                    <p:cond delay="0"/>
                                  </p:stCondLst>
                                  <p:childTnLst>
                                    <p:set>
                                      <p:cBhvr>
                                        <p:cTn id="83" dur="1" fill="hold">
                                          <p:stCondLst>
                                            <p:cond delay="0"/>
                                          </p:stCondLst>
                                        </p:cTn>
                                        <p:tgtEl>
                                          <p:spTgt spid="49"/>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8" presetClass="entr" presetSubtype="9" fill="hold" grpId="0" nodeType="click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strips(upLeft)">
                                      <p:cBhvr>
                                        <p:cTn id="88" dur="500"/>
                                        <p:tgtEl>
                                          <p:spTgt spid="52"/>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xit" presetSubtype="6" fill="hold" grpId="1" nodeType="clickEffect">
                                  <p:stCondLst>
                                    <p:cond delay="0"/>
                                  </p:stCondLst>
                                  <p:childTnLst>
                                    <p:animEffect transition="out" filter="strips(downRight)">
                                      <p:cBhvr>
                                        <p:cTn id="96" dur="500"/>
                                        <p:tgtEl>
                                          <p:spTgt spid="52"/>
                                        </p:tgtEl>
                                      </p:cBhvr>
                                    </p:animEffect>
                                    <p:set>
                                      <p:cBhvr>
                                        <p:cTn id="97" dur="1" fill="hold">
                                          <p:stCondLst>
                                            <p:cond delay="499"/>
                                          </p:stCondLst>
                                        </p:cTn>
                                        <p:tgtEl>
                                          <p:spTgt spid="52"/>
                                        </p:tgtEl>
                                        <p:attrNameLst>
                                          <p:attrName>style.visibility</p:attrName>
                                        </p:attrNameLst>
                                      </p:cBhvr>
                                      <p:to>
                                        <p:strVal val="hidden"/>
                                      </p:to>
                                    </p:set>
                                  </p:childTnLst>
                                </p:cTn>
                              </p:par>
                              <p:par>
                                <p:cTn id="98" presetID="18" presetClass="entr" presetSubtype="9" fill="hold"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strips(upLeft)">
                                      <p:cBhvr>
                                        <p:cTn id="100" dur="500"/>
                                        <p:tgtEl>
                                          <p:spTgt spid="27"/>
                                        </p:tgtEl>
                                      </p:cBhvr>
                                    </p:animEffect>
                                  </p:childTnLst>
                                </p:cTn>
                              </p:par>
                            </p:childTnLst>
                          </p:cTn>
                        </p:par>
                        <p:par>
                          <p:cTn id="101" fill="hold">
                            <p:stCondLst>
                              <p:cond delay="500"/>
                            </p:stCondLst>
                            <p:childTnLst>
                              <p:par>
                                <p:cTn id="102" presetID="22" presetClass="entr" presetSubtype="4" fill="hold" grpId="0" nodeType="after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wipe(down)">
                                      <p:cBhvr>
                                        <p:cTn id="104" dur="500"/>
                                        <p:tgtEl>
                                          <p:spTgt spid="12"/>
                                        </p:tgtEl>
                                      </p:cBhvr>
                                    </p:animEffect>
                                  </p:childTnLst>
                                </p:cTn>
                              </p:par>
                            </p:childTnLst>
                          </p:cTn>
                        </p:par>
                        <p:par>
                          <p:cTn id="105" fill="hold">
                            <p:stCondLst>
                              <p:cond delay="1000"/>
                            </p:stCondLst>
                            <p:childTnLst>
                              <p:par>
                                <p:cTn id="106" presetID="22" presetClass="exit" presetSubtype="8" fill="hold" grpId="1" nodeType="afterEffect">
                                  <p:stCondLst>
                                    <p:cond delay="0"/>
                                  </p:stCondLst>
                                  <p:childTnLst>
                                    <p:animEffect transition="out" filter="wipe(left)">
                                      <p:cBhvr>
                                        <p:cTn id="107" dur="500"/>
                                        <p:tgtEl>
                                          <p:spTgt spid="46"/>
                                        </p:tgtEl>
                                      </p:cBhvr>
                                    </p:animEffect>
                                    <p:set>
                                      <p:cBhvr>
                                        <p:cTn id="108" dur="1" fill="hold">
                                          <p:stCondLst>
                                            <p:cond delay="499"/>
                                          </p:stCondLst>
                                        </p:cTn>
                                        <p:tgtEl>
                                          <p:spTgt spid="46"/>
                                        </p:tgtEl>
                                        <p:attrNameLst>
                                          <p:attrName>style.visibility</p:attrName>
                                        </p:attrNameLst>
                                      </p:cBhvr>
                                      <p:to>
                                        <p:strVal val="hidden"/>
                                      </p:to>
                                    </p:set>
                                  </p:childTnLst>
                                </p:cTn>
                              </p:par>
                            </p:childTnLst>
                          </p:cTn>
                        </p:par>
                        <p:par>
                          <p:cTn id="109" fill="hold">
                            <p:stCondLst>
                              <p:cond delay="1500"/>
                            </p:stCondLst>
                            <p:childTnLst>
                              <p:par>
                                <p:cTn id="110" presetID="22" presetClass="entr" presetSubtype="8"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wipe(left)">
                                      <p:cBhvr>
                                        <p:cTn id="112" dur="500"/>
                                        <p:tgtEl>
                                          <p:spTgt spid="2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par>
                                <p:cTn id="118" presetID="1" presetClass="entr" presetSubtype="0"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par>
                                <p:cTn id="120" presetID="1" presetClass="entr" presetSubtype="0" fill="hold" grpId="0" nodeType="withEffect">
                                  <p:stCondLst>
                                    <p:cond delay="0"/>
                                  </p:stCondLst>
                                  <p:iterate type="lt">
                                    <p:tmAbs val="0"/>
                                  </p:iterate>
                                  <p:childTnLst>
                                    <p:set>
                                      <p:cBhvr>
                                        <p:cTn id="121" dur="1" fill="hold">
                                          <p:stCondLst>
                                            <p:cond delay="0"/>
                                          </p:stCondLst>
                                        </p:cTn>
                                        <p:tgtEl>
                                          <p:spTgt spid="55"/>
                                        </p:tgtEl>
                                        <p:attrNameLst>
                                          <p:attrName>style.visibility</p:attrName>
                                        </p:attrNameLst>
                                      </p:cBhvr>
                                      <p:to>
                                        <p:strVal val="visible"/>
                                      </p:to>
                                    </p:set>
                                  </p:childTnLst>
                                </p:cTn>
                              </p:par>
                            </p:childTnLst>
                          </p:cTn>
                        </p:par>
                        <p:par>
                          <p:cTn id="122" fill="hold">
                            <p:stCondLst>
                              <p:cond delay="500"/>
                            </p:stCondLst>
                            <p:childTnLst>
                              <p:par>
                                <p:cTn id="123" presetID="22" presetClass="emph" presetSubtype="0" fill="hold" grpId="3" nodeType="afterEffect">
                                  <p:stCondLst>
                                    <p:cond delay="0"/>
                                  </p:stCondLst>
                                  <p:iterate type="lt">
                                    <p:tmPct val="0"/>
                                  </p:iterate>
                                  <p:childTnLst>
                                    <p:animClr clrSpc="hsl" dir="cw">
                                      <p:cBhvr override="childStyle">
                                        <p:cTn id="124" dur="500" fill="hold"/>
                                        <p:tgtEl>
                                          <p:spTgt spid="55"/>
                                        </p:tgtEl>
                                        <p:attrNameLst>
                                          <p:attrName>style.color</p:attrName>
                                        </p:attrNameLst>
                                      </p:cBhvr>
                                      <p:by>
                                        <p:hsl h="-7200000" s="0" l="0"/>
                                      </p:by>
                                    </p:animClr>
                                    <p:animClr clrSpc="hsl" dir="cw">
                                      <p:cBhvr>
                                        <p:cTn id="125" dur="500" fill="hold"/>
                                        <p:tgtEl>
                                          <p:spTgt spid="55"/>
                                        </p:tgtEl>
                                        <p:attrNameLst>
                                          <p:attrName>fillcolor</p:attrName>
                                        </p:attrNameLst>
                                      </p:cBhvr>
                                      <p:by>
                                        <p:hsl h="-7200000" s="0" l="0"/>
                                      </p:by>
                                    </p:animClr>
                                    <p:animClr clrSpc="hsl" dir="cw">
                                      <p:cBhvr>
                                        <p:cTn id="126" dur="500" fill="hold"/>
                                        <p:tgtEl>
                                          <p:spTgt spid="55"/>
                                        </p:tgtEl>
                                        <p:attrNameLst>
                                          <p:attrName>stroke.color</p:attrName>
                                        </p:attrNameLst>
                                      </p:cBhvr>
                                      <p:by>
                                        <p:hsl h="-7200000" s="0" l="0"/>
                                      </p:by>
                                    </p:animClr>
                                    <p:set>
                                      <p:cBhvr>
                                        <p:cTn id="127" dur="500" fill="hold"/>
                                        <p:tgtEl>
                                          <p:spTgt spid="55"/>
                                        </p:tgtEl>
                                        <p:attrNameLst>
                                          <p:attrName>fill.type</p:attrName>
                                        </p:attrNameLst>
                                      </p:cBhvr>
                                      <p:to>
                                        <p:strVal val="solid"/>
                                      </p:to>
                                    </p:set>
                                  </p:childTnLst>
                                </p:cTn>
                              </p:par>
                            </p:childTnLst>
                          </p:cTn>
                        </p:par>
                        <p:par>
                          <p:cTn id="128" fill="hold">
                            <p:stCondLst>
                              <p:cond delay="1000"/>
                            </p:stCondLst>
                            <p:childTnLst>
                              <p:par>
                                <p:cTn id="129" presetID="21" presetClass="emph" presetSubtype="0" fill="hold" grpId="6" nodeType="afterEffect">
                                  <p:stCondLst>
                                    <p:cond delay="0"/>
                                  </p:stCondLst>
                                  <p:iterate type="lt">
                                    <p:tmPct val="0"/>
                                  </p:iterate>
                                  <p:childTnLst>
                                    <p:animClr clrSpc="hsl" dir="cw">
                                      <p:cBhvr override="childStyle">
                                        <p:cTn id="130" dur="500" fill="hold"/>
                                        <p:tgtEl>
                                          <p:spTgt spid="55"/>
                                        </p:tgtEl>
                                        <p:attrNameLst>
                                          <p:attrName>style.color</p:attrName>
                                        </p:attrNameLst>
                                      </p:cBhvr>
                                      <p:by>
                                        <p:hsl h="7200000" s="0" l="0"/>
                                      </p:by>
                                    </p:animClr>
                                    <p:animClr clrSpc="hsl" dir="cw">
                                      <p:cBhvr>
                                        <p:cTn id="131" dur="500" fill="hold"/>
                                        <p:tgtEl>
                                          <p:spTgt spid="55"/>
                                        </p:tgtEl>
                                        <p:attrNameLst>
                                          <p:attrName>fillcolor</p:attrName>
                                        </p:attrNameLst>
                                      </p:cBhvr>
                                      <p:by>
                                        <p:hsl h="7200000" s="0" l="0"/>
                                      </p:by>
                                    </p:animClr>
                                    <p:animClr clrSpc="hsl" dir="cw">
                                      <p:cBhvr>
                                        <p:cTn id="132" dur="500" fill="hold"/>
                                        <p:tgtEl>
                                          <p:spTgt spid="55"/>
                                        </p:tgtEl>
                                        <p:attrNameLst>
                                          <p:attrName>stroke.color</p:attrName>
                                        </p:attrNameLst>
                                      </p:cBhvr>
                                      <p:by>
                                        <p:hsl h="7200000" s="0" l="0"/>
                                      </p:by>
                                    </p:animClr>
                                    <p:set>
                                      <p:cBhvr>
                                        <p:cTn id="133" dur="500" fill="hold"/>
                                        <p:tgtEl>
                                          <p:spTgt spid="55"/>
                                        </p:tgtEl>
                                        <p:attrNameLst>
                                          <p:attrName>fill.type</p:attrName>
                                        </p:attrNameLst>
                                      </p:cBhvr>
                                      <p:to>
                                        <p:strVal val="solid"/>
                                      </p:to>
                                    </p:set>
                                  </p:childTnLst>
                                </p:cTn>
                              </p:par>
                            </p:childTnLst>
                          </p:cTn>
                        </p:par>
                        <p:par>
                          <p:cTn id="134" fill="hold">
                            <p:stCondLst>
                              <p:cond delay="1500"/>
                            </p:stCondLst>
                            <p:childTnLst>
                              <p:par>
                                <p:cTn id="135" presetID="22" presetClass="emph" presetSubtype="0" fill="hold" grpId="5" nodeType="afterEffect">
                                  <p:stCondLst>
                                    <p:cond delay="0"/>
                                  </p:stCondLst>
                                  <p:iterate type="lt">
                                    <p:tmPct val="0"/>
                                  </p:iterate>
                                  <p:childTnLst>
                                    <p:animClr clrSpc="hsl" dir="cw">
                                      <p:cBhvr override="childStyle">
                                        <p:cTn id="136" dur="500" fill="hold"/>
                                        <p:tgtEl>
                                          <p:spTgt spid="55"/>
                                        </p:tgtEl>
                                        <p:attrNameLst>
                                          <p:attrName>style.color</p:attrName>
                                        </p:attrNameLst>
                                      </p:cBhvr>
                                      <p:by>
                                        <p:hsl h="-7200000" s="0" l="0"/>
                                      </p:by>
                                    </p:animClr>
                                    <p:animClr clrSpc="hsl" dir="cw">
                                      <p:cBhvr>
                                        <p:cTn id="137" dur="500" fill="hold"/>
                                        <p:tgtEl>
                                          <p:spTgt spid="55"/>
                                        </p:tgtEl>
                                        <p:attrNameLst>
                                          <p:attrName>fillcolor</p:attrName>
                                        </p:attrNameLst>
                                      </p:cBhvr>
                                      <p:by>
                                        <p:hsl h="-7200000" s="0" l="0"/>
                                      </p:by>
                                    </p:animClr>
                                    <p:animClr clrSpc="hsl" dir="cw">
                                      <p:cBhvr>
                                        <p:cTn id="138" dur="500" fill="hold"/>
                                        <p:tgtEl>
                                          <p:spTgt spid="55"/>
                                        </p:tgtEl>
                                        <p:attrNameLst>
                                          <p:attrName>stroke.color</p:attrName>
                                        </p:attrNameLst>
                                      </p:cBhvr>
                                      <p:by>
                                        <p:hsl h="-7200000" s="0" l="0"/>
                                      </p:by>
                                    </p:animClr>
                                    <p:set>
                                      <p:cBhvr>
                                        <p:cTn id="139" dur="500" fill="hold"/>
                                        <p:tgtEl>
                                          <p:spTgt spid="55"/>
                                        </p:tgtEl>
                                        <p:attrNameLst>
                                          <p:attrName>fill.type</p:attrName>
                                        </p:attrNameLst>
                                      </p:cBhvr>
                                      <p:to>
                                        <p:strVal val="solid"/>
                                      </p:to>
                                    </p:set>
                                  </p:childTnLst>
                                </p:cTn>
                              </p:par>
                            </p:childTnLst>
                          </p:cTn>
                        </p:par>
                      </p:childTnLst>
                    </p:cTn>
                  </p:par>
                  <p:par>
                    <p:cTn id="140" fill="hold">
                      <p:stCondLst>
                        <p:cond delay="indefinite"/>
                      </p:stCondLst>
                      <p:childTnLst>
                        <p:par>
                          <p:cTn id="141" fill="hold">
                            <p:stCondLst>
                              <p:cond delay="0"/>
                            </p:stCondLst>
                            <p:childTnLst>
                              <p:par>
                                <p:cTn id="142" presetID="22" presetClass="exit" presetSubtype="4" fill="hold" grpId="5" nodeType="clickEffect">
                                  <p:stCondLst>
                                    <p:cond delay="0"/>
                                  </p:stCondLst>
                                  <p:childTnLst>
                                    <p:animEffect transition="out" filter="wipe(down)">
                                      <p:cBhvr>
                                        <p:cTn id="143" dur="500"/>
                                        <p:tgtEl>
                                          <p:spTgt spid="48"/>
                                        </p:tgtEl>
                                      </p:cBhvr>
                                    </p:animEffect>
                                    <p:set>
                                      <p:cBhvr>
                                        <p:cTn id="144" dur="1" fill="hold">
                                          <p:stCondLst>
                                            <p:cond delay="499"/>
                                          </p:stCondLst>
                                        </p:cTn>
                                        <p:tgtEl>
                                          <p:spTgt spid="48"/>
                                        </p:tgtEl>
                                        <p:attrNameLst>
                                          <p:attrName>style.visibility</p:attrName>
                                        </p:attrNameLst>
                                      </p:cBhvr>
                                      <p:to>
                                        <p:strVal val="hidden"/>
                                      </p:to>
                                    </p:set>
                                  </p:childTnLst>
                                </p:cTn>
                              </p:par>
                              <p:par>
                                <p:cTn id="145" presetID="22" presetClass="exit" presetSubtype="4" fill="hold" nodeType="withEffect">
                                  <p:stCondLst>
                                    <p:cond delay="0"/>
                                  </p:stCondLst>
                                  <p:childTnLst>
                                    <p:animEffect transition="out" filter="wipe(down)">
                                      <p:cBhvr>
                                        <p:cTn id="146" dur="500"/>
                                        <p:tgtEl>
                                          <p:spTgt spid="14"/>
                                        </p:tgtEl>
                                      </p:cBhvr>
                                    </p:animEffect>
                                    <p:set>
                                      <p:cBhvr>
                                        <p:cTn id="147" dur="1" fill="hold">
                                          <p:stCondLst>
                                            <p:cond delay="499"/>
                                          </p:stCondLst>
                                        </p:cTn>
                                        <p:tgtEl>
                                          <p:spTgt spid="14"/>
                                        </p:tgtEl>
                                        <p:attrNameLst>
                                          <p:attrName>style.visibility</p:attrName>
                                        </p:attrNameLst>
                                      </p:cBhvr>
                                      <p:to>
                                        <p:strVal val="hidden"/>
                                      </p:to>
                                    </p:set>
                                  </p:childTnLst>
                                </p:cTn>
                              </p:par>
                              <p:par>
                                <p:cTn id="148" presetID="22" presetClass="exit" presetSubtype="4" fill="hold" grpId="4" nodeType="withEffect">
                                  <p:stCondLst>
                                    <p:cond delay="0"/>
                                  </p:stCondLst>
                                  <p:childTnLst>
                                    <p:animEffect transition="out" filter="wipe(down)">
                                      <p:cBhvr>
                                        <p:cTn id="149" dur="500"/>
                                        <p:tgtEl>
                                          <p:spTgt spid="39"/>
                                        </p:tgtEl>
                                      </p:cBhvr>
                                    </p:animEffect>
                                    <p:set>
                                      <p:cBhvr>
                                        <p:cTn id="150" dur="1" fill="hold">
                                          <p:stCondLst>
                                            <p:cond delay="499"/>
                                          </p:stCondLst>
                                        </p:cTn>
                                        <p:tgtEl>
                                          <p:spTgt spid="39"/>
                                        </p:tgtEl>
                                        <p:attrNameLst>
                                          <p:attrName>style.visibility</p:attrName>
                                        </p:attrNameLst>
                                      </p:cBhvr>
                                      <p:to>
                                        <p:strVal val="hidden"/>
                                      </p:to>
                                    </p:set>
                                  </p:childTnLst>
                                </p:cTn>
                              </p:par>
                              <p:par>
                                <p:cTn id="151" presetID="22" presetClass="exit" presetSubtype="4" fill="hold" grpId="1" nodeType="withEffect">
                                  <p:stCondLst>
                                    <p:cond delay="0"/>
                                  </p:stCondLst>
                                  <p:childTnLst>
                                    <p:animEffect transition="out" filter="wipe(down)">
                                      <p:cBhvr>
                                        <p:cTn id="152" dur="500"/>
                                        <p:tgtEl>
                                          <p:spTgt spid="43"/>
                                        </p:tgtEl>
                                      </p:cBhvr>
                                    </p:animEffect>
                                    <p:set>
                                      <p:cBhvr>
                                        <p:cTn id="153" dur="1" fill="hold">
                                          <p:stCondLst>
                                            <p:cond delay="499"/>
                                          </p:stCondLst>
                                        </p:cTn>
                                        <p:tgtEl>
                                          <p:spTgt spid="43"/>
                                        </p:tgtEl>
                                        <p:attrNameLst>
                                          <p:attrName>style.visibility</p:attrName>
                                        </p:attrNameLst>
                                      </p:cBhvr>
                                      <p:to>
                                        <p:strVal val="hidden"/>
                                      </p:to>
                                    </p:set>
                                  </p:childTnLst>
                                </p:cTn>
                              </p:par>
                              <p:par>
                                <p:cTn id="154" presetID="22" presetClass="exit" presetSubtype="4" fill="hold" grpId="1" nodeType="withEffect">
                                  <p:stCondLst>
                                    <p:cond delay="0"/>
                                  </p:stCondLst>
                                  <p:childTnLst>
                                    <p:animEffect transition="out" filter="wipe(down)">
                                      <p:cBhvr>
                                        <p:cTn id="155" dur="500"/>
                                        <p:tgtEl>
                                          <p:spTgt spid="42"/>
                                        </p:tgtEl>
                                      </p:cBhvr>
                                    </p:animEffect>
                                    <p:set>
                                      <p:cBhvr>
                                        <p:cTn id="156" dur="1" fill="hold">
                                          <p:stCondLst>
                                            <p:cond delay="499"/>
                                          </p:stCondLst>
                                        </p:cTn>
                                        <p:tgtEl>
                                          <p:spTgt spid="42"/>
                                        </p:tgtEl>
                                        <p:attrNameLst>
                                          <p:attrName>style.visibility</p:attrName>
                                        </p:attrNameLst>
                                      </p:cBhvr>
                                      <p:to>
                                        <p:strVal val="hidden"/>
                                      </p:to>
                                    </p:set>
                                  </p:childTnLst>
                                </p:cTn>
                              </p:par>
                              <p:par>
                                <p:cTn id="157" presetID="22" presetClass="exit" presetSubtype="4" fill="hold" grpId="1" nodeType="withEffect">
                                  <p:stCondLst>
                                    <p:cond delay="0"/>
                                  </p:stCondLst>
                                  <p:childTnLst>
                                    <p:animEffect transition="out" filter="wipe(down)">
                                      <p:cBhvr>
                                        <p:cTn id="158" dur="500"/>
                                        <p:tgtEl>
                                          <p:spTgt spid="25"/>
                                        </p:tgtEl>
                                      </p:cBhvr>
                                    </p:animEffect>
                                    <p:set>
                                      <p:cBhvr>
                                        <p:cTn id="159" dur="1" fill="hold">
                                          <p:stCondLst>
                                            <p:cond delay="499"/>
                                          </p:stCondLst>
                                        </p:cTn>
                                        <p:tgtEl>
                                          <p:spTgt spid="25"/>
                                        </p:tgtEl>
                                        <p:attrNameLst>
                                          <p:attrName>style.visibility</p:attrName>
                                        </p:attrNameLst>
                                      </p:cBhvr>
                                      <p:to>
                                        <p:strVal val="hidden"/>
                                      </p:to>
                                    </p:set>
                                  </p:childTnLst>
                                </p:cTn>
                              </p:par>
                              <p:par>
                                <p:cTn id="160" presetID="22" presetClass="exit" presetSubtype="4" fill="hold" grpId="1" nodeType="withEffect">
                                  <p:stCondLst>
                                    <p:cond delay="0"/>
                                  </p:stCondLst>
                                  <p:childTnLst>
                                    <p:animEffect transition="out" filter="wipe(down)">
                                      <p:cBhvr>
                                        <p:cTn id="161" dur="500"/>
                                        <p:tgtEl>
                                          <p:spTgt spid="57"/>
                                        </p:tgtEl>
                                      </p:cBhvr>
                                    </p:animEffect>
                                    <p:set>
                                      <p:cBhvr>
                                        <p:cTn id="162" dur="1" fill="hold">
                                          <p:stCondLst>
                                            <p:cond delay="499"/>
                                          </p:stCondLst>
                                        </p:cTn>
                                        <p:tgtEl>
                                          <p:spTgt spid="57"/>
                                        </p:tgtEl>
                                        <p:attrNameLst>
                                          <p:attrName>style.visibility</p:attrName>
                                        </p:attrNameLst>
                                      </p:cBhvr>
                                      <p:to>
                                        <p:strVal val="hidden"/>
                                      </p:to>
                                    </p:set>
                                  </p:childTnLst>
                                </p:cTn>
                              </p:par>
                              <p:par>
                                <p:cTn id="163" presetID="22" presetClass="exit" presetSubtype="4" fill="hold" nodeType="withEffect">
                                  <p:stCondLst>
                                    <p:cond delay="0"/>
                                  </p:stCondLst>
                                  <p:childTnLst>
                                    <p:animEffect transition="out" filter="wipe(down)">
                                      <p:cBhvr>
                                        <p:cTn id="164" dur="500"/>
                                        <p:tgtEl>
                                          <p:spTgt spid="8"/>
                                        </p:tgtEl>
                                      </p:cBhvr>
                                    </p:animEffect>
                                    <p:set>
                                      <p:cBhvr>
                                        <p:cTn id="165" dur="1" fill="hold">
                                          <p:stCondLst>
                                            <p:cond delay="499"/>
                                          </p:stCondLst>
                                        </p:cTn>
                                        <p:tgtEl>
                                          <p:spTgt spid="8"/>
                                        </p:tgtEl>
                                        <p:attrNameLst>
                                          <p:attrName>style.visibility</p:attrName>
                                        </p:attrNameLst>
                                      </p:cBhvr>
                                      <p:to>
                                        <p:strVal val="hidden"/>
                                      </p:to>
                                    </p:set>
                                  </p:childTnLst>
                                </p:cTn>
                              </p:par>
                              <p:par>
                                <p:cTn id="166" presetID="22" presetClass="exit" presetSubtype="4" fill="hold" grpId="0" nodeType="withEffect">
                                  <p:stCondLst>
                                    <p:cond delay="0"/>
                                  </p:stCondLst>
                                  <p:childTnLst>
                                    <p:animEffect transition="out" filter="wipe(down)">
                                      <p:cBhvr>
                                        <p:cTn id="167" dur="500"/>
                                        <p:tgtEl>
                                          <p:spTgt spid="22"/>
                                        </p:tgtEl>
                                      </p:cBhvr>
                                    </p:animEffect>
                                    <p:set>
                                      <p:cBhvr>
                                        <p:cTn id="168" dur="1" fill="hold">
                                          <p:stCondLst>
                                            <p:cond delay="499"/>
                                          </p:stCondLst>
                                        </p:cTn>
                                        <p:tgtEl>
                                          <p:spTgt spid="22"/>
                                        </p:tgtEl>
                                        <p:attrNameLst>
                                          <p:attrName>style.visibility</p:attrName>
                                        </p:attrNameLst>
                                      </p:cBhvr>
                                      <p:to>
                                        <p:strVal val="hidden"/>
                                      </p:to>
                                    </p:set>
                                  </p:childTnLst>
                                </p:cTn>
                              </p:par>
                              <p:par>
                                <p:cTn id="169" presetID="22" presetClass="exit" presetSubtype="2" fill="hold" grpId="0" nodeType="withEffect">
                                  <p:stCondLst>
                                    <p:cond delay="0"/>
                                  </p:stCondLst>
                                  <p:childTnLst>
                                    <p:animEffect transition="out" filter="wipe(right)">
                                      <p:cBhvr>
                                        <p:cTn id="170" dur="500"/>
                                        <p:tgtEl>
                                          <p:spTgt spid="6"/>
                                        </p:tgtEl>
                                      </p:cBhvr>
                                    </p:animEffect>
                                    <p:set>
                                      <p:cBhvr>
                                        <p:cTn id="171" dur="1" fill="hold">
                                          <p:stCondLst>
                                            <p:cond delay="499"/>
                                          </p:stCondLst>
                                        </p:cTn>
                                        <p:tgtEl>
                                          <p:spTgt spid="6"/>
                                        </p:tgtEl>
                                        <p:attrNameLst>
                                          <p:attrName>style.visibility</p:attrName>
                                        </p:attrNameLst>
                                      </p:cBhvr>
                                      <p:to>
                                        <p:strVal val="hidden"/>
                                      </p:to>
                                    </p:set>
                                  </p:childTnLst>
                                </p:cTn>
                              </p:par>
                              <p:par>
                                <p:cTn id="172" presetID="22" presetClass="exit" presetSubtype="2" fill="hold" grpId="0" nodeType="withEffect">
                                  <p:stCondLst>
                                    <p:cond delay="0"/>
                                  </p:stCondLst>
                                  <p:childTnLst>
                                    <p:animEffect transition="out" filter="wipe(right)">
                                      <p:cBhvr>
                                        <p:cTn id="173" dur="500"/>
                                        <p:tgtEl>
                                          <p:spTgt spid="29"/>
                                        </p:tgtEl>
                                      </p:cBhvr>
                                    </p:animEffect>
                                    <p:set>
                                      <p:cBhvr>
                                        <p:cTn id="174" dur="1" fill="hold">
                                          <p:stCondLst>
                                            <p:cond delay="499"/>
                                          </p:stCondLst>
                                        </p:cTn>
                                        <p:tgtEl>
                                          <p:spTgt spid="29"/>
                                        </p:tgtEl>
                                        <p:attrNameLst>
                                          <p:attrName>style.visibility</p:attrName>
                                        </p:attrNameLst>
                                      </p:cBhvr>
                                      <p:to>
                                        <p:strVal val="hidden"/>
                                      </p:to>
                                    </p:set>
                                  </p:childTnLst>
                                </p:cTn>
                              </p:par>
                              <p:par>
                                <p:cTn id="175" presetID="0" presetClass="path" presetSubtype="0" accel="50000" decel="50000" fill="hold" grpId="0" nodeType="withEffect">
                                  <p:stCondLst>
                                    <p:cond delay="0"/>
                                  </p:stCondLst>
                                  <p:childTnLst>
                                    <p:animMotion origin="layout" path="M -0.00035 0.00139 L -0.19809 0.00139 " pathEditMode="relative" rAng="0" ptsTypes="AA">
                                      <p:cBhvr>
                                        <p:cTn id="176" dur="1000" fill="hold"/>
                                        <p:tgtEl>
                                          <p:spTgt spid="30"/>
                                        </p:tgtEl>
                                        <p:attrNameLst>
                                          <p:attrName>ppt_x</p:attrName>
                                          <p:attrName>ppt_y</p:attrName>
                                        </p:attrNameLst>
                                      </p:cBhvr>
                                      <p:rCtr x="-9896" y="0"/>
                                    </p:animMotion>
                                  </p:childTnLst>
                                </p:cTn>
                              </p:par>
                              <p:par>
                                <p:cTn id="177" presetID="0" presetClass="path" presetSubtype="0" accel="50000" decel="50000" fill="hold" nodeType="withEffect">
                                  <p:stCondLst>
                                    <p:cond delay="0"/>
                                  </p:stCondLst>
                                  <p:childTnLst>
                                    <p:animMotion origin="layout" path="M 3.05556E-6 7.40741E-7 L 3.05556E-6 -0.34421 " pathEditMode="relative" rAng="0" ptsTypes="AA">
                                      <p:cBhvr>
                                        <p:cTn id="178" dur="1000" fill="hold"/>
                                        <p:tgtEl>
                                          <p:spTgt spid="5"/>
                                        </p:tgtEl>
                                        <p:attrNameLst>
                                          <p:attrName>ppt_x</p:attrName>
                                          <p:attrName>ppt_y</p:attrName>
                                        </p:attrNameLst>
                                      </p:cBhvr>
                                      <p:rCtr x="0" y="-17222"/>
                                    </p:animMotion>
                                  </p:childTnLst>
                                </p:cTn>
                              </p:par>
                              <p:par>
                                <p:cTn id="179" presetID="0" presetClass="path" presetSubtype="0" accel="50000" decel="50000" fill="hold" nodeType="withEffect">
                                  <p:stCondLst>
                                    <p:cond delay="0"/>
                                  </p:stCondLst>
                                  <p:childTnLst>
                                    <p:animMotion origin="layout" path="M 0 0 L 0 -0.34422 " pathEditMode="relative" ptsTypes="AA">
                                      <p:cBhvr>
                                        <p:cTn id="180" dur="1000" fill="hold"/>
                                        <p:tgtEl>
                                          <p:spTgt spid="49"/>
                                        </p:tgtEl>
                                        <p:attrNameLst>
                                          <p:attrName>ppt_x</p:attrName>
                                          <p:attrName>ppt_y</p:attrName>
                                        </p:attrNameLst>
                                      </p:cBhvr>
                                    </p:animMotion>
                                  </p:childTnLst>
                                </p:cTn>
                              </p:par>
                              <p:par>
                                <p:cTn id="181" presetID="0" presetClass="path" presetSubtype="0" accel="50000" decel="50000" fill="hold" grpId="2" nodeType="withEffect">
                                  <p:stCondLst>
                                    <p:cond delay="0"/>
                                  </p:stCondLst>
                                  <p:childTnLst>
                                    <p:animMotion origin="layout" path="M 0 0 L 0 -0.34422 " pathEditMode="relative" ptsTypes="AA">
                                      <p:cBhvr>
                                        <p:cTn id="182" dur="1000" fill="hold"/>
                                        <p:tgtEl>
                                          <p:spTgt spid="46"/>
                                        </p:tgtEl>
                                        <p:attrNameLst>
                                          <p:attrName>ppt_x</p:attrName>
                                          <p:attrName>ppt_y</p:attrName>
                                        </p:attrNameLst>
                                      </p:cBhvr>
                                    </p:animMotion>
                                  </p:childTnLst>
                                </p:cTn>
                              </p:par>
                              <p:par>
                                <p:cTn id="183" presetID="0" presetClass="path" presetSubtype="0" accel="50000" decel="50000" fill="hold" nodeType="withEffect">
                                  <p:stCondLst>
                                    <p:cond delay="0"/>
                                  </p:stCondLst>
                                  <p:childTnLst>
                                    <p:animMotion origin="layout" path="M 0 0 L 0 -0.34422 " pathEditMode="relative" ptsTypes="AA">
                                      <p:cBhvr>
                                        <p:cTn id="184" dur="1000" fill="hold"/>
                                        <p:tgtEl>
                                          <p:spTgt spid="27"/>
                                        </p:tgtEl>
                                        <p:attrNameLst>
                                          <p:attrName>ppt_x</p:attrName>
                                          <p:attrName>ppt_y</p:attrName>
                                        </p:attrNameLst>
                                      </p:cBhvr>
                                    </p:animMotion>
                                  </p:childTnLst>
                                </p:cTn>
                              </p:par>
                              <p:par>
                                <p:cTn id="185" presetID="0" presetClass="path" presetSubtype="0" accel="50000" decel="50000" fill="hold" grpId="1" nodeType="withEffect">
                                  <p:stCondLst>
                                    <p:cond delay="0"/>
                                  </p:stCondLst>
                                  <p:childTnLst>
                                    <p:animMotion origin="layout" path="M 0 0 L 0 -0.34422 " pathEditMode="relative" ptsTypes="AA">
                                      <p:cBhvr>
                                        <p:cTn id="186" dur="1000" fill="hold"/>
                                        <p:tgtEl>
                                          <p:spTgt spid="12"/>
                                        </p:tgtEl>
                                        <p:attrNameLst>
                                          <p:attrName>ppt_x</p:attrName>
                                          <p:attrName>ppt_y</p:attrName>
                                        </p:attrNameLst>
                                      </p:cBhvr>
                                    </p:animMotion>
                                  </p:childTnLst>
                                </p:cTn>
                              </p:par>
                              <p:par>
                                <p:cTn id="187" presetID="0" presetClass="path" presetSubtype="0" accel="50000" decel="50000" fill="hold" grpId="1" nodeType="withEffect">
                                  <p:stCondLst>
                                    <p:cond delay="0"/>
                                  </p:stCondLst>
                                  <p:childTnLst>
                                    <p:animMotion origin="layout" path="M 0 0 L 0 -0.34422 " pathEditMode="relative" ptsTypes="AA">
                                      <p:cBhvr>
                                        <p:cTn id="188" dur="1000" fill="hold"/>
                                        <p:tgtEl>
                                          <p:spTgt spid="26"/>
                                        </p:tgtEl>
                                        <p:attrNameLst>
                                          <p:attrName>ppt_x</p:attrName>
                                          <p:attrName>ppt_y</p:attrName>
                                        </p:attrNameLst>
                                      </p:cBhvr>
                                    </p:animMotion>
                                  </p:childTnLst>
                                </p:cTn>
                              </p:par>
                              <p:par>
                                <p:cTn id="189" presetID="0" presetClass="path" presetSubtype="0" accel="50000" decel="50000" fill="hold" grpId="1" nodeType="withEffect">
                                  <p:stCondLst>
                                    <p:cond delay="0"/>
                                  </p:stCondLst>
                                  <p:childTnLst>
                                    <p:animMotion origin="layout" path="M 0 0 L 0 -0.34422 " pathEditMode="relative" ptsTypes="AA">
                                      <p:cBhvr>
                                        <p:cTn id="190" dur="1000" fill="hold"/>
                                        <p:tgtEl>
                                          <p:spTgt spid="38"/>
                                        </p:tgtEl>
                                        <p:attrNameLst>
                                          <p:attrName>ppt_x</p:attrName>
                                          <p:attrName>ppt_y</p:attrName>
                                        </p:attrNameLst>
                                      </p:cBhvr>
                                    </p:animMotion>
                                  </p:childTnLst>
                                </p:cTn>
                              </p:par>
                              <p:par>
                                <p:cTn id="191" presetID="0" presetClass="path" presetSubtype="0" accel="50000" decel="50000" fill="hold" grpId="7" nodeType="withEffect">
                                  <p:stCondLst>
                                    <p:cond delay="0"/>
                                  </p:stCondLst>
                                  <p:iterate type="lt">
                                    <p:tmPct val="0"/>
                                  </p:iterate>
                                  <p:childTnLst>
                                    <p:animMotion origin="layout" path="M 0 0 L 0 -0.34422 " pathEditMode="relative" ptsTypes="AA">
                                      <p:cBhvr>
                                        <p:cTn id="192" dur="1000" fill="hold"/>
                                        <p:tgtEl>
                                          <p:spTgt spid="5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9" grpId="0"/>
      <p:bldP spid="30" grpId="0"/>
      <p:bldP spid="39" grpId="0" animBg="1"/>
      <p:bldP spid="39" grpId="1" animBg="1"/>
      <p:bldP spid="39" grpId="2" animBg="1"/>
      <p:bldP spid="39" grpId="3" animBg="1"/>
      <p:bldP spid="39" grpId="4" animBg="1"/>
      <p:bldP spid="42" grpId="0" animBg="1"/>
      <p:bldP spid="42" grpId="1" animBg="1"/>
      <p:bldP spid="43" grpId="0"/>
      <p:bldP spid="43" grpId="1"/>
      <p:bldP spid="25" grpId="0" animBg="1"/>
      <p:bldP spid="25" grpId="1" animBg="1"/>
      <p:bldP spid="38" grpId="0"/>
      <p:bldP spid="38" grpId="1"/>
      <p:bldP spid="12" grpId="0" animBg="1"/>
      <p:bldP spid="12" grpId="1" animBg="1"/>
      <p:bldP spid="44" grpId="0"/>
      <p:bldP spid="44" grpId="1"/>
      <p:bldP spid="46" grpId="0" animBg="1"/>
      <p:bldP spid="46" grpId="1" animBg="1"/>
      <p:bldP spid="46" grpId="2" animBg="1"/>
      <p:bldP spid="48" grpId="0" animBg="1"/>
      <p:bldP spid="48" grpId="1" animBg="1"/>
      <p:bldP spid="48" grpId="2" animBg="1"/>
      <p:bldP spid="48" grpId="3" animBg="1"/>
      <p:bldP spid="48" grpId="4" animBg="1"/>
      <p:bldP spid="48" grpId="5" animBg="1"/>
      <p:bldP spid="52" grpId="0"/>
      <p:bldP spid="52" grpId="1"/>
      <p:bldP spid="26" grpId="0" animBg="1"/>
      <p:bldP spid="26" grpId="1" animBg="1"/>
      <p:bldP spid="55" grpId="0" animBg="1"/>
      <p:bldP spid="55" grpId="3" animBg="1"/>
      <p:bldP spid="55" grpId="5" animBg="1"/>
      <p:bldP spid="55" grpId="6" animBg="1"/>
      <p:bldP spid="55" grpId="7" animBg="1"/>
      <p:bldP spid="57" grpId="0" animBg="1"/>
      <p:bldP spid="5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46247" y="280716"/>
            <a:ext cx="2137612"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研究背景</a:t>
            </a:r>
          </a:p>
        </p:txBody>
      </p:sp>
      <p:sp>
        <p:nvSpPr>
          <p:cNvPr id="4" name="标题 1">
            <a:extLst>
              <a:ext uri="{FF2B5EF4-FFF2-40B4-BE49-F238E27FC236}">
                <a16:creationId xmlns:a16="http://schemas.microsoft.com/office/drawing/2014/main" id="{42F176BD-FEC3-4406-B419-CFED0CDF8708}"/>
              </a:ext>
            </a:extLst>
          </p:cNvPr>
          <p:cNvSpPr txBox="1">
            <a:spLocks/>
          </p:cNvSpPr>
          <p:nvPr/>
        </p:nvSpPr>
        <p:spPr bwMode="auto">
          <a:xfrm>
            <a:off x="7564083"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研究背景</a:t>
            </a:r>
          </a:p>
        </p:txBody>
      </p:sp>
      <p:sp>
        <p:nvSpPr>
          <p:cNvPr id="30" name="标题 1">
            <a:extLst>
              <a:ext uri="{FF2B5EF4-FFF2-40B4-BE49-F238E27FC236}">
                <a16:creationId xmlns:a16="http://schemas.microsoft.com/office/drawing/2014/main" id="{08B6C0A5-B414-4B86-9AF0-450F78AA781B}"/>
              </a:ext>
            </a:extLst>
          </p:cNvPr>
          <p:cNvSpPr txBox="1">
            <a:spLocks/>
          </p:cNvSpPr>
          <p:nvPr/>
        </p:nvSpPr>
        <p:spPr bwMode="auto">
          <a:xfrm>
            <a:off x="3457915" y="1328816"/>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激光变频</a:t>
            </a:r>
          </a:p>
        </p:txBody>
      </p:sp>
      <p:graphicFrame>
        <p:nvGraphicFramePr>
          <p:cNvPr id="5" name="对象 4">
            <a:extLst>
              <a:ext uri="{FF2B5EF4-FFF2-40B4-BE49-F238E27FC236}">
                <a16:creationId xmlns:a16="http://schemas.microsoft.com/office/drawing/2014/main" id="{B07A864A-BA40-46EC-891A-8718BF6143F1}"/>
              </a:ext>
            </a:extLst>
          </p:cNvPr>
          <p:cNvGraphicFramePr>
            <a:graphicFrameLocks noChangeAspect="1"/>
          </p:cNvGraphicFramePr>
          <p:nvPr>
            <p:extLst>
              <p:ext uri="{D42A27DB-BD31-4B8C-83A1-F6EECF244321}">
                <p14:modId xmlns:p14="http://schemas.microsoft.com/office/powerpoint/2010/main" val="788992710"/>
              </p:ext>
            </p:extLst>
          </p:nvPr>
        </p:nvGraphicFramePr>
        <p:xfrm>
          <a:off x="2022475" y="2311400"/>
          <a:ext cx="5256213" cy="641350"/>
        </p:xfrm>
        <a:graphic>
          <a:graphicData uri="http://schemas.openxmlformats.org/presentationml/2006/ole">
            <mc:AlternateContent xmlns:mc="http://schemas.openxmlformats.org/markup-compatibility/2006">
              <mc:Choice xmlns:v="urn:schemas-microsoft-com:vml" Requires="v">
                <p:oleObj name="Equation" r:id="rId3" imgW="2666880" imgH="304560" progId="Equation.DSMT4">
                  <p:embed/>
                </p:oleObj>
              </mc:Choice>
              <mc:Fallback>
                <p:oleObj name="Equation" r:id="rId3" imgW="2666880" imgH="304560" progId="Equation.DSMT4">
                  <p:embed/>
                  <p:pic>
                    <p:nvPicPr>
                      <p:cNvPr id="5" name="对象 4">
                        <a:extLst>
                          <a:ext uri="{FF2B5EF4-FFF2-40B4-BE49-F238E27FC236}">
                            <a16:creationId xmlns:a16="http://schemas.microsoft.com/office/drawing/2014/main" id="{B07A864A-BA40-46EC-891A-8718BF6143F1}"/>
                          </a:ext>
                        </a:extLst>
                      </p:cNvPr>
                      <p:cNvPicPr/>
                      <p:nvPr/>
                    </p:nvPicPr>
                    <p:blipFill>
                      <a:blip r:embed="rId4"/>
                      <a:stretch>
                        <a:fillRect/>
                      </a:stretch>
                    </p:blipFill>
                    <p:spPr>
                      <a:xfrm>
                        <a:off x="2022475" y="2311400"/>
                        <a:ext cx="5256213" cy="641350"/>
                      </a:xfrm>
                      <a:prstGeom prst="rect">
                        <a:avLst/>
                      </a:prstGeom>
                    </p:spPr>
                  </p:pic>
                </p:oleObj>
              </mc:Fallback>
            </mc:AlternateContent>
          </a:graphicData>
        </a:graphic>
      </p:graphicFrame>
      <p:sp>
        <p:nvSpPr>
          <p:cNvPr id="38" name="标题 1">
            <a:extLst>
              <a:ext uri="{FF2B5EF4-FFF2-40B4-BE49-F238E27FC236}">
                <a16:creationId xmlns:a16="http://schemas.microsoft.com/office/drawing/2014/main" id="{8F858F58-5323-4C79-95C1-42BDF4ECD578}"/>
              </a:ext>
            </a:extLst>
          </p:cNvPr>
          <p:cNvSpPr txBox="1">
            <a:spLocks/>
          </p:cNvSpPr>
          <p:nvPr/>
        </p:nvSpPr>
        <p:spPr bwMode="auto">
          <a:xfrm>
            <a:off x="57505" y="2057039"/>
            <a:ext cx="564285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1800" b="1" spc="500" dirty="0">
                <a:solidFill>
                  <a:schemeClr val="accent5">
                    <a:lumMod val="75000"/>
                  </a:schemeClr>
                </a:solidFill>
                <a:latin typeface="黑体" panose="02010609060101010101" pitchFamily="49" charset="-122"/>
                <a:ea typeface="黑体" panose="02010609060101010101" pitchFamily="49" charset="-122"/>
              </a:rPr>
              <a:t>改变</a:t>
            </a:r>
            <a:r>
              <a:rPr lang="zh-CN" altLang="en-US" sz="1800" b="1" spc="500" dirty="0">
                <a:latin typeface="黑体" panose="02010609060101010101" pitchFamily="49" charset="-122"/>
                <a:ea typeface="黑体" panose="02010609060101010101" pitchFamily="49" charset="-122"/>
              </a:rPr>
              <a:t>激光</a:t>
            </a:r>
            <a:r>
              <a:rPr lang="zh-CN" altLang="en-US" sz="1800" b="1" spc="500" dirty="0">
                <a:solidFill>
                  <a:schemeClr val="accent5">
                    <a:lumMod val="75000"/>
                  </a:schemeClr>
                </a:solidFill>
                <a:latin typeface="黑体" panose="02010609060101010101" pitchFamily="49" charset="-122"/>
                <a:ea typeface="黑体" panose="02010609060101010101" pitchFamily="49" charset="-122"/>
              </a:rPr>
              <a:t>频率</a:t>
            </a:r>
            <a:r>
              <a:rPr lang="en-US" altLang="zh-CN" sz="1800" b="1" spc="500" dirty="0">
                <a:latin typeface="黑体" panose="02010609060101010101" pitchFamily="49" charset="-122"/>
                <a:ea typeface="黑体" panose="02010609060101010101" pitchFamily="49" charset="-122"/>
              </a:rPr>
              <a:t>,</a:t>
            </a:r>
            <a:r>
              <a:rPr lang="zh-CN" altLang="en-US" sz="1800" b="1" spc="500" dirty="0">
                <a:solidFill>
                  <a:schemeClr val="accent2">
                    <a:lumMod val="75000"/>
                  </a:schemeClr>
                </a:solidFill>
                <a:latin typeface="黑体" panose="02010609060101010101" pitchFamily="49" charset="-122"/>
                <a:ea typeface="黑体" panose="02010609060101010101" pitchFamily="49" charset="-122"/>
              </a:rPr>
              <a:t>太赫兹</a:t>
            </a:r>
            <a:r>
              <a:rPr lang="zh-CN" altLang="en-US" sz="1800" b="1" spc="500" dirty="0">
                <a:latin typeface="黑体" panose="02010609060101010101" pitchFamily="49" charset="-122"/>
                <a:ea typeface="黑体" panose="02010609060101010101" pitchFamily="49" charset="-122"/>
              </a:rPr>
              <a:t>到</a:t>
            </a:r>
            <a:r>
              <a:rPr lang="zh-CN" altLang="en-US" sz="1800" b="1" spc="500" dirty="0">
                <a:solidFill>
                  <a:srgbClr val="7030A0"/>
                </a:solidFill>
                <a:latin typeface="黑体" panose="02010609060101010101" pitchFamily="49" charset="-122"/>
                <a:ea typeface="黑体" panose="02010609060101010101" pitchFamily="49" charset="-122"/>
              </a:rPr>
              <a:t>极紫外</a:t>
            </a:r>
            <a:r>
              <a:rPr lang="zh-CN" altLang="en-US" sz="1800" b="1" spc="500" dirty="0">
                <a:latin typeface="黑体" panose="02010609060101010101" pitchFamily="49" charset="-122"/>
                <a:ea typeface="黑体" panose="02010609060101010101" pitchFamily="49" charset="-122"/>
              </a:rPr>
              <a:t>连续可调：</a:t>
            </a:r>
            <a:endParaRPr lang="zh-CN" altLang="en-US" sz="18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7" name="组合 26">
            <a:extLst>
              <a:ext uri="{FF2B5EF4-FFF2-40B4-BE49-F238E27FC236}">
                <a16:creationId xmlns:a16="http://schemas.microsoft.com/office/drawing/2014/main" id="{98585E05-6D1C-4FA5-826F-FB72C4BD221B}"/>
              </a:ext>
            </a:extLst>
          </p:cNvPr>
          <p:cNvGrpSpPr/>
          <p:nvPr/>
        </p:nvGrpSpPr>
        <p:grpSpPr>
          <a:xfrm>
            <a:off x="6320865" y="2904477"/>
            <a:ext cx="2417250" cy="737681"/>
            <a:chOff x="6320865" y="4979375"/>
            <a:chExt cx="2417250" cy="737681"/>
          </a:xfrm>
        </p:grpSpPr>
        <p:grpSp>
          <p:nvGrpSpPr>
            <p:cNvPr id="32" name="组合 31">
              <a:extLst>
                <a:ext uri="{FF2B5EF4-FFF2-40B4-BE49-F238E27FC236}">
                  <a16:creationId xmlns:a16="http://schemas.microsoft.com/office/drawing/2014/main" id="{BD3720A6-9F99-4B09-B6ED-81E0850DD943}"/>
                </a:ext>
              </a:extLst>
            </p:cNvPr>
            <p:cNvGrpSpPr/>
            <p:nvPr/>
          </p:nvGrpSpPr>
          <p:grpSpPr>
            <a:xfrm>
              <a:off x="6320865" y="5210532"/>
              <a:ext cx="2417250" cy="506524"/>
              <a:chOff x="6695000" y="4346852"/>
              <a:chExt cx="2417250" cy="506524"/>
            </a:xfrm>
          </p:grpSpPr>
          <p:graphicFrame>
            <p:nvGraphicFramePr>
              <p:cNvPr id="24" name="对象 23">
                <a:extLst>
                  <a:ext uri="{FF2B5EF4-FFF2-40B4-BE49-F238E27FC236}">
                    <a16:creationId xmlns:a16="http://schemas.microsoft.com/office/drawing/2014/main" id="{D54049CE-D436-4D10-B823-40B38CFAE6D8}"/>
                  </a:ext>
                </a:extLst>
              </p:cNvPr>
              <p:cNvGraphicFramePr>
                <a:graphicFrameLocks noChangeAspect="1"/>
              </p:cNvGraphicFramePr>
              <p:nvPr/>
            </p:nvGraphicFramePr>
            <p:xfrm>
              <a:off x="8345488" y="4389826"/>
              <a:ext cx="766762" cy="463550"/>
            </p:xfrm>
            <a:graphic>
              <a:graphicData uri="http://schemas.openxmlformats.org/presentationml/2006/ole">
                <mc:AlternateContent xmlns:mc="http://schemas.openxmlformats.org/markup-compatibility/2006">
                  <mc:Choice xmlns:v="urn:schemas-microsoft-com:vml" Requires="v">
                    <p:oleObj name="Equation" r:id="rId5" imgW="355320" imgH="215640" progId="Equation.DSMT4">
                      <p:embed/>
                    </p:oleObj>
                  </mc:Choice>
                  <mc:Fallback>
                    <p:oleObj name="Equation" r:id="rId5" imgW="355320" imgH="215640" progId="Equation.DSMT4">
                      <p:embed/>
                      <p:pic>
                        <p:nvPicPr>
                          <p:cNvPr id="24" name="对象 23">
                            <a:extLst>
                              <a:ext uri="{FF2B5EF4-FFF2-40B4-BE49-F238E27FC236}">
                                <a16:creationId xmlns:a16="http://schemas.microsoft.com/office/drawing/2014/main" id="{D54049CE-D436-4D10-B823-40B38CFAE6D8}"/>
                              </a:ext>
                            </a:extLst>
                          </p:cNvPr>
                          <p:cNvPicPr/>
                          <p:nvPr/>
                        </p:nvPicPr>
                        <p:blipFill>
                          <a:blip r:embed="rId6"/>
                          <a:stretch>
                            <a:fillRect/>
                          </a:stretch>
                        </p:blipFill>
                        <p:spPr>
                          <a:xfrm>
                            <a:off x="8345488" y="4389826"/>
                            <a:ext cx="766762" cy="463550"/>
                          </a:xfrm>
                          <a:prstGeom prst="rect">
                            <a:avLst/>
                          </a:prstGeom>
                        </p:spPr>
                      </p:pic>
                    </p:oleObj>
                  </mc:Fallback>
                </mc:AlternateContent>
              </a:graphicData>
            </a:graphic>
          </p:graphicFrame>
          <p:sp>
            <p:nvSpPr>
              <p:cNvPr id="31" name="标题 1">
                <a:extLst>
                  <a:ext uri="{FF2B5EF4-FFF2-40B4-BE49-F238E27FC236}">
                    <a16:creationId xmlns:a16="http://schemas.microsoft.com/office/drawing/2014/main" id="{241CE8A1-FA1F-4C97-A49D-951D7A340038}"/>
                  </a:ext>
                </a:extLst>
              </p:cNvPr>
              <p:cNvSpPr txBox="1">
                <a:spLocks/>
              </p:cNvSpPr>
              <p:nvPr/>
            </p:nvSpPr>
            <p:spPr bwMode="auto">
              <a:xfrm>
                <a:off x="6695000" y="4346852"/>
                <a:ext cx="1791364" cy="45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2000" b="1" spc="500" dirty="0">
                    <a:latin typeface="黑体" panose="02010609060101010101" pitchFamily="49" charset="-122"/>
                    <a:ea typeface="黑体" panose="02010609060101010101" pitchFamily="49" charset="-122"/>
                  </a:rPr>
                  <a:t>外加</a:t>
                </a:r>
                <a:r>
                  <a:rPr lang="zh-CN" altLang="en-US" sz="2000" b="1" spc="500" dirty="0">
                    <a:solidFill>
                      <a:srgbClr val="C00000"/>
                    </a:solidFill>
                    <a:latin typeface="黑体" panose="02010609060101010101" pitchFamily="49" charset="-122"/>
                    <a:ea typeface="黑体" panose="02010609060101010101" pitchFamily="49" charset="-122"/>
                  </a:rPr>
                  <a:t>光波</a:t>
                </a:r>
                <a:r>
                  <a:rPr lang="zh-CN" altLang="en-US" sz="2000" b="1" spc="500" dirty="0">
                    <a:latin typeface="黑体" panose="02010609060101010101" pitchFamily="49" charset="-122"/>
                    <a:ea typeface="黑体" panose="02010609060101010101" pitchFamily="49" charset="-122"/>
                  </a:rPr>
                  <a:t>场</a:t>
                </a:r>
                <a:endParaRPr lang="zh-CN" altLang="en-US" sz="2000" b="1" i="1" spc="5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6" name="箭头: 下 35">
              <a:extLst>
                <a:ext uri="{FF2B5EF4-FFF2-40B4-BE49-F238E27FC236}">
                  <a16:creationId xmlns:a16="http://schemas.microsoft.com/office/drawing/2014/main" id="{156A3373-7821-4815-A063-E27EA7D81C0A}"/>
                </a:ext>
              </a:extLst>
            </p:cNvPr>
            <p:cNvSpPr/>
            <p:nvPr/>
          </p:nvSpPr>
          <p:spPr>
            <a:xfrm rot="10800000" flipH="1">
              <a:off x="6811575" y="4979375"/>
              <a:ext cx="70910" cy="3156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id="{E36C669C-2AFD-475B-BA8F-74922EC606E6}"/>
              </a:ext>
            </a:extLst>
          </p:cNvPr>
          <p:cNvSpPr/>
          <p:nvPr/>
        </p:nvSpPr>
        <p:spPr>
          <a:xfrm rot="-5400000">
            <a:off x="7049171" y="2810271"/>
            <a:ext cx="587828" cy="233280"/>
          </a:xfrm>
          <a:custGeom>
            <a:avLst/>
            <a:gdLst>
              <a:gd name="connsiteX0" fmla="*/ 0 w 587828"/>
              <a:gd name="connsiteY0" fmla="*/ 233265 h 233280"/>
              <a:gd name="connsiteX1" fmla="*/ 177282 w 587828"/>
              <a:gd name="connsiteY1" fmla="*/ 0 h 233280"/>
              <a:gd name="connsiteX2" fmla="*/ 391886 w 587828"/>
              <a:gd name="connsiteY2" fmla="*/ 233265 h 233280"/>
              <a:gd name="connsiteX3" fmla="*/ 587828 w 587828"/>
              <a:gd name="connsiteY3" fmla="*/ 9331 h 233280"/>
            </a:gdLst>
            <a:ahLst/>
            <a:cxnLst>
              <a:cxn ang="0">
                <a:pos x="connsiteX0" y="connsiteY0"/>
              </a:cxn>
              <a:cxn ang="0">
                <a:pos x="connsiteX1" y="connsiteY1"/>
              </a:cxn>
              <a:cxn ang="0">
                <a:pos x="connsiteX2" y="connsiteY2"/>
              </a:cxn>
              <a:cxn ang="0">
                <a:pos x="connsiteX3" y="connsiteY3"/>
              </a:cxn>
            </a:cxnLst>
            <a:rect l="l" t="t" r="r" b="b"/>
            <a:pathLst>
              <a:path w="587828" h="233280">
                <a:moveTo>
                  <a:pt x="0" y="233265"/>
                </a:moveTo>
                <a:cubicBezTo>
                  <a:pt x="55984" y="116632"/>
                  <a:pt x="111968" y="0"/>
                  <a:pt x="177282" y="0"/>
                </a:cubicBezTo>
                <a:cubicBezTo>
                  <a:pt x="242596" y="0"/>
                  <a:pt x="323462" y="231710"/>
                  <a:pt x="391886" y="233265"/>
                </a:cubicBezTo>
                <a:cubicBezTo>
                  <a:pt x="460310" y="234820"/>
                  <a:pt x="524069" y="122075"/>
                  <a:pt x="587828" y="9331"/>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AF634852-70C1-4259-989C-A98606EC996C}"/>
              </a:ext>
            </a:extLst>
          </p:cNvPr>
          <p:cNvGrpSpPr/>
          <p:nvPr/>
        </p:nvGrpSpPr>
        <p:grpSpPr>
          <a:xfrm>
            <a:off x="5516272" y="1954279"/>
            <a:ext cx="2354157" cy="545772"/>
            <a:chOff x="5516272" y="4034053"/>
            <a:chExt cx="2354157" cy="545772"/>
          </a:xfrm>
        </p:grpSpPr>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AFBF5FE-DD2A-42A3-B768-82FC4BA3F693}"/>
                    </a:ext>
                  </a:extLst>
                </p:cNvPr>
                <p:cNvSpPr/>
                <p:nvPr/>
              </p:nvSpPr>
              <p:spPr>
                <a:xfrm>
                  <a:off x="6669125" y="4034053"/>
                  <a:ext cx="1201304" cy="545772"/>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solidFill>
                              <a:schemeClr val="accent1">
                                <a:lumMod val="75000"/>
                              </a:schemeClr>
                            </a:solidFill>
                            <a:latin typeface="Cambria Math" panose="02040503050406030204" pitchFamily="18" charset="0"/>
                          </a:rPr>
                          <m:t>LiNb</m:t>
                        </m:r>
                        <m:sSub>
                          <m:sSubPr>
                            <m:ctrlPr>
                              <a:rPr lang="en-US" altLang="zh-CN" sz="1600" b="0" i="1" smtClean="0">
                                <a:solidFill>
                                  <a:schemeClr val="accent1">
                                    <a:lumMod val="75000"/>
                                  </a:schemeClr>
                                </a:solidFill>
                                <a:latin typeface="Cambria Math" panose="02040503050406030204" pitchFamily="18" charset="0"/>
                              </a:rPr>
                            </m:ctrlPr>
                          </m:sSubPr>
                          <m:e>
                            <m:r>
                              <m:rPr>
                                <m:sty m:val="p"/>
                              </m:rPr>
                              <a:rPr lang="en-US" altLang="zh-CN" sz="1600">
                                <a:solidFill>
                                  <a:schemeClr val="accent1">
                                    <a:lumMod val="75000"/>
                                  </a:schemeClr>
                                </a:solidFill>
                                <a:latin typeface="Cambria Math" panose="02040503050406030204" pitchFamily="18" charset="0"/>
                              </a:rPr>
                              <m:t>O</m:t>
                            </m:r>
                          </m:e>
                          <m:sub>
                            <m:r>
                              <a:rPr lang="en-US" altLang="zh-CN" sz="1600" b="0" i="1" smtClean="0">
                                <a:solidFill>
                                  <a:schemeClr val="accent1">
                                    <a:lumMod val="75000"/>
                                  </a:schemeClr>
                                </a:solidFill>
                                <a:latin typeface="Cambria Math" panose="02040503050406030204" pitchFamily="18" charset="0"/>
                              </a:rPr>
                              <m:t>3</m:t>
                            </m:r>
                          </m:sub>
                        </m:sSub>
                      </m:oMath>
                    </m:oMathPara>
                  </a14:m>
                  <a:endParaRPr lang="en-US" altLang="zh-CN" sz="1600" i="1" dirty="0">
                    <a:solidFill>
                      <a:schemeClr val="accent1">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sz="1400" i="1" smtClean="0">
                                <a:solidFill>
                                  <a:schemeClr val="accent1">
                                    <a:lumMod val="75000"/>
                                  </a:schemeClr>
                                </a:solidFill>
                                <a:latin typeface="Cambria Math" panose="02040503050406030204" pitchFamily="18" charset="0"/>
                              </a:rPr>
                            </m:ctrlPr>
                          </m:sSupPr>
                          <m:e>
                            <m:r>
                              <a:rPr lang="zh-CN" altLang="en-US" sz="1400" b="1" i="1">
                                <a:solidFill>
                                  <a:schemeClr val="accent1">
                                    <a:lumMod val="75000"/>
                                  </a:schemeClr>
                                </a:solidFill>
                                <a:latin typeface="Cambria Math" panose="02040503050406030204" pitchFamily="18" charset="0"/>
                              </a:rPr>
                              <m:t>𝝌</m:t>
                            </m:r>
                          </m:e>
                          <m:sup>
                            <m:r>
                              <a:rPr lang="en-US" altLang="zh-CN" sz="1400" i="1">
                                <a:solidFill>
                                  <a:schemeClr val="accent1">
                                    <a:lumMod val="75000"/>
                                  </a:schemeClr>
                                </a:solidFill>
                                <a:latin typeface="Cambria Math" panose="02040503050406030204" pitchFamily="18" charset="0"/>
                              </a:rPr>
                              <m:t>(2)</m:t>
                            </m:r>
                          </m:sup>
                        </m:sSup>
                        <m:r>
                          <a:rPr lang="en-US" altLang="zh-CN" sz="1400" i="1">
                            <a:solidFill>
                              <a:schemeClr val="accent1">
                                <a:lumMod val="75000"/>
                              </a:schemeClr>
                            </a:solidFill>
                            <a:latin typeface="Cambria Math" panose="02040503050406030204" pitchFamily="18" charset="0"/>
                          </a:rPr>
                          <m:t>(</m:t>
                        </m:r>
                        <m:sSub>
                          <m:sSubPr>
                            <m:ctrlPr>
                              <a:rPr lang="en-US" altLang="zh-CN" sz="1400" i="1">
                                <a:solidFill>
                                  <a:schemeClr val="accent1">
                                    <a:lumMod val="75000"/>
                                  </a:schemeClr>
                                </a:solidFill>
                                <a:latin typeface="Cambria Math" panose="02040503050406030204" pitchFamily="18" charset="0"/>
                              </a:rPr>
                            </m:ctrlPr>
                          </m:sSubPr>
                          <m:e>
                            <m:r>
                              <a:rPr lang="zh-CN" altLang="en-US" sz="1400" i="1">
                                <a:solidFill>
                                  <a:schemeClr val="accent1">
                                    <a:lumMod val="75000"/>
                                  </a:schemeClr>
                                </a:solidFill>
                                <a:latin typeface="Cambria Math" panose="02040503050406030204" pitchFamily="18" charset="0"/>
                              </a:rPr>
                              <m:t>𝜔</m:t>
                            </m:r>
                          </m:e>
                          <m:sub>
                            <m:r>
                              <a:rPr lang="en-US" altLang="zh-CN" sz="1400" i="1">
                                <a:solidFill>
                                  <a:schemeClr val="accent1">
                                    <a:lumMod val="75000"/>
                                  </a:schemeClr>
                                </a:solidFill>
                                <a:latin typeface="Cambria Math" panose="02040503050406030204" pitchFamily="18" charset="0"/>
                              </a:rPr>
                              <m:t>3</m:t>
                            </m:r>
                          </m:sub>
                        </m:sSub>
                        <m:r>
                          <a:rPr lang="en-US" altLang="zh-CN" sz="1400" i="1">
                            <a:solidFill>
                              <a:schemeClr val="accent1">
                                <a:lumMod val="75000"/>
                              </a:schemeClr>
                            </a:solidFill>
                            <a:latin typeface="Cambria Math" panose="02040503050406030204" pitchFamily="18" charset="0"/>
                          </a:rPr>
                          <m:t>)</m:t>
                        </m:r>
                        <m:r>
                          <a:rPr lang="en-US" altLang="zh-CN" sz="140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400" b="1" i="1" smtClean="0">
                            <a:solidFill>
                              <a:schemeClr val="accent1">
                                <a:lumMod val="75000"/>
                              </a:schemeClr>
                            </a:solidFill>
                            <a:latin typeface="Cambria Math" panose="02040503050406030204" pitchFamily="18" charset="0"/>
                            <a:ea typeface="Cambria Math" panose="02040503050406030204" pitchFamily="18" charset="0"/>
                          </a:rPr>
                          <m:t>𝟎</m:t>
                        </m:r>
                      </m:oMath>
                    </m:oMathPara>
                  </a14:m>
                  <a:endParaRPr lang="zh-CN" altLang="en-US" sz="1600" b="1"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50" name="矩形 49">
                  <a:extLst>
                    <a:ext uri="{FF2B5EF4-FFF2-40B4-BE49-F238E27FC236}">
                      <a16:creationId xmlns:a16="http://schemas.microsoft.com/office/drawing/2014/main" id="{8AFBF5FE-DD2A-42A3-B768-82FC4BA3F693}"/>
                    </a:ext>
                  </a:extLst>
                </p:cNvPr>
                <p:cNvSpPr>
                  <a:spLocks noRot="1" noChangeAspect="1" noMove="1" noResize="1" noEditPoints="1" noAdjustHandles="1" noChangeArrowheads="1" noChangeShapeType="1" noTextEdit="1"/>
                </p:cNvSpPr>
                <p:nvPr/>
              </p:nvSpPr>
              <p:spPr>
                <a:xfrm>
                  <a:off x="6669125" y="4034053"/>
                  <a:ext cx="1201304" cy="545772"/>
                </a:xfrm>
                <a:prstGeom prst="rect">
                  <a:avLst/>
                </a:prstGeom>
                <a:blipFill>
                  <a:blip r:embed="rId8"/>
                  <a:stretch>
                    <a:fillRect b="-6593"/>
                  </a:stretch>
                </a:blipFill>
              </p:spPr>
              <p:txBody>
                <a:bodyPr/>
                <a:lstStyle/>
                <a:p>
                  <a:r>
                    <a:rPr lang="zh-CN" altLang="en-US">
                      <a:noFill/>
                    </a:rPr>
                    <a:t> </a:t>
                  </a:r>
                </a:p>
              </p:txBody>
            </p:sp>
          </mc:Fallback>
        </mc:AlternateContent>
        <p:sp>
          <p:nvSpPr>
            <p:cNvPr id="51" name="任意多边形: 形状 50">
              <a:extLst>
                <a:ext uri="{FF2B5EF4-FFF2-40B4-BE49-F238E27FC236}">
                  <a16:creationId xmlns:a16="http://schemas.microsoft.com/office/drawing/2014/main" id="{F10E4AED-C545-4A7D-A03E-CFA318FB3D96}"/>
                </a:ext>
              </a:extLst>
            </p:cNvPr>
            <p:cNvSpPr/>
            <p:nvPr/>
          </p:nvSpPr>
          <p:spPr>
            <a:xfrm>
              <a:off x="5516272" y="4134582"/>
              <a:ext cx="997787" cy="347359"/>
            </a:xfrm>
            <a:custGeom>
              <a:avLst/>
              <a:gdLst>
                <a:gd name="connsiteX0" fmla="*/ 0 w 700088"/>
                <a:gd name="connsiteY0" fmla="*/ 171461 h 171461"/>
                <a:gd name="connsiteX1" fmla="*/ 142875 w 700088"/>
                <a:gd name="connsiteY1" fmla="*/ 11 h 171461"/>
                <a:gd name="connsiteX2" fmla="*/ 280988 w 700088"/>
                <a:gd name="connsiteY2" fmla="*/ 161936 h 171461"/>
                <a:gd name="connsiteX3" fmla="*/ 423863 w 700088"/>
                <a:gd name="connsiteY3" fmla="*/ 4773 h 171461"/>
                <a:gd name="connsiteX4" fmla="*/ 561975 w 700088"/>
                <a:gd name="connsiteY4" fmla="*/ 166698 h 171461"/>
                <a:gd name="connsiteX5" fmla="*/ 700088 w 700088"/>
                <a:gd name="connsiteY5" fmla="*/ 4773 h 1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088" h="171461">
                  <a:moveTo>
                    <a:pt x="0" y="171461"/>
                  </a:moveTo>
                  <a:cubicBezTo>
                    <a:pt x="48022" y="86529"/>
                    <a:pt x="96044" y="1598"/>
                    <a:pt x="142875" y="11"/>
                  </a:cubicBezTo>
                  <a:cubicBezTo>
                    <a:pt x="189706" y="-1576"/>
                    <a:pt x="234157" y="161142"/>
                    <a:pt x="280988" y="161936"/>
                  </a:cubicBezTo>
                  <a:cubicBezTo>
                    <a:pt x="327819" y="162730"/>
                    <a:pt x="377032" y="3979"/>
                    <a:pt x="423863" y="4773"/>
                  </a:cubicBezTo>
                  <a:cubicBezTo>
                    <a:pt x="470694" y="5567"/>
                    <a:pt x="515938" y="166698"/>
                    <a:pt x="561975" y="166698"/>
                  </a:cubicBezTo>
                  <a:cubicBezTo>
                    <a:pt x="608012" y="166698"/>
                    <a:pt x="654050" y="85735"/>
                    <a:pt x="700088" y="4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a:extLst>
              <a:ext uri="{FF2B5EF4-FFF2-40B4-BE49-F238E27FC236}">
                <a16:creationId xmlns:a16="http://schemas.microsoft.com/office/drawing/2014/main" id="{E504FF12-6EA0-456C-904C-3CA540DE9A88}"/>
              </a:ext>
            </a:extLst>
          </p:cNvPr>
          <p:cNvSpPr/>
          <p:nvPr/>
        </p:nvSpPr>
        <p:spPr>
          <a:xfrm>
            <a:off x="7994021" y="2033531"/>
            <a:ext cx="990227" cy="388629"/>
          </a:xfrm>
          <a:custGeom>
            <a:avLst/>
            <a:gdLst>
              <a:gd name="connsiteX0" fmla="*/ 0 w 2506980"/>
              <a:gd name="connsiteY0" fmla="*/ 373386 h 388629"/>
              <a:gd name="connsiteX1" fmla="*/ 297180 w 2506980"/>
              <a:gd name="connsiteY1" fmla="*/ 6 h 388629"/>
              <a:gd name="connsiteX2" fmla="*/ 601980 w 2506980"/>
              <a:gd name="connsiteY2" fmla="*/ 381006 h 388629"/>
              <a:gd name="connsiteX3" fmla="*/ 891540 w 2506980"/>
              <a:gd name="connsiteY3" fmla="*/ 7626 h 388629"/>
              <a:gd name="connsiteX4" fmla="*/ 1181100 w 2506980"/>
              <a:gd name="connsiteY4" fmla="*/ 373386 h 388629"/>
              <a:gd name="connsiteX5" fmla="*/ 1463040 w 2506980"/>
              <a:gd name="connsiteY5" fmla="*/ 7626 h 388629"/>
              <a:gd name="connsiteX6" fmla="*/ 1691640 w 2506980"/>
              <a:gd name="connsiteY6" fmla="*/ 388626 h 388629"/>
              <a:gd name="connsiteX7" fmla="*/ 1950720 w 2506980"/>
              <a:gd name="connsiteY7" fmla="*/ 6 h 388629"/>
              <a:gd name="connsiteX8" fmla="*/ 2232660 w 2506980"/>
              <a:gd name="connsiteY8" fmla="*/ 381006 h 388629"/>
              <a:gd name="connsiteX9" fmla="*/ 2506980 w 2506980"/>
              <a:gd name="connsiteY9" fmla="*/ 7626 h 38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980" h="388629">
                <a:moveTo>
                  <a:pt x="0" y="373386"/>
                </a:moveTo>
                <a:cubicBezTo>
                  <a:pt x="98425" y="186061"/>
                  <a:pt x="196850" y="-1264"/>
                  <a:pt x="297180" y="6"/>
                </a:cubicBezTo>
                <a:cubicBezTo>
                  <a:pt x="397510" y="1276"/>
                  <a:pt x="502920" y="379736"/>
                  <a:pt x="601980" y="381006"/>
                </a:cubicBezTo>
                <a:cubicBezTo>
                  <a:pt x="701040" y="382276"/>
                  <a:pt x="795020" y="8896"/>
                  <a:pt x="891540" y="7626"/>
                </a:cubicBezTo>
                <a:cubicBezTo>
                  <a:pt x="988060" y="6356"/>
                  <a:pt x="1085850" y="373386"/>
                  <a:pt x="1181100" y="373386"/>
                </a:cubicBezTo>
                <a:cubicBezTo>
                  <a:pt x="1276350" y="373386"/>
                  <a:pt x="1377950" y="5086"/>
                  <a:pt x="1463040" y="7626"/>
                </a:cubicBezTo>
                <a:cubicBezTo>
                  <a:pt x="1548130" y="10166"/>
                  <a:pt x="1610360" y="389896"/>
                  <a:pt x="1691640" y="388626"/>
                </a:cubicBezTo>
                <a:cubicBezTo>
                  <a:pt x="1772920" y="387356"/>
                  <a:pt x="1860550" y="1276"/>
                  <a:pt x="1950720" y="6"/>
                </a:cubicBezTo>
                <a:cubicBezTo>
                  <a:pt x="2040890" y="-1264"/>
                  <a:pt x="2139950" y="379736"/>
                  <a:pt x="2232660" y="381006"/>
                </a:cubicBezTo>
                <a:cubicBezTo>
                  <a:pt x="2325370" y="382276"/>
                  <a:pt x="2416175" y="194951"/>
                  <a:pt x="2506980" y="7626"/>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爆炸形: 8 pt  54">
            <a:extLst>
              <a:ext uri="{FF2B5EF4-FFF2-40B4-BE49-F238E27FC236}">
                <a16:creationId xmlns:a16="http://schemas.microsoft.com/office/drawing/2014/main" id="{D55D4F88-368C-40EF-A0C5-89247E8409FF}"/>
              </a:ext>
            </a:extLst>
          </p:cNvPr>
          <p:cNvSpPr/>
          <p:nvPr/>
        </p:nvSpPr>
        <p:spPr>
          <a:xfrm>
            <a:off x="95886" y="2439808"/>
            <a:ext cx="2158829" cy="1122295"/>
          </a:xfrm>
          <a:prstGeom prst="irregularSeal1">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6"/>
                </a:solidFill>
                <a:latin typeface="黑体" panose="02010609060101010101" pitchFamily="49" charset="-122"/>
                <a:ea typeface="黑体" panose="02010609060101010101" pitchFamily="49" charset="-122"/>
              </a:rPr>
              <a:t>激光变频</a:t>
            </a:r>
          </a:p>
        </p:txBody>
      </p:sp>
      <p:grpSp>
        <p:nvGrpSpPr>
          <p:cNvPr id="63" name="组合 62">
            <a:extLst>
              <a:ext uri="{FF2B5EF4-FFF2-40B4-BE49-F238E27FC236}">
                <a16:creationId xmlns:a16="http://schemas.microsoft.com/office/drawing/2014/main" id="{AF8F81FC-BE6D-4EE0-8298-3F651084632F}"/>
              </a:ext>
            </a:extLst>
          </p:cNvPr>
          <p:cNvGrpSpPr/>
          <p:nvPr/>
        </p:nvGrpSpPr>
        <p:grpSpPr>
          <a:xfrm>
            <a:off x="1082180" y="3576239"/>
            <a:ext cx="6857078" cy="2758108"/>
            <a:chOff x="1082180" y="3520253"/>
            <a:chExt cx="6857078" cy="2758108"/>
          </a:xfrm>
        </p:grpSpPr>
        <p:sp>
          <p:nvSpPr>
            <p:cNvPr id="53" name="标题 1">
              <a:extLst>
                <a:ext uri="{FF2B5EF4-FFF2-40B4-BE49-F238E27FC236}">
                  <a16:creationId xmlns:a16="http://schemas.microsoft.com/office/drawing/2014/main" id="{8C1A0272-2AEC-4B0D-9F63-A84067A2E4B3}"/>
                </a:ext>
              </a:extLst>
            </p:cNvPr>
            <p:cNvSpPr txBox="1">
              <a:spLocks/>
            </p:cNvSpPr>
            <p:nvPr/>
          </p:nvSpPr>
          <p:spPr bwMode="auto">
            <a:xfrm>
              <a:off x="2393626" y="3520253"/>
              <a:ext cx="423418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Spectrum of electromagnetic radiation</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pic>
          <p:nvPicPr>
            <p:cNvPr id="20" name="图片 19" descr="手机屏幕截图&#10;&#10;描述已自动生成">
              <a:extLst>
                <a:ext uri="{FF2B5EF4-FFF2-40B4-BE49-F238E27FC236}">
                  <a16:creationId xmlns:a16="http://schemas.microsoft.com/office/drawing/2014/main" id="{5A428E4D-F253-47BE-9F0E-5D6F9B45F0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180" y="3899892"/>
              <a:ext cx="6857078" cy="1686723"/>
            </a:xfrm>
            <a:prstGeom prst="rect">
              <a:avLst/>
            </a:prstGeom>
          </p:spPr>
        </p:pic>
        <p:grpSp>
          <p:nvGrpSpPr>
            <p:cNvPr id="62" name="组合 61">
              <a:extLst>
                <a:ext uri="{FF2B5EF4-FFF2-40B4-BE49-F238E27FC236}">
                  <a16:creationId xmlns:a16="http://schemas.microsoft.com/office/drawing/2014/main" id="{44C9548C-7195-4C33-88B7-5E2FA63FED97}"/>
                </a:ext>
              </a:extLst>
            </p:cNvPr>
            <p:cNvGrpSpPr/>
            <p:nvPr/>
          </p:nvGrpSpPr>
          <p:grpSpPr>
            <a:xfrm>
              <a:off x="2090881" y="5636780"/>
              <a:ext cx="4328584" cy="641581"/>
              <a:chOff x="2090881" y="5636780"/>
              <a:chExt cx="4328584" cy="641581"/>
            </a:xfrm>
          </p:grpSpPr>
          <p:grpSp>
            <p:nvGrpSpPr>
              <p:cNvPr id="61" name="组合 60">
                <a:extLst>
                  <a:ext uri="{FF2B5EF4-FFF2-40B4-BE49-F238E27FC236}">
                    <a16:creationId xmlns:a16="http://schemas.microsoft.com/office/drawing/2014/main" id="{B65BCA04-B490-49EE-88AF-48E0BE824BF9}"/>
                  </a:ext>
                </a:extLst>
              </p:cNvPr>
              <p:cNvGrpSpPr/>
              <p:nvPr/>
            </p:nvGrpSpPr>
            <p:grpSpPr>
              <a:xfrm>
                <a:off x="2090881" y="5636780"/>
                <a:ext cx="2328719" cy="641581"/>
                <a:chOff x="2090881" y="5636780"/>
                <a:chExt cx="2328719" cy="641581"/>
              </a:xfrm>
            </p:grpSpPr>
            <p:sp>
              <p:nvSpPr>
                <p:cNvPr id="17" name="左大括号 16">
                  <a:extLst>
                    <a:ext uri="{FF2B5EF4-FFF2-40B4-BE49-F238E27FC236}">
                      <a16:creationId xmlns:a16="http://schemas.microsoft.com/office/drawing/2014/main" id="{000ABB3D-5DB4-467A-897F-385BADD982B5}"/>
                    </a:ext>
                  </a:extLst>
                </p:cNvPr>
                <p:cNvSpPr/>
                <p:nvPr/>
              </p:nvSpPr>
              <p:spPr>
                <a:xfrm rot="16200000">
                  <a:off x="3114872" y="4612789"/>
                  <a:ext cx="280738" cy="2328719"/>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6" name="图片 55" descr="图片包含 游戏机, 画&#10;&#10;描述已自动生成">
                  <a:extLst>
                    <a:ext uri="{FF2B5EF4-FFF2-40B4-BE49-F238E27FC236}">
                      <a16:creationId xmlns:a16="http://schemas.microsoft.com/office/drawing/2014/main" id="{642BAD6F-AFF1-44EC-A5F1-113BF2C444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97315" y="5811561"/>
                  <a:ext cx="447745" cy="429089"/>
                </a:xfrm>
                <a:prstGeom prst="rect">
                  <a:avLst/>
                </a:prstGeom>
              </p:spPr>
            </p:pic>
            <p:sp>
              <p:nvSpPr>
                <p:cNvPr id="58" name="标题 1">
                  <a:extLst>
                    <a:ext uri="{FF2B5EF4-FFF2-40B4-BE49-F238E27FC236}">
                      <a16:creationId xmlns:a16="http://schemas.microsoft.com/office/drawing/2014/main" id="{27D79181-281C-4326-8663-3AAF40F152E5}"/>
                    </a:ext>
                  </a:extLst>
                </p:cNvPr>
                <p:cNvSpPr txBox="1">
                  <a:spLocks/>
                </p:cNvSpPr>
                <p:nvPr/>
              </p:nvSpPr>
              <p:spPr bwMode="auto">
                <a:xfrm>
                  <a:off x="2612742" y="5928357"/>
                  <a:ext cx="132912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Electronics</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nvGrpSpPr>
              <p:cNvPr id="60" name="组合 59">
                <a:extLst>
                  <a:ext uri="{FF2B5EF4-FFF2-40B4-BE49-F238E27FC236}">
                    <a16:creationId xmlns:a16="http://schemas.microsoft.com/office/drawing/2014/main" id="{20A244EE-FF62-4D02-B8E1-49DF6728EA59}"/>
                  </a:ext>
                </a:extLst>
              </p:cNvPr>
              <p:cNvGrpSpPr/>
              <p:nvPr/>
            </p:nvGrpSpPr>
            <p:grpSpPr>
              <a:xfrm>
                <a:off x="4800600" y="5636780"/>
                <a:ext cx="1618865" cy="641581"/>
                <a:chOff x="4800600" y="5636780"/>
                <a:chExt cx="1618865" cy="641581"/>
              </a:xfrm>
            </p:grpSpPr>
            <p:sp>
              <p:nvSpPr>
                <p:cNvPr id="54" name="左大括号 53">
                  <a:extLst>
                    <a:ext uri="{FF2B5EF4-FFF2-40B4-BE49-F238E27FC236}">
                      <a16:creationId xmlns:a16="http://schemas.microsoft.com/office/drawing/2014/main" id="{6931F405-2B80-4D40-B42A-73B802A48ED5}"/>
                    </a:ext>
                  </a:extLst>
                </p:cNvPr>
                <p:cNvSpPr/>
                <p:nvPr/>
              </p:nvSpPr>
              <p:spPr>
                <a:xfrm rot="16200000">
                  <a:off x="5469664" y="4967716"/>
                  <a:ext cx="280738" cy="1618865"/>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0" name="图片 39" descr="图片包含 游戏机, 刀, 体育&#10;&#10;描述已自动生成">
                  <a:extLst>
                    <a:ext uri="{FF2B5EF4-FFF2-40B4-BE49-F238E27FC236}">
                      <a16:creationId xmlns:a16="http://schemas.microsoft.com/office/drawing/2014/main" id="{CBFF465C-3023-4F1D-9666-E24F166C75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81223" y="5816201"/>
                  <a:ext cx="379415" cy="443723"/>
                </a:xfrm>
                <a:prstGeom prst="rect">
                  <a:avLst/>
                </a:prstGeom>
              </p:spPr>
            </p:pic>
            <p:sp>
              <p:nvSpPr>
                <p:cNvPr id="59" name="标题 1">
                  <a:extLst>
                    <a:ext uri="{FF2B5EF4-FFF2-40B4-BE49-F238E27FC236}">
                      <a16:creationId xmlns:a16="http://schemas.microsoft.com/office/drawing/2014/main" id="{C98517D4-2B6F-44B5-BC5F-AF99F7FAFF47}"/>
                    </a:ext>
                  </a:extLst>
                </p:cNvPr>
                <p:cNvSpPr txBox="1">
                  <a:spLocks/>
                </p:cNvSpPr>
                <p:nvPr/>
              </p:nvSpPr>
              <p:spPr bwMode="auto">
                <a:xfrm>
                  <a:off x="5169763" y="5928357"/>
                  <a:ext cx="85590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Optics</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grpSp>
      <p:grpSp>
        <p:nvGrpSpPr>
          <p:cNvPr id="33" name="组合 32">
            <a:extLst>
              <a:ext uri="{FF2B5EF4-FFF2-40B4-BE49-F238E27FC236}">
                <a16:creationId xmlns:a16="http://schemas.microsoft.com/office/drawing/2014/main" id="{2B593366-AD36-48CE-A2F3-5C95F13331A4}"/>
              </a:ext>
            </a:extLst>
          </p:cNvPr>
          <p:cNvGrpSpPr/>
          <p:nvPr/>
        </p:nvGrpSpPr>
        <p:grpSpPr>
          <a:xfrm>
            <a:off x="31809" y="6491415"/>
            <a:ext cx="437891" cy="299556"/>
            <a:chOff x="8539422" y="6009541"/>
            <a:chExt cx="437891" cy="299556"/>
          </a:xfrm>
        </p:grpSpPr>
        <p:sp>
          <p:nvSpPr>
            <p:cNvPr id="34" name="卷形: 垂直 33">
              <a:extLst>
                <a:ext uri="{FF2B5EF4-FFF2-40B4-BE49-F238E27FC236}">
                  <a16:creationId xmlns:a16="http://schemas.microsoft.com/office/drawing/2014/main" id="{087F1299-5287-4E82-80DA-E0D68E2F683A}"/>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标题 1">
              <a:extLst>
                <a:ext uri="{FF2B5EF4-FFF2-40B4-BE49-F238E27FC236}">
                  <a16:creationId xmlns:a16="http://schemas.microsoft.com/office/drawing/2014/main" id="{C8AF2250-D041-42A0-9000-5ED9C59FC70F}"/>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7</a:t>
              </a:r>
              <a:endParaRPr lang="zh-CN" altLang="en-US" sz="1600" b="1" dirty="0">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1623812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outVertical)">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49"/>
                                        </p:tgtEl>
                                      </p:cBhvr>
                                    </p:animEffect>
                                    <p:set>
                                      <p:cBhvr>
                                        <p:cTn id="12" dur="1" fill="hold">
                                          <p:stCondLst>
                                            <p:cond delay="499"/>
                                          </p:stCondLst>
                                        </p:cTn>
                                        <p:tgtEl>
                                          <p:spTgt spid="49"/>
                                        </p:tgtEl>
                                        <p:attrNameLst>
                                          <p:attrName>style.visibility</p:attrName>
                                        </p:attrNameLst>
                                      </p:cBhvr>
                                      <p:to>
                                        <p:strVal val="hidden"/>
                                      </p:to>
                                    </p:set>
                                  </p:childTnLst>
                                </p:cTn>
                              </p:par>
                              <p:par>
                                <p:cTn id="13" presetID="22" presetClass="exit" presetSubtype="4" fill="hold" grpId="0" nodeType="withEffect">
                                  <p:stCondLst>
                                    <p:cond delay="0"/>
                                  </p:stCondLst>
                                  <p:childTnLst>
                                    <p:animEffect transition="out" filter="wipe(down)">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par>
                                <p:cTn id="16" presetID="22" presetClass="exit" presetSubtype="4" fill="hold" grpId="0" nodeType="withEffect">
                                  <p:stCondLst>
                                    <p:cond delay="0"/>
                                  </p:stCondLst>
                                  <p:childTnLst>
                                    <p:animEffect transition="out" filter="wipe(down)">
                                      <p:cBhvr>
                                        <p:cTn id="17" dur="500"/>
                                        <p:tgtEl>
                                          <p:spTgt spid="38"/>
                                        </p:tgtEl>
                                      </p:cBhvr>
                                    </p:animEffect>
                                    <p:set>
                                      <p:cBhvr>
                                        <p:cTn id="18" dur="1" fill="hold">
                                          <p:stCondLst>
                                            <p:cond delay="499"/>
                                          </p:stCondLst>
                                        </p:cTn>
                                        <p:tgtEl>
                                          <p:spTgt spid="38"/>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55"/>
                                        </p:tgtEl>
                                      </p:cBhvr>
                                    </p:animEffect>
                                    <p:set>
                                      <p:cBhvr>
                                        <p:cTn id="21" dur="1" fill="hold">
                                          <p:stCondLst>
                                            <p:cond delay="499"/>
                                          </p:stCondLst>
                                        </p:cTn>
                                        <p:tgtEl>
                                          <p:spTgt spid="55"/>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0" presetClass="path" presetSubtype="0" accel="50000" decel="50000" fill="hold" nodeType="withEffect">
                                  <p:stCondLst>
                                    <p:cond delay="0"/>
                                  </p:stCondLst>
                                  <p:childTnLst>
                                    <p:animMotion origin="layout" path="M 8.33333E-7 -3.7037E-6 L 8.33333E-7 -0.23402 " pathEditMode="relative" rAng="0" ptsTypes="AA">
                                      <p:cBhvr>
                                        <p:cTn id="32" dur="1000" fill="hold"/>
                                        <p:tgtEl>
                                          <p:spTgt spid="63"/>
                                        </p:tgtEl>
                                        <p:attrNameLst>
                                          <p:attrName>ppt_x</p:attrName>
                                          <p:attrName>ppt_y</p:attrName>
                                        </p:attrNameLst>
                                      </p:cBhvr>
                                      <p:rCtr x="0" y="-1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P spid="26"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46247" y="280716"/>
            <a:ext cx="2137612"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研究背景</a:t>
            </a:r>
          </a:p>
        </p:txBody>
      </p:sp>
      <p:sp>
        <p:nvSpPr>
          <p:cNvPr id="4" name="标题 1">
            <a:extLst>
              <a:ext uri="{FF2B5EF4-FFF2-40B4-BE49-F238E27FC236}">
                <a16:creationId xmlns:a16="http://schemas.microsoft.com/office/drawing/2014/main" id="{42F176BD-FEC3-4406-B419-CFED0CDF8708}"/>
              </a:ext>
            </a:extLst>
          </p:cNvPr>
          <p:cNvSpPr txBox="1">
            <a:spLocks/>
          </p:cNvSpPr>
          <p:nvPr/>
        </p:nvSpPr>
        <p:spPr bwMode="auto">
          <a:xfrm>
            <a:off x="7564083"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研究背景</a:t>
            </a:r>
          </a:p>
        </p:txBody>
      </p:sp>
      <p:sp>
        <p:nvSpPr>
          <p:cNvPr id="30" name="标题 1">
            <a:extLst>
              <a:ext uri="{FF2B5EF4-FFF2-40B4-BE49-F238E27FC236}">
                <a16:creationId xmlns:a16="http://schemas.microsoft.com/office/drawing/2014/main" id="{08B6C0A5-B414-4B86-9AF0-450F78AA781B}"/>
              </a:ext>
            </a:extLst>
          </p:cNvPr>
          <p:cNvSpPr txBox="1">
            <a:spLocks/>
          </p:cNvSpPr>
          <p:nvPr/>
        </p:nvSpPr>
        <p:spPr bwMode="auto">
          <a:xfrm>
            <a:off x="3457915" y="1328816"/>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激光变频</a:t>
            </a:r>
          </a:p>
        </p:txBody>
      </p:sp>
      <p:sp>
        <p:nvSpPr>
          <p:cNvPr id="22" name="标题 1">
            <a:extLst>
              <a:ext uri="{FF2B5EF4-FFF2-40B4-BE49-F238E27FC236}">
                <a16:creationId xmlns:a16="http://schemas.microsoft.com/office/drawing/2014/main" id="{2F12B3D8-9B93-45C0-9663-9CC2A302627C}"/>
              </a:ext>
            </a:extLst>
          </p:cNvPr>
          <p:cNvSpPr txBox="1">
            <a:spLocks/>
          </p:cNvSpPr>
          <p:nvPr/>
        </p:nvSpPr>
        <p:spPr bwMode="auto">
          <a:xfrm>
            <a:off x="2393626" y="1971377"/>
            <a:ext cx="423418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Spectrum of electromagnetic radiation</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pic>
        <p:nvPicPr>
          <p:cNvPr id="23" name="图片 22" descr="手机屏幕截图&#10;&#10;描述已自动生成">
            <a:extLst>
              <a:ext uri="{FF2B5EF4-FFF2-40B4-BE49-F238E27FC236}">
                <a16:creationId xmlns:a16="http://schemas.microsoft.com/office/drawing/2014/main" id="{69253930-A618-49B3-AC1E-8B33CF9E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180" y="2351016"/>
            <a:ext cx="6857078" cy="1686723"/>
          </a:xfrm>
          <a:prstGeom prst="rect">
            <a:avLst/>
          </a:prstGeom>
        </p:spPr>
      </p:pic>
      <p:sp>
        <p:nvSpPr>
          <p:cNvPr id="37" name="左大括号 36">
            <a:extLst>
              <a:ext uri="{FF2B5EF4-FFF2-40B4-BE49-F238E27FC236}">
                <a16:creationId xmlns:a16="http://schemas.microsoft.com/office/drawing/2014/main" id="{ECC0F0FF-19E4-4F88-B32E-69D9C3601AE7}"/>
              </a:ext>
            </a:extLst>
          </p:cNvPr>
          <p:cNvSpPr/>
          <p:nvPr/>
        </p:nvSpPr>
        <p:spPr>
          <a:xfrm rot="16200000">
            <a:off x="3114872" y="3063913"/>
            <a:ext cx="280738" cy="2328719"/>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9" name="图片 38" descr="图片包含 游戏机, 画&#10;&#10;描述已自动生成">
            <a:extLst>
              <a:ext uri="{FF2B5EF4-FFF2-40B4-BE49-F238E27FC236}">
                <a16:creationId xmlns:a16="http://schemas.microsoft.com/office/drawing/2014/main" id="{8AD35B1D-409B-4AC6-827B-6A4F0D29D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315" y="4262685"/>
            <a:ext cx="447745" cy="429089"/>
          </a:xfrm>
          <a:prstGeom prst="rect">
            <a:avLst/>
          </a:prstGeom>
        </p:spPr>
      </p:pic>
      <p:sp>
        <p:nvSpPr>
          <p:cNvPr id="40" name="标题 1">
            <a:extLst>
              <a:ext uri="{FF2B5EF4-FFF2-40B4-BE49-F238E27FC236}">
                <a16:creationId xmlns:a16="http://schemas.microsoft.com/office/drawing/2014/main" id="{77172C12-1180-49FC-995A-D9A518117BB5}"/>
              </a:ext>
            </a:extLst>
          </p:cNvPr>
          <p:cNvSpPr txBox="1">
            <a:spLocks/>
          </p:cNvSpPr>
          <p:nvPr/>
        </p:nvSpPr>
        <p:spPr bwMode="auto">
          <a:xfrm>
            <a:off x="2612742" y="4379481"/>
            <a:ext cx="132912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Electronics</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33" name="左大括号 32">
            <a:extLst>
              <a:ext uri="{FF2B5EF4-FFF2-40B4-BE49-F238E27FC236}">
                <a16:creationId xmlns:a16="http://schemas.microsoft.com/office/drawing/2014/main" id="{9411151A-68F7-425A-BE76-B7A678A0E07D}"/>
              </a:ext>
            </a:extLst>
          </p:cNvPr>
          <p:cNvSpPr/>
          <p:nvPr/>
        </p:nvSpPr>
        <p:spPr>
          <a:xfrm rot="16200000">
            <a:off x="5469664" y="3418840"/>
            <a:ext cx="280738" cy="1618865"/>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4" name="图片 33" descr="图片包含 游戏机, 刀, 体育&#10;&#10;描述已自动生成">
            <a:extLst>
              <a:ext uri="{FF2B5EF4-FFF2-40B4-BE49-F238E27FC236}">
                <a16:creationId xmlns:a16="http://schemas.microsoft.com/office/drawing/2014/main" id="{62FD83B2-CAE2-4D47-9D96-47DC91118B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223" y="4267325"/>
            <a:ext cx="379415" cy="443723"/>
          </a:xfrm>
          <a:prstGeom prst="rect">
            <a:avLst/>
          </a:prstGeom>
        </p:spPr>
      </p:pic>
      <p:sp>
        <p:nvSpPr>
          <p:cNvPr id="35" name="标题 1">
            <a:extLst>
              <a:ext uri="{FF2B5EF4-FFF2-40B4-BE49-F238E27FC236}">
                <a16:creationId xmlns:a16="http://schemas.microsoft.com/office/drawing/2014/main" id="{60C99C9E-F2B1-4E2D-97F7-2D794F26B091}"/>
              </a:ext>
            </a:extLst>
          </p:cNvPr>
          <p:cNvSpPr txBox="1">
            <a:spLocks/>
          </p:cNvSpPr>
          <p:nvPr/>
        </p:nvSpPr>
        <p:spPr bwMode="auto">
          <a:xfrm>
            <a:off x="5169763" y="4379481"/>
            <a:ext cx="85590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Optics</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41" name="组合 40">
            <a:extLst>
              <a:ext uri="{FF2B5EF4-FFF2-40B4-BE49-F238E27FC236}">
                <a16:creationId xmlns:a16="http://schemas.microsoft.com/office/drawing/2014/main" id="{906F4F85-00F0-4F90-93DB-64983B40A641}"/>
              </a:ext>
            </a:extLst>
          </p:cNvPr>
          <p:cNvGrpSpPr/>
          <p:nvPr/>
        </p:nvGrpSpPr>
        <p:grpSpPr>
          <a:xfrm>
            <a:off x="2090882" y="5678189"/>
            <a:ext cx="4328584" cy="641581"/>
            <a:chOff x="2090881" y="5636780"/>
            <a:chExt cx="4328584" cy="641581"/>
          </a:xfrm>
        </p:grpSpPr>
        <p:grpSp>
          <p:nvGrpSpPr>
            <p:cNvPr id="42" name="组合 41">
              <a:extLst>
                <a:ext uri="{FF2B5EF4-FFF2-40B4-BE49-F238E27FC236}">
                  <a16:creationId xmlns:a16="http://schemas.microsoft.com/office/drawing/2014/main" id="{96CF9936-50CD-4B42-939E-D378BC41C4B6}"/>
                </a:ext>
              </a:extLst>
            </p:cNvPr>
            <p:cNvGrpSpPr/>
            <p:nvPr/>
          </p:nvGrpSpPr>
          <p:grpSpPr>
            <a:xfrm>
              <a:off x="2090881" y="5636780"/>
              <a:ext cx="2328719" cy="641581"/>
              <a:chOff x="2090881" y="5636780"/>
              <a:chExt cx="2328719" cy="641581"/>
            </a:xfrm>
          </p:grpSpPr>
          <p:sp>
            <p:nvSpPr>
              <p:cNvPr id="47" name="左大括号 46">
                <a:extLst>
                  <a:ext uri="{FF2B5EF4-FFF2-40B4-BE49-F238E27FC236}">
                    <a16:creationId xmlns:a16="http://schemas.microsoft.com/office/drawing/2014/main" id="{71A429D9-2B59-42FE-BB46-B41675501871}"/>
                  </a:ext>
                </a:extLst>
              </p:cNvPr>
              <p:cNvSpPr/>
              <p:nvPr/>
            </p:nvSpPr>
            <p:spPr>
              <a:xfrm rot="16200000">
                <a:off x="3114872" y="4612789"/>
                <a:ext cx="280738" cy="2328719"/>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8" name="图片 47" descr="图片包含 游戏机, 画&#10;&#10;描述已自动生成">
                <a:extLst>
                  <a:ext uri="{FF2B5EF4-FFF2-40B4-BE49-F238E27FC236}">
                    <a16:creationId xmlns:a16="http://schemas.microsoft.com/office/drawing/2014/main" id="{71E56886-ECB8-487F-971C-32C1D600C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315" y="5811561"/>
                <a:ext cx="447745" cy="429089"/>
              </a:xfrm>
              <a:prstGeom prst="rect">
                <a:avLst/>
              </a:prstGeom>
            </p:spPr>
          </p:pic>
          <p:sp>
            <p:nvSpPr>
              <p:cNvPr id="52" name="标题 1">
                <a:extLst>
                  <a:ext uri="{FF2B5EF4-FFF2-40B4-BE49-F238E27FC236}">
                    <a16:creationId xmlns:a16="http://schemas.microsoft.com/office/drawing/2014/main" id="{F4E00207-3A9F-4838-B1F1-6FEF18BBAAD4}"/>
                  </a:ext>
                </a:extLst>
              </p:cNvPr>
              <p:cNvSpPr txBox="1">
                <a:spLocks/>
              </p:cNvSpPr>
              <p:nvPr/>
            </p:nvSpPr>
            <p:spPr bwMode="auto">
              <a:xfrm>
                <a:off x="2612742" y="5928357"/>
                <a:ext cx="132912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2000" dirty="0">
                    <a:latin typeface="+mn-lt"/>
                    <a:ea typeface="黑体" panose="02010609060101010101" pitchFamily="49" charset="-122"/>
                    <a:cs typeface="Gisha" panose="020B0604020202020204" pitchFamily="34" charset="-79"/>
                  </a:rPr>
                  <a:t>   电子学</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nvGrpSpPr>
            <p:cNvPr id="43" name="组合 42">
              <a:extLst>
                <a:ext uri="{FF2B5EF4-FFF2-40B4-BE49-F238E27FC236}">
                  <a16:creationId xmlns:a16="http://schemas.microsoft.com/office/drawing/2014/main" id="{6F716E76-5E5D-48E3-BEC6-34BCDD578D03}"/>
                </a:ext>
              </a:extLst>
            </p:cNvPr>
            <p:cNvGrpSpPr/>
            <p:nvPr/>
          </p:nvGrpSpPr>
          <p:grpSpPr>
            <a:xfrm>
              <a:off x="4800600" y="5636780"/>
              <a:ext cx="1618865" cy="641581"/>
              <a:chOff x="4800600" y="5636780"/>
              <a:chExt cx="1618865" cy="641581"/>
            </a:xfrm>
          </p:grpSpPr>
          <p:sp>
            <p:nvSpPr>
              <p:cNvPr id="44" name="左大括号 43">
                <a:extLst>
                  <a:ext uri="{FF2B5EF4-FFF2-40B4-BE49-F238E27FC236}">
                    <a16:creationId xmlns:a16="http://schemas.microsoft.com/office/drawing/2014/main" id="{E3D15B6C-9AC6-4A67-8049-3DD74816201C}"/>
                  </a:ext>
                </a:extLst>
              </p:cNvPr>
              <p:cNvSpPr/>
              <p:nvPr/>
            </p:nvSpPr>
            <p:spPr>
              <a:xfrm rot="16200000">
                <a:off x="5469664" y="4967716"/>
                <a:ext cx="280738" cy="1618865"/>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5" name="图片 44" descr="图片包含 游戏机, 刀, 体育&#10;&#10;描述已自动生成">
                <a:extLst>
                  <a:ext uri="{FF2B5EF4-FFF2-40B4-BE49-F238E27FC236}">
                    <a16:creationId xmlns:a16="http://schemas.microsoft.com/office/drawing/2014/main" id="{D99FF6EF-0705-421D-B838-5FC065FBF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223" y="5816201"/>
                <a:ext cx="379415" cy="443723"/>
              </a:xfrm>
              <a:prstGeom prst="rect">
                <a:avLst/>
              </a:prstGeom>
            </p:spPr>
          </p:pic>
          <p:sp>
            <p:nvSpPr>
              <p:cNvPr id="46" name="标题 1">
                <a:extLst>
                  <a:ext uri="{FF2B5EF4-FFF2-40B4-BE49-F238E27FC236}">
                    <a16:creationId xmlns:a16="http://schemas.microsoft.com/office/drawing/2014/main" id="{6BE7F919-1200-4623-BFEE-BC0AEC618A50}"/>
                  </a:ext>
                </a:extLst>
              </p:cNvPr>
              <p:cNvSpPr txBox="1">
                <a:spLocks/>
              </p:cNvSpPr>
              <p:nvPr/>
            </p:nvSpPr>
            <p:spPr bwMode="auto">
              <a:xfrm>
                <a:off x="5169763" y="5928357"/>
                <a:ext cx="85590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latin typeface="+mn-lt"/>
                    <a:ea typeface="黑体" panose="02010609060101010101" pitchFamily="49" charset="-122"/>
                    <a:cs typeface="Gisha" panose="020B0604020202020204" pitchFamily="34" charset="-79"/>
                  </a:rPr>
                  <a:t>光学</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sp>
        <p:nvSpPr>
          <p:cNvPr id="54" name="标题 1">
            <a:extLst>
              <a:ext uri="{FF2B5EF4-FFF2-40B4-BE49-F238E27FC236}">
                <a16:creationId xmlns:a16="http://schemas.microsoft.com/office/drawing/2014/main" id="{4D36064E-697F-47E4-AC24-52AC3BD6E1E9}"/>
              </a:ext>
            </a:extLst>
          </p:cNvPr>
          <p:cNvSpPr txBox="1">
            <a:spLocks/>
          </p:cNvSpPr>
          <p:nvPr/>
        </p:nvSpPr>
        <p:spPr bwMode="auto">
          <a:xfrm>
            <a:off x="2393626" y="1972976"/>
            <a:ext cx="423418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latin typeface="+mn-lt"/>
                <a:ea typeface="黑体" panose="02010609060101010101" pitchFamily="49" charset="-122"/>
                <a:cs typeface="Gisha" panose="020B0604020202020204" pitchFamily="34" charset="-79"/>
              </a:rPr>
              <a:t>电磁波谱</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56" name="标题 1">
            <a:extLst>
              <a:ext uri="{FF2B5EF4-FFF2-40B4-BE49-F238E27FC236}">
                <a16:creationId xmlns:a16="http://schemas.microsoft.com/office/drawing/2014/main" id="{31929DA8-CCD5-46E5-9B31-A0457CEF0E39}"/>
              </a:ext>
            </a:extLst>
          </p:cNvPr>
          <p:cNvSpPr txBox="1">
            <a:spLocks/>
          </p:cNvSpPr>
          <p:nvPr/>
        </p:nvSpPr>
        <p:spPr bwMode="auto">
          <a:xfrm>
            <a:off x="2609340" y="4379481"/>
            <a:ext cx="132912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2000" dirty="0">
                <a:latin typeface="+mn-lt"/>
                <a:ea typeface="黑体" panose="02010609060101010101" pitchFamily="49" charset="-122"/>
                <a:cs typeface="Gisha" panose="020B0604020202020204" pitchFamily="34" charset="-79"/>
              </a:rPr>
              <a:t>   电子学</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57" name="标题 1">
            <a:extLst>
              <a:ext uri="{FF2B5EF4-FFF2-40B4-BE49-F238E27FC236}">
                <a16:creationId xmlns:a16="http://schemas.microsoft.com/office/drawing/2014/main" id="{DD5A5DF9-5F0D-4E90-A815-742E63815295}"/>
              </a:ext>
            </a:extLst>
          </p:cNvPr>
          <p:cNvSpPr txBox="1">
            <a:spLocks/>
          </p:cNvSpPr>
          <p:nvPr/>
        </p:nvSpPr>
        <p:spPr bwMode="auto">
          <a:xfrm>
            <a:off x="5169763" y="4381550"/>
            <a:ext cx="85590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latin typeface="+mn-lt"/>
                <a:ea typeface="黑体" panose="02010609060101010101" pitchFamily="49" charset="-122"/>
                <a:cs typeface="Gisha" panose="020B0604020202020204" pitchFamily="34" charset="-79"/>
              </a:rPr>
              <a:t>光学</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32" name="组合 31">
            <a:extLst>
              <a:ext uri="{FF2B5EF4-FFF2-40B4-BE49-F238E27FC236}">
                <a16:creationId xmlns:a16="http://schemas.microsoft.com/office/drawing/2014/main" id="{E5526C0F-3C12-4CB4-9B28-7DAF72C5B855}"/>
              </a:ext>
            </a:extLst>
          </p:cNvPr>
          <p:cNvGrpSpPr/>
          <p:nvPr/>
        </p:nvGrpSpPr>
        <p:grpSpPr>
          <a:xfrm>
            <a:off x="31809" y="6491415"/>
            <a:ext cx="437891" cy="299556"/>
            <a:chOff x="8539422" y="6009541"/>
            <a:chExt cx="437891" cy="299556"/>
          </a:xfrm>
        </p:grpSpPr>
        <p:sp>
          <p:nvSpPr>
            <p:cNvPr id="36" name="卷形: 垂直 35">
              <a:extLst>
                <a:ext uri="{FF2B5EF4-FFF2-40B4-BE49-F238E27FC236}">
                  <a16:creationId xmlns:a16="http://schemas.microsoft.com/office/drawing/2014/main" id="{F4722A7B-8EC0-4728-A82D-1834357FD3A8}"/>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标题 1">
              <a:extLst>
                <a:ext uri="{FF2B5EF4-FFF2-40B4-BE49-F238E27FC236}">
                  <a16:creationId xmlns:a16="http://schemas.microsoft.com/office/drawing/2014/main" id="{DB086638-58BB-4DB7-8870-B7EB4A03A49A}"/>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8</a:t>
              </a:r>
              <a:endParaRPr lang="zh-CN" altLang="en-US" sz="1600" b="1" dirty="0">
                <a:latin typeface="+mn-ea"/>
                <a:ea typeface="+mn-ea"/>
                <a:cs typeface="Times New Roman" panose="02020603050405020304" pitchFamily="18" charset="0"/>
              </a:endParaRPr>
            </a:p>
          </p:txBody>
        </p:sp>
      </p:grpSp>
      <p:grpSp>
        <p:nvGrpSpPr>
          <p:cNvPr id="49" name="组合 48">
            <a:extLst>
              <a:ext uri="{FF2B5EF4-FFF2-40B4-BE49-F238E27FC236}">
                <a16:creationId xmlns:a16="http://schemas.microsoft.com/office/drawing/2014/main" id="{2E5FEF9F-EEDA-492C-A61C-01B8BE8BF7ED}"/>
              </a:ext>
            </a:extLst>
          </p:cNvPr>
          <p:cNvGrpSpPr/>
          <p:nvPr/>
        </p:nvGrpSpPr>
        <p:grpSpPr>
          <a:xfrm>
            <a:off x="4282203" y="4073191"/>
            <a:ext cx="3096141" cy="1571366"/>
            <a:chOff x="4282203" y="4110515"/>
            <a:chExt cx="3096141" cy="1571366"/>
          </a:xfrm>
        </p:grpSpPr>
        <p:grpSp>
          <p:nvGrpSpPr>
            <p:cNvPr id="50" name="组合 49">
              <a:extLst>
                <a:ext uri="{FF2B5EF4-FFF2-40B4-BE49-F238E27FC236}">
                  <a16:creationId xmlns:a16="http://schemas.microsoft.com/office/drawing/2014/main" id="{54B73271-4584-43AE-988D-643F52D90BE3}"/>
                </a:ext>
              </a:extLst>
            </p:cNvPr>
            <p:cNvGrpSpPr/>
            <p:nvPr/>
          </p:nvGrpSpPr>
          <p:grpSpPr>
            <a:xfrm>
              <a:off x="6849084" y="4573400"/>
              <a:ext cx="172714" cy="351502"/>
              <a:chOff x="6803364" y="4511805"/>
              <a:chExt cx="172714" cy="351502"/>
            </a:xfrm>
          </p:grpSpPr>
          <p:cxnSp>
            <p:nvCxnSpPr>
              <p:cNvPr id="86" name="直接连接符 85">
                <a:extLst>
                  <a:ext uri="{FF2B5EF4-FFF2-40B4-BE49-F238E27FC236}">
                    <a16:creationId xmlns:a16="http://schemas.microsoft.com/office/drawing/2014/main" id="{284B6427-FD3F-4752-9256-602754CFC72E}"/>
                  </a:ext>
                </a:extLst>
              </p:cNvPr>
              <p:cNvCxnSpPr>
                <a:cxnSpLocks/>
              </p:cNvCxnSpPr>
              <p:nvPr/>
            </p:nvCxnSpPr>
            <p:spPr>
              <a:xfrm>
                <a:off x="6803364" y="4511805"/>
                <a:ext cx="167951"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7141EB17-A255-47E2-8E1F-59CC4B24552B}"/>
                  </a:ext>
                </a:extLst>
              </p:cNvPr>
              <p:cNvCxnSpPr>
                <a:cxnSpLocks/>
              </p:cNvCxnSpPr>
              <p:nvPr/>
            </p:nvCxnSpPr>
            <p:spPr>
              <a:xfrm>
                <a:off x="6803364" y="4863307"/>
                <a:ext cx="167951"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1D910E0A-0B38-4B8D-B69C-8E091D062248}"/>
                  </a:ext>
                </a:extLst>
              </p:cNvPr>
              <p:cNvCxnSpPr>
                <a:cxnSpLocks/>
              </p:cNvCxnSpPr>
              <p:nvPr/>
            </p:nvCxnSpPr>
            <p:spPr>
              <a:xfrm>
                <a:off x="6976078" y="4511805"/>
                <a:ext cx="0" cy="350004"/>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A812BCD1-D250-4825-A2BC-43EAB7B178BF}"/>
                </a:ext>
              </a:extLst>
            </p:cNvPr>
            <p:cNvGrpSpPr/>
            <p:nvPr/>
          </p:nvGrpSpPr>
          <p:grpSpPr>
            <a:xfrm>
              <a:off x="4510717" y="4118911"/>
              <a:ext cx="1052805" cy="1562970"/>
              <a:chOff x="4510717" y="4088431"/>
              <a:chExt cx="1052805" cy="1562970"/>
            </a:xfrm>
          </p:grpSpPr>
          <p:sp>
            <p:nvSpPr>
              <p:cNvPr id="81" name="标题 1">
                <a:extLst>
                  <a:ext uri="{FF2B5EF4-FFF2-40B4-BE49-F238E27FC236}">
                    <a16:creationId xmlns:a16="http://schemas.microsoft.com/office/drawing/2014/main" id="{FF78F854-4ABA-4D6C-AFFA-57B48BA9D193}"/>
                  </a:ext>
                </a:extLst>
              </p:cNvPr>
              <p:cNvSpPr txBox="1">
                <a:spLocks/>
              </p:cNvSpPr>
              <p:nvPr/>
            </p:nvSpPr>
            <p:spPr bwMode="auto">
              <a:xfrm>
                <a:off x="4510718" y="4088431"/>
                <a:ext cx="76107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1 </a:t>
                </a:r>
                <a:r>
                  <a:rPr lang="en-US" altLang="zh-CN" sz="2000" dirty="0">
                    <a:solidFill>
                      <a:schemeClr val="accent2">
                        <a:lumMod val="75000"/>
                      </a:schemeClr>
                    </a:solidFill>
                    <a:latin typeface="+mn-lt"/>
                    <a:ea typeface="黑体" panose="02010609060101010101" pitchFamily="49" charset="-122"/>
                    <a:cs typeface="Gisha" panose="020B0604020202020204" pitchFamily="34" charset="-79"/>
                  </a:rPr>
                  <a:t>THz</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sp>
            <p:nvSpPr>
              <p:cNvPr id="82" name="标题 1">
                <a:extLst>
                  <a:ext uri="{FF2B5EF4-FFF2-40B4-BE49-F238E27FC236}">
                    <a16:creationId xmlns:a16="http://schemas.microsoft.com/office/drawing/2014/main" id="{9E5EDB00-F964-4BFF-AEBE-4437795FDB84}"/>
                  </a:ext>
                </a:extLst>
              </p:cNvPr>
              <p:cNvSpPr txBox="1">
                <a:spLocks/>
              </p:cNvSpPr>
              <p:nvPr/>
            </p:nvSpPr>
            <p:spPr bwMode="auto">
              <a:xfrm>
                <a:off x="4510718" y="4384793"/>
                <a:ext cx="76107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1 </a:t>
                </a:r>
                <a:r>
                  <a:rPr lang="en-US" altLang="zh-CN" sz="2000" dirty="0" err="1">
                    <a:solidFill>
                      <a:schemeClr val="accent2">
                        <a:lumMod val="75000"/>
                      </a:schemeClr>
                    </a:solidFill>
                    <a:latin typeface="+mn-lt"/>
                    <a:ea typeface="黑体" panose="02010609060101010101" pitchFamily="49" charset="-122"/>
                    <a:cs typeface="Gisha" panose="020B0604020202020204" pitchFamily="34" charset="-79"/>
                  </a:rPr>
                  <a:t>ps</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sp>
            <p:nvSpPr>
              <p:cNvPr id="83" name="标题 1">
                <a:extLst>
                  <a:ext uri="{FF2B5EF4-FFF2-40B4-BE49-F238E27FC236}">
                    <a16:creationId xmlns:a16="http://schemas.microsoft.com/office/drawing/2014/main" id="{EB3447DE-9A54-4ACA-8F6C-73282AD77C51}"/>
                  </a:ext>
                </a:extLst>
              </p:cNvPr>
              <p:cNvSpPr txBox="1">
                <a:spLocks/>
              </p:cNvSpPr>
              <p:nvPr/>
            </p:nvSpPr>
            <p:spPr bwMode="auto">
              <a:xfrm>
                <a:off x="4510717" y="4696866"/>
                <a:ext cx="102266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0.3 </a:t>
                </a:r>
                <a:r>
                  <a:rPr lang="en-US" altLang="zh-CN" sz="2000" dirty="0">
                    <a:solidFill>
                      <a:schemeClr val="accent2">
                        <a:lumMod val="75000"/>
                      </a:schemeClr>
                    </a:solidFill>
                    <a:latin typeface="+mn-lt"/>
                    <a:ea typeface="黑体" panose="02010609060101010101" pitchFamily="49" charset="-122"/>
                    <a:cs typeface="Gisha" panose="020B0604020202020204" pitchFamily="34" charset="-79"/>
                  </a:rPr>
                  <a:t>mm</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sp>
            <p:nvSpPr>
              <p:cNvPr id="84" name="标题 1">
                <a:extLst>
                  <a:ext uri="{FF2B5EF4-FFF2-40B4-BE49-F238E27FC236}">
                    <a16:creationId xmlns:a16="http://schemas.microsoft.com/office/drawing/2014/main" id="{A83FDC40-58F5-42A1-9618-A37A72CAD2EC}"/>
                  </a:ext>
                </a:extLst>
              </p:cNvPr>
              <p:cNvSpPr txBox="1">
                <a:spLocks/>
              </p:cNvSpPr>
              <p:nvPr/>
            </p:nvSpPr>
            <p:spPr bwMode="auto">
              <a:xfrm>
                <a:off x="4510718" y="4999137"/>
                <a:ext cx="92683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48 </a:t>
                </a:r>
                <a:r>
                  <a:rPr lang="en-US" altLang="zh-CN" sz="2000" dirty="0">
                    <a:solidFill>
                      <a:schemeClr val="accent2">
                        <a:lumMod val="75000"/>
                      </a:schemeClr>
                    </a:solidFill>
                    <a:latin typeface="+mn-lt"/>
                    <a:ea typeface="黑体" panose="02010609060101010101" pitchFamily="49" charset="-122"/>
                    <a:cs typeface="Gisha" panose="020B0604020202020204" pitchFamily="34" charset="-79"/>
                  </a:rPr>
                  <a:t>K</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sp>
            <p:nvSpPr>
              <p:cNvPr id="85" name="标题 1">
                <a:extLst>
                  <a:ext uri="{FF2B5EF4-FFF2-40B4-BE49-F238E27FC236}">
                    <a16:creationId xmlns:a16="http://schemas.microsoft.com/office/drawing/2014/main" id="{C77C5E02-ACE5-4EF6-A4B6-68C05E1CBB95}"/>
                  </a:ext>
                </a:extLst>
              </p:cNvPr>
              <p:cNvSpPr txBox="1">
                <a:spLocks/>
              </p:cNvSpPr>
              <p:nvPr/>
            </p:nvSpPr>
            <p:spPr bwMode="auto">
              <a:xfrm>
                <a:off x="4510717" y="5301397"/>
                <a:ext cx="105280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4.1 </a:t>
                </a:r>
                <a:r>
                  <a:rPr lang="en-US" altLang="zh-CN" sz="2000" dirty="0" err="1">
                    <a:solidFill>
                      <a:schemeClr val="accent2">
                        <a:lumMod val="75000"/>
                      </a:schemeClr>
                    </a:solidFill>
                    <a:latin typeface="+mn-lt"/>
                    <a:ea typeface="黑体" panose="02010609060101010101" pitchFamily="49" charset="-122"/>
                    <a:cs typeface="Gisha" panose="020B0604020202020204" pitchFamily="34" charset="-79"/>
                  </a:rPr>
                  <a:t>meV</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grpSp>
        <p:grpSp>
          <p:nvGrpSpPr>
            <p:cNvPr id="53" name="组合 52">
              <a:extLst>
                <a:ext uri="{FF2B5EF4-FFF2-40B4-BE49-F238E27FC236}">
                  <a16:creationId xmlns:a16="http://schemas.microsoft.com/office/drawing/2014/main" id="{4AD9E5FB-55C8-41BC-B1F3-8E42FE396FD8}"/>
                </a:ext>
              </a:extLst>
            </p:cNvPr>
            <p:cNvGrpSpPr/>
            <p:nvPr/>
          </p:nvGrpSpPr>
          <p:grpSpPr>
            <a:xfrm>
              <a:off x="4282203" y="4110515"/>
              <a:ext cx="303954" cy="1565988"/>
              <a:chOff x="4282203" y="4080035"/>
              <a:chExt cx="303954" cy="1565988"/>
            </a:xfrm>
          </p:grpSpPr>
          <p:sp>
            <p:nvSpPr>
              <p:cNvPr id="76" name="标题 1">
                <a:extLst>
                  <a:ext uri="{FF2B5EF4-FFF2-40B4-BE49-F238E27FC236}">
                    <a16:creationId xmlns:a16="http://schemas.microsoft.com/office/drawing/2014/main" id="{5335EC13-B5BA-4CE1-97F0-1D27435120C0}"/>
                  </a:ext>
                </a:extLst>
              </p:cNvPr>
              <p:cNvSpPr txBox="1">
                <a:spLocks/>
              </p:cNvSpPr>
              <p:nvPr/>
            </p:nvSpPr>
            <p:spPr bwMode="auto">
              <a:xfrm>
                <a:off x="4286485" y="4080035"/>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i="1" dirty="0">
                    <a:solidFill>
                      <a:schemeClr val="accent5">
                        <a:lumMod val="75000"/>
                      </a:schemeClr>
                    </a:solidFill>
                    <a:latin typeface="+mn-lt"/>
                    <a:ea typeface="黑体" panose="02010609060101010101" pitchFamily="49" charset="-122"/>
                    <a:cs typeface="Gisha" panose="020B0604020202020204" pitchFamily="34" charset="-79"/>
                  </a:rPr>
                  <a:t>f</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77" name="标题 1">
                <a:extLst>
                  <a:ext uri="{FF2B5EF4-FFF2-40B4-BE49-F238E27FC236}">
                    <a16:creationId xmlns:a16="http://schemas.microsoft.com/office/drawing/2014/main" id="{DA856574-A17C-4E32-8D33-6B78452DCDD2}"/>
                  </a:ext>
                </a:extLst>
              </p:cNvPr>
              <p:cNvSpPr txBox="1">
                <a:spLocks/>
              </p:cNvSpPr>
              <p:nvPr/>
            </p:nvSpPr>
            <p:spPr bwMode="auto">
              <a:xfrm>
                <a:off x="4282203" y="4397633"/>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solidFill>
                      <a:schemeClr val="accent5">
                        <a:lumMod val="75000"/>
                      </a:schemeClr>
                    </a:solidFill>
                    <a:latin typeface="+mn-lt"/>
                    <a:ea typeface="黑体" panose="02010609060101010101" pitchFamily="49" charset="-122"/>
                    <a:cs typeface="Gisha" panose="020B0604020202020204" pitchFamily="34" charset="-79"/>
                  </a:rPr>
                  <a:t>T</a:t>
                </a:r>
                <a:endParaRPr lang="zh-CN" altLang="en-US" sz="2000"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78" name="标题 1">
                <a:extLst>
                  <a:ext uri="{FF2B5EF4-FFF2-40B4-BE49-F238E27FC236}">
                    <a16:creationId xmlns:a16="http://schemas.microsoft.com/office/drawing/2014/main" id="{F39BA2D7-5077-4DC0-86EA-A57EDAA9D4AD}"/>
                  </a:ext>
                </a:extLst>
              </p:cNvPr>
              <p:cNvSpPr txBox="1">
                <a:spLocks/>
              </p:cNvSpPr>
              <p:nvPr/>
            </p:nvSpPr>
            <p:spPr bwMode="auto">
              <a:xfrm>
                <a:off x="4319923" y="4694449"/>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spc="500" dirty="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a:t>λ</a:t>
                </a:r>
                <a:endParaRPr lang="zh-CN" altLang="en-US" sz="2000"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79" name="标题 1">
                <a:extLst>
                  <a:ext uri="{FF2B5EF4-FFF2-40B4-BE49-F238E27FC236}">
                    <a16:creationId xmlns:a16="http://schemas.microsoft.com/office/drawing/2014/main" id="{F76CB8CE-7E56-4FF1-931E-5909E500ACD8}"/>
                  </a:ext>
                </a:extLst>
              </p:cNvPr>
              <p:cNvSpPr txBox="1">
                <a:spLocks/>
              </p:cNvSpPr>
              <p:nvPr/>
            </p:nvSpPr>
            <p:spPr bwMode="auto">
              <a:xfrm>
                <a:off x="4291534" y="5003200"/>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l-GR" altLang="zh-CN" sz="2000" dirty="0">
                    <a:solidFill>
                      <a:schemeClr val="accent5">
                        <a:lumMod val="75000"/>
                      </a:schemeClr>
                    </a:solidFill>
                    <a:latin typeface="+mn-lt"/>
                    <a:ea typeface="黑体" panose="02010609060101010101" pitchFamily="49" charset="-122"/>
                    <a:cs typeface="Gisha" panose="020B0604020202020204" pitchFamily="34" charset="-79"/>
                  </a:rPr>
                  <a:t>θ</a:t>
                </a:r>
                <a:endParaRPr lang="zh-CN" altLang="en-US" sz="2000"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80" name="标题 1">
                <a:extLst>
                  <a:ext uri="{FF2B5EF4-FFF2-40B4-BE49-F238E27FC236}">
                    <a16:creationId xmlns:a16="http://schemas.microsoft.com/office/drawing/2014/main" id="{E1954DB3-BA82-46CE-87BC-D66B601C6234}"/>
                  </a:ext>
                </a:extLst>
              </p:cNvPr>
              <p:cNvSpPr txBox="1">
                <a:spLocks/>
              </p:cNvSpPr>
              <p:nvPr/>
            </p:nvSpPr>
            <p:spPr bwMode="auto">
              <a:xfrm>
                <a:off x="4291534" y="5296019"/>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solidFill>
                      <a:schemeClr val="accent5">
                        <a:lumMod val="75000"/>
                      </a:schemeClr>
                    </a:solidFill>
                    <a:latin typeface="+mn-lt"/>
                    <a:ea typeface="黑体" panose="02010609060101010101" pitchFamily="49" charset="-122"/>
                    <a:cs typeface="Gisha" panose="020B0604020202020204" pitchFamily="34" charset="-79"/>
                  </a:rPr>
                  <a:t>E</a:t>
                </a:r>
                <a:endParaRPr lang="zh-CN" altLang="en-US" sz="2000"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nvGrpSpPr>
            <p:cNvPr id="55" name="组合 54">
              <a:extLst>
                <a:ext uri="{FF2B5EF4-FFF2-40B4-BE49-F238E27FC236}">
                  <a16:creationId xmlns:a16="http://schemas.microsoft.com/office/drawing/2014/main" id="{5200D976-9B8E-431B-B476-F88183BA2554}"/>
                </a:ext>
              </a:extLst>
            </p:cNvPr>
            <p:cNvGrpSpPr/>
            <p:nvPr/>
          </p:nvGrpSpPr>
          <p:grpSpPr>
            <a:xfrm>
              <a:off x="6042286" y="4116907"/>
              <a:ext cx="1182071" cy="1564974"/>
              <a:chOff x="5939646" y="4086427"/>
              <a:chExt cx="1182071" cy="1564974"/>
            </a:xfrm>
          </p:grpSpPr>
          <p:sp>
            <p:nvSpPr>
              <p:cNvPr id="71" name="标题 1">
                <a:extLst>
                  <a:ext uri="{FF2B5EF4-FFF2-40B4-BE49-F238E27FC236}">
                    <a16:creationId xmlns:a16="http://schemas.microsoft.com/office/drawing/2014/main" id="{91A204B4-63A5-4743-A0FE-5EDB3D895911}"/>
                  </a:ext>
                </a:extLst>
              </p:cNvPr>
              <p:cNvSpPr txBox="1">
                <a:spLocks/>
              </p:cNvSpPr>
              <p:nvPr/>
            </p:nvSpPr>
            <p:spPr bwMode="auto">
              <a:xfrm>
                <a:off x="5951291" y="4086427"/>
                <a:ext cx="117042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0.1 </a:t>
                </a:r>
                <a:r>
                  <a:rPr lang="en-US" altLang="zh-CN" sz="2000" dirty="0">
                    <a:solidFill>
                      <a:srgbClr val="7030A0"/>
                    </a:solidFill>
                    <a:latin typeface="+mn-lt"/>
                    <a:ea typeface="黑体" panose="02010609060101010101" pitchFamily="49" charset="-122"/>
                    <a:cs typeface="Gisha" panose="020B0604020202020204" pitchFamily="34" charset="-79"/>
                  </a:rPr>
                  <a:t>EHz</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sp>
            <p:nvSpPr>
              <p:cNvPr id="72" name="标题 1">
                <a:extLst>
                  <a:ext uri="{FF2B5EF4-FFF2-40B4-BE49-F238E27FC236}">
                    <a16:creationId xmlns:a16="http://schemas.microsoft.com/office/drawing/2014/main" id="{AF97C151-A41C-42F2-9774-03806D9529FC}"/>
                  </a:ext>
                </a:extLst>
              </p:cNvPr>
              <p:cNvSpPr txBox="1">
                <a:spLocks/>
              </p:cNvSpPr>
              <p:nvPr/>
            </p:nvSpPr>
            <p:spPr bwMode="auto">
              <a:xfrm>
                <a:off x="5939646" y="4392612"/>
                <a:ext cx="76107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10 </a:t>
                </a:r>
                <a:r>
                  <a:rPr lang="en-US" altLang="zh-CN" sz="2000" dirty="0">
                    <a:solidFill>
                      <a:srgbClr val="7030A0"/>
                    </a:solidFill>
                    <a:latin typeface="+mn-lt"/>
                    <a:ea typeface="黑体" panose="02010609060101010101" pitchFamily="49" charset="-122"/>
                    <a:cs typeface="Gisha" panose="020B0604020202020204" pitchFamily="34" charset="-79"/>
                  </a:rPr>
                  <a:t>as</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sp>
            <p:nvSpPr>
              <p:cNvPr id="73" name="标题 1">
                <a:extLst>
                  <a:ext uri="{FF2B5EF4-FFF2-40B4-BE49-F238E27FC236}">
                    <a16:creationId xmlns:a16="http://schemas.microsoft.com/office/drawing/2014/main" id="{1A063EF8-6E38-403D-800C-68653BA15B0B}"/>
                  </a:ext>
                </a:extLst>
              </p:cNvPr>
              <p:cNvSpPr txBox="1">
                <a:spLocks/>
              </p:cNvSpPr>
              <p:nvPr/>
            </p:nvSpPr>
            <p:spPr bwMode="auto">
              <a:xfrm>
                <a:off x="5947009" y="4696866"/>
                <a:ext cx="102266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3 </a:t>
                </a:r>
                <a:r>
                  <a:rPr lang="en-US" altLang="zh-CN" sz="2000" dirty="0">
                    <a:solidFill>
                      <a:srgbClr val="7030A0"/>
                    </a:solidFill>
                    <a:latin typeface="+mn-lt"/>
                    <a:ea typeface="黑体" panose="02010609060101010101" pitchFamily="49" charset="-122"/>
                    <a:cs typeface="Gisha" panose="020B0604020202020204" pitchFamily="34" charset="-79"/>
                  </a:rPr>
                  <a:t>nm</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sp>
            <p:nvSpPr>
              <p:cNvPr id="74" name="标题 1">
                <a:extLst>
                  <a:ext uri="{FF2B5EF4-FFF2-40B4-BE49-F238E27FC236}">
                    <a16:creationId xmlns:a16="http://schemas.microsoft.com/office/drawing/2014/main" id="{AD45A5BB-7B82-4CA2-867F-280C4A099632}"/>
                  </a:ext>
                </a:extLst>
              </p:cNvPr>
              <p:cNvSpPr txBox="1">
                <a:spLocks/>
              </p:cNvSpPr>
              <p:nvPr/>
            </p:nvSpPr>
            <p:spPr bwMode="auto">
              <a:xfrm>
                <a:off x="5947009" y="5301397"/>
                <a:ext cx="117042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0.41 </a:t>
                </a:r>
                <a:r>
                  <a:rPr lang="en-US" altLang="zh-CN" sz="2000" dirty="0">
                    <a:solidFill>
                      <a:srgbClr val="7030A0"/>
                    </a:solidFill>
                    <a:latin typeface="+mn-lt"/>
                    <a:ea typeface="黑体" panose="02010609060101010101" pitchFamily="49" charset="-122"/>
                    <a:cs typeface="Gisha" panose="020B0604020202020204" pitchFamily="34" charset="-79"/>
                  </a:rPr>
                  <a:t>keV</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sp>
            <p:nvSpPr>
              <p:cNvPr id="75" name="标题 1">
                <a:extLst>
                  <a:ext uri="{FF2B5EF4-FFF2-40B4-BE49-F238E27FC236}">
                    <a16:creationId xmlns:a16="http://schemas.microsoft.com/office/drawing/2014/main" id="{4298C127-1DCF-43B0-8BBF-5F9668B15FF8}"/>
                  </a:ext>
                </a:extLst>
              </p:cNvPr>
              <p:cNvSpPr txBox="1">
                <a:spLocks/>
              </p:cNvSpPr>
              <p:nvPr/>
            </p:nvSpPr>
            <p:spPr bwMode="auto">
              <a:xfrm>
                <a:off x="5947933" y="4993869"/>
                <a:ext cx="92683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4.8 </a:t>
                </a:r>
                <a:r>
                  <a:rPr lang="en-US" altLang="zh-CN" sz="2000" dirty="0">
                    <a:solidFill>
                      <a:srgbClr val="7030A0"/>
                    </a:solidFill>
                    <a:latin typeface="+mn-lt"/>
                    <a:ea typeface="黑体" panose="02010609060101010101" pitchFamily="49" charset="-122"/>
                    <a:cs typeface="Gisha" panose="020B0604020202020204" pitchFamily="34" charset="-79"/>
                  </a:rPr>
                  <a:t>MK</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grpSp>
        <p:grpSp>
          <p:nvGrpSpPr>
            <p:cNvPr id="58" name="组合 57">
              <a:extLst>
                <a:ext uri="{FF2B5EF4-FFF2-40B4-BE49-F238E27FC236}">
                  <a16:creationId xmlns:a16="http://schemas.microsoft.com/office/drawing/2014/main" id="{4A02A1BD-F033-4585-8D54-E5386AA383A1}"/>
                </a:ext>
              </a:extLst>
            </p:cNvPr>
            <p:cNvGrpSpPr/>
            <p:nvPr/>
          </p:nvGrpSpPr>
          <p:grpSpPr>
            <a:xfrm>
              <a:off x="5528655" y="4241627"/>
              <a:ext cx="522959" cy="1292970"/>
              <a:chOff x="5528655" y="4241627"/>
              <a:chExt cx="522959" cy="1292970"/>
            </a:xfrm>
          </p:grpSpPr>
          <p:grpSp>
            <p:nvGrpSpPr>
              <p:cNvPr id="64" name="组合 63">
                <a:extLst>
                  <a:ext uri="{FF2B5EF4-FFF2-40B4-BE49-F238E27FC236}">
                    <a16:creationId xmlns:a16="http://schemas.microsoft.com/office/drawing/2014/main" id="{07D3589A-6FE0-41BB-AD9A-BBA7AA1907CF}"/>
                  </a:ext>
                </a:extLst>
              </p:cNvPr>
              <p:cNvGrpSpPr/>
              <p:nvPr/>
            </p:nvGrpSpPr>
            <p:grpSpPr>
              <a:xfrm>
                <a:off x="5528655" y="4241627"/>
                <a:ext cx="522959" cy="1292970"/>
                <a:chOff x="5416687" y="4211147"/>
                <a:chExt cx="593092" cy="1292970"/>
              </a:xfrm>
            </p:grpSpPr>
            <p:sp>
              <p:nvSpPr>
                <p:cNvPr id="66" name="任意多边形: 形状 65">
                  <a:extLst>
                    <a:ext uri="{FF2B5EF4-FFF2-40B4-BE49-F238E27FC236}">
                      <a16:creationId xmlns:a16="http://schemas.microsoft.com/office/drawing/2014/main" id="{261F6529-4112-408E-BB6F-F11F15405536}"/>
                    </a:ext>
                  </a:extLst>
                </p:cNvPr>
                <p:cNvSpPr/>
                <p:nvPr/>
              </p:nvSpPr>
              <p:spPr>
                <a:xfrm rot="360736">
                  <a:off x="5416687" y="4211147"/>
                  <a:ext cx="587827"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832E23E9-C7CF-40BF-8D3C-80147E963E36}"/>
                    </a:ext>
                  </a:extLst>
                </p:cNvPr>
                <p:cNvSpPr/>
                <p:nvPr/>
              </p:nvSpPr>
              <p:spPr>
                <a:xfrm rot="360736">
                  <a:off x="5416687" y="4511998"/>
                  <a:ext cx="587827"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30AB9D1D-667B-4527-A987-A3650772ACE8}"/>
                    </a:ext>
                  </a:extLst>
                </p:cNvPr>
                <p:cNvSpPr/>
                <p:nvPr/>
              </p:nvSpPr>
              <p:spPr>
                <a:xfrm rot="360736">
                  <a:off x="5416688" y="4807784"/>
                  <a:ext cx="587828"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B0EECB3C-C134-4D2F-A110-33383267A142}"/>
                    </a:ext>
                  </a:extLst>
                </p:cNvPr>
                <p:cNvSpPr/>
                <p:nvPr/>
              </p:nvSpPr>
              <p:spPr>
                <a:xfrm rot="360736">
                  <a:off x="5416690" y="5100595"/>
                  <a:ext cx="587828"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900781FB-A865-43F0-B529-2FF9ACF89F70}"/>
                    </a:ext>
                  </a:extLst>
                </p:cNvPr>
                <p:cNvSpPr/>
                <p:nvPr/>
              </p:nvSpPr>
              <p:spPr>
                <a:xfrm rot="360736">
                  <a:off x="5421951" y="5419945"/>
                  <a:ext cx="587828"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65" name="标题 1">
                    <a:extLst>
                      <a:ext uri="{FF2B5EF4-FFF2-40B4-BE49-F238E27FC236}">
                        <a16:creationId xmlns:a16="http://schemas.microsoft.com/office/drawing/2014/main" id="{DFC022BF-D561-4B62-A336-EDB80D5045F0}"/>
                      </a:ext>
                    </a:extLst>
                  </p:cNvPr>
                  <p:cNvSpPr txBox="1">
                    <a:spLocks/>
                  </p:cNvSpPr>
                  <p:nvPr/>
                </p:nvSpPr>
                <p:spPr bwMode="auto">
                  <a:xfrm>
                    <a:off x="5561147" y="4677054"/>
                    <a:ext cx="475438" cy="3951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ea typeface="黑体" panose="02010609060101010101" pitchFamily="49" charset="-122"/>
                                  <a:cs typeface="Gisha" panose="020B0604020202020204" pitchFamily="34" charset="-79"/>
                                </a:rPr>
                              </m:ctrlPr>
                            </m:sSupPr>
                            <m:e>
                              <m:r>
                                <a:rPr lang="en-US" altLang="zh-CN" sz="1400" b="0" i="1" smtClean="0">
                                  <a:latin typeface="Cambria Math" panose="02040503050406030204" pitchFamily="18" charset="0"/>
                                  <a:ea typeface="黑体" panose="02010609060101010101" pitchFamily="49" charset="-122"/>
                                  <a:cs typeface="Gisha" panose="020B0604020202020204" pitchFamily="34" charset="-79"/>
                                </a:rPr>
                                <m:t>10</m:t>
                              </m:r>
                            </m:e>
                            <m:sup>
                              <m:r>
                                <a:rPr lang="en-US" altLang="zh-CN" sz="1400" b="0" i="1" smtClean="0">
                                  <a:latin typeface="Cambria Math" panose="02040503050406030204" pitchFamily="18" charset="0"/>
                                  <a:ea typeface="黑体" panose="02010609060101010101" pitchFamily="49" charset="-122"/>
                                  <a:cs typeface="Gisha" panose="020B0604020202020204" pitchFamily="34" charset="-79"/>
                                </a:rPr>
                                <m:t>5</m:t>
                              </m:r>
                            </m:sup>
                          </m:sSup>
                        </m:oMath>
                      </m:oMathPara>
                    </a14:m>
                    <a:endParaRPr lang="zh-CN" altLang="en-US" sz="2000" i="1" dirty="0">
                      <a:solidFill>
                        <a:srgbClr val="7030A0"/>
                      </a:solidFill>
                      <a:latin typeface="+mn-lt"/>
                      <a:ea typeface="黑体" panose="02010609060101010101" pitchFamily="49" charset="-122"/>
                      <a:cs typeface="Gisha" panose="020B0604020202020204" pitchFamily="34" charset="-79"/>
                    </a:endParaRPr>
                  </a:p>
                </p:txBody>
              </p:sp>
            </mc:Choice>
            <mc:Fallback xmlns="">
              <p:sp>
                <p:nvSpPr>
                  <p:cNvPr id="89" name="标题 1">
                    <a:extLst>
                      <a:ext uri="{FF2B5EF4-FFF2-40B4-BE49-F238E27FC236}">
                        <a16:creationId xmlns:a16="http://schemas.microsoft.com/office/drawing/2014/main" id="{F8B5F522-D427-4740-ADAC-9D7CAE734524}"/>
                      </a:ext>
                    </a:extLst>
                  </p:cNvPr>
                  <p:cNvSpPr txBox="1">
                    <a:spLocks noRot="1" noChangeAspect="1" noMove="1" noResize="1" noEditPoints="1" noAdjustHandles="1" noChangeArrowheads="1" noChangeShapeType="1" noTextEdit="1"/>
                  </p:cNvSpPr>
                  <p:nvPr/>
                </p:nvSpPr>
                <p:spPr bwMode="auto">
                  <a:xfrm>
                    <a:off x="5561147" y="4677054"/>
                    <a:ext cx="475438" cy="395198"/>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59" name="组合 58">
              <a:extLst>
                <a:ext uri="{FF2B5EF4-FFF2-40B4-BE49-F238E27FC236}">
                  <a16:creationId xmlns:a16="http://schemas.microsoft.com/office/drawing/2014/main" id="{6AEFB9C5-716C-417D-987E-6B9C9F051DFC}"/>
                </a:ext>
              </a:extLst>
            </p:cNvPr>
            <p:cNvGrpSpPr/>
            <p:nvPr/>
          </p:nvGrpSpPr>
          <p:grpSpPr>
            <a:xfrm>
              <a:off x="7015913" y="4237514"/>
              <a:ext cx="362431" cy="1277938"/>
              <a:chOff x="7015913" y="4191794"/>
              <a:chExt cx="362431" cy="1277938"/>
            </a:xfrm>
          </p:grpSpPr>
          <p:cxnSp>
            <p:nvCxnSpPr>
              <p:cNvPr id="60" name="直接连接符 59">
                <a:extLst>
                  <a:ext uri="{FF2B5EF4-FFF2-40B4-BE49-F238E27FC236}">
                    <a16:creationId xmlns:a16="http://schemas.microsoft.com/office/drawing/2014/main" id="{607B3877-7886-494B-934C-EF6E0CF65031}"/>
                  </a:ext>
                </a:extLst>
              </p:cNvPr>
              <p:cNvCxnSpPr>
                <a:cxnSpLocks/>
              </p:cNvCxnSpPr>
              <p:nvPr/>
            </p:nvCxnSpPr>
            <p:spPr>
              <a:xfrm>
                <a:off x="7155969" y="5469732"/>
                <a:ext cx="222375"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7F3920D-697B-402D-96A7-DE236C1D8280}"/>
                  </a:ext>
                </a:extLst>
              </p:cNvPr>
              <p:cNvCxnSpPr>
                <a:cxnSpLocks/>
              </p:cNvCxnSpPr>
              <p:nvPr/>
            </p:nvCxnSpPr>
            <p:spPr>
              <a:xfrm>
                <a:off x="7015913" y="5153819"/>
                <a:ext cx="362431"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B1E4BBE-19C3-4452-9787-B4AA55EE590C}"/>
                  </a:ext>
                </a:extLst>
              </p:cNvPr>
              <p:cNvCxnSpPr>
                <a:cxnSpLocks/>
              </p:cNvCxnSpPr>
              <p:nvPr/>
            </p:nvCxnSpPr>
            <p:spPr>
              <a:xfrm>
                <a:off x="7015913" y="4191794"/>
                <a:ext cx="362431"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2DA0B06-5018-4EDB-A8A7-11E0235B7327}"/>
                  </a:ext>
                </a:extLst>
              </p:cNvPr>
              <p:cNvCxnSpPr>
                <a:cxnSpLocks/>
              </p:cNvCxnSpPr>
              <p:nvPr/>
            </p:nvCxnSpPr>
            <p:spPr>
              <a:xfrm>
                <a:off x="7378344" y="4191794"/>
                <a:ext cx="0" cy="1277938"/>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44144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par>
                                <p:cTn id="11" presetID="22" presetClass="exit" presetSubtype="8" fill="hold" grpId="0" nodeType="withEffect">
                                  <p:stCondLst>
                                    <p:cond delay="0"/>
                                  </p:stCondLst>
                                  <p:childTnLst>
                                    <p:animEffect transition="out" filter="wipe(left)">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left)">
                                      <p:cBhvr>
                                        <p:cTn id="19" dur="500"/>
                                        <p:tgtEl>
                                          <p:spTgt spid="5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1" nodeType="clickEffect">
                                  <p:stCondLst>
                                    <p:cond delay="0"/>
                                  </p:stCondLst>
                                  <p:childTnLst>
                                    <p:animMotion origin="layout" path="M 0 0 L 0 0.23218 " pathEditMode="relative" ptsTypes="AA">
                                      <p:cBhvr>
                                        <p:cTn id="26" dur="500" fill="hold"/>
                                        <p:tgtEl>
                                          <p:spTgt spid="56"/>
                                        </p:tgtEl>
                                        <p:attrNameLst>
                                          <p:attrName>ppt_x</p:attrName>
                                          <p:attrName>ppt_y</p:attrName>
                                        </p:attrNameLst>
                                      </p:cBhvr>
                                    </p:animMotion>
                                  </p:childTnLst>
                                </p:cTn>
                              </p:par>
                              <p:par>
                                <p:cTn id="27" presetID="0" presetClass="path" presetSubtype="0" accel="50000" decel="50000" fill="hold" grpId="1" nodeType="withEffect">
                                  <p:stCondLst>
                                    <p:cond delay="0"/>
                                  </p:stCondLst>
                                  <p:childTnLst>
                                    <p:animMotion origin="layout" path="M 0 0 L 0 0.23218 " pathEditMode="relative" ptsTypes="AA">
                                      <p:cBhvr>
                                        <p:cTn id="28" dur="500" fill="hold"/>
                                        <p:tgtEl>
                                          <p:spTgt spid="57"/>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 0.23218 " pathEditMode="relative" ptsTypes="AA">
                                      <p:cBhvr>
                                        <p:cTn id="30" dur="500" fill="hold"/>
                                        <p:tgtEl>
                                          <p:spTgt spid="39"/>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 0.23218 " pathEditMode="relative" ptsTypes="AA">
                                      <p:cBhvr>
                                        <p:cTn id="32" dur="500" fill="hold"/>
                                        <p:tgtEl>
                                          <p:spTgt spid="37"/>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 0.23218 " pathEditMode="relative" ptsTypes="AA">
                                      <p:cBhvr>
                                        <p:cTn id="34" dur="500" fill="hold"/>
                                        <p:tgtEl>
                                          <p:spTgt spid="33"/>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 0.23218 " pathEditMode="relative" ptsTypes="AA">
                                      <p:cBhvr>
                                        <p:cTn id="36" dur="500" fill="hold"/>
                                        <p:tgtEl>
                                          <p:spTgt spid="34"/>
                                        </p:tgtEl>
                                        <p:attrNameLst>
                                          <p:attrName>ppt_x</p:attrName>
                                          <p:attrName>ppt_y</p:attrName>
                                        </p:attrNameLst>
                                      </p:cBhvr>
                                    </p:animMotion>
                                  </p:childTnLst>
                                </p:cTn>
                              </p:par>
                              <p:par>
                                <p:cTn id="37" presetID="22" presetClass="entr" presetSubtype="1"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up)">
                                      <p:cBhvr>
                                        <p:cTn id="39" dur="500"/>
                                        <p:tgtEl>
                                          <p:spTgt spid="49"/>
                                        </p:tgtEl>
                                      </p:cBhvr>
                                    </p:animEffect>
                                  </p:childTnLst>
                                </p:cTn>
                              </p:par>
                            </p:childTnLst>
                          </p:cTn>
                        </p:par>
                        <p:par>
                          <p:cTn id="40" fill="hold">
                            <p:stCondLst>
                              <p:cond delay="500"/>
                            </p:stCondLst>
                            <p:childTnLst>
                              <p:par>
                                <p:cTn id="41" presetID="1" presetClass="exit" presetSubtype="0" fill="hold" grpId="2" nodeType="afterEffect">
                                  <p:stCondLst>
                                    <p:cond delay="0"/>
                                  </p:stCondLst>
                                  <p:childTnLst>
                                    <p:set>
                                      <p:cBhvr>
                                        <p:cTn id="42" dur="1" fill="hold">
                                          <p:stCondLst>
                                            <p:cond delay="0"/>
                                          </p:stCondLst>
                                        </p:cTn>
                                        <p:tgtEl>
                                          <p:spTgt spid="56"/>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5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7" grpId="0" animBg="1"/>
      <p:bldP spid="37" grpId="1" animBg="1"/>
      <p:bldP spid="40" grpId="0"/>
      <p:bldP spid="33" grpId="0" animBg="1"/>
      <p:bldP spid="33" grpId="1" animBg="1"/>
      <p:bldP spid="35" grpId="0"/>
      <p:bldP spid="54" grpId="0"/>
      <p:bldP spid="56" grpId="0"/>
      <p:bldP spid="56" grpId="1"/>
      <p:bldP spid="56" grpId="2"/>
      <p:bldP spid="57" grpId="0"/>
      <p:bldP spid="57" grpId="1"/>
      <p:bldP spid="57"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3AD1546-F4A9-45EB-8828-6CD8FFBA7971}"/>
              </a:ext>
            </a:extLst>
          </p:cNvPr>
          <p:cNvSpPr txBox="1">
            <a:spLocks/>
          </p:cNvSpPr>
          <p:nvPr/>
        </p:nvSpPr>
        <p:spPr bwMode="auto">
          <a:xfrm>
            <a:off x="946247" y="280716"/>
            <a:ext cx="2137612" cy="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3200" b="1" spc="500" dirty="0">
                <a:latin typeface="微软雅黑" panose="020B0503020204020204" pitchFamily="34" charset="-122"/>
                <a:ea typeface="微软雅黑" panose="020B0503020204020204" pitchFamily="34" charset="-122"/>
              </a:rPr>
              <a:t>研究背景</a:t>
            </a:r>
          </a:p>
        </p:txBody>
      </p:sp>
      <p:sp>
        <p:nvSpPr>
          <p:cNvPr id="4" name="标题 1">
            <a:extLst>
              <a:ext uri="{FF2B5EF4-FFF2-40B4-BE49-F238E27FC236}">
                <a16:creationId xmlns:a16="http://schemas.microsoft.com/office/drawing/2014/main" id="{42F176BD-FEC3-4406-B419-CFED0CDF8708}"/>
              </a:ext>
            </a:extLst>
          </p:cNvPr>
          <p:cNvSpPr txBox="1">
            <a:spLocks/>
          </p:cNvSpPr>
          <p:nvPr/>
        </p:nvSpPr>
        <p:spPr bwMode="auto">
          <a:xfrm>
            <a:off x="7564083" y="6511945"/>
            <a:ext cx="1274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zh-CN" altLang="en-US" sz="1600" b="1" spc="500" dirty="0">
                <a:solidFill>
                  <a:srgbClr val="BF926D"/>
                </a:solidFill>
                <a:latin typeface="微软雅黑" panose="020B0503020204020204" pitchFamily="34" charset="-122"/>
                <a:ea typeface="微软雅黑" panose="020B0503020204020204" pitchFamily="34" charset="-122"/>
              </a:rPr>
              <a:t>研究背景</a:t>
            </a:r>
          </a:p>
        </p:txBody>
      </p:sp>
      <p:sp>
        <p:nvSpPr>
          <p:cNvPr id="30" name="标题 1">
            <a:extLst>
              <a:ext uri="{FF2B5EF4-FFF2-40B4-BE49-F238E27FC236}">
                <a16:creationId xmlns:a16="http://schemas.microsoft.com/office/drawing/2014/main" id="{08B6C0A5-B414-4B86-9AF0-450F78AA781B}"/>
              </a:ext>
            </a:extLst>
          </p:cNvPr>
          <p:cNvSpPr txBox="1">
            <a:spLocks/>
          </p:cNvSpPr>
          <p:nvPr/>
        </p:nvSpPr>
        <p:spPr bwMode="auto">
          <a:xfrm>
            <a:off x="3457915" y="1328816"/>
            <a:ext cx="2105607" cy="51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3200" b="1" spc="500" dirty="0">
                <a:solidFill>
                  <a:schemeClr val="accent1">
                    <a:lumMod val="50000"/>
                  </a:schemeClr>
                </a:solidFill>
                <a:latin typeface="黑体" panose="02010609060101010101" pitchFamily="49" charset="-122"/>
                <a:ea typeface="黑体" panose="02010609060101010101" pitchFamily="49" charset="-122"/>
              </a:rPr>
              <a:t>激光变频</a:t>
            </a:r>
          </a:p>
        </p:txBody>
      </p:sp>
      <p:pic>
        <p:nvPicPr>
          <p:cNvPr id="23" name="图片 22" descr="手机屏幕截图&#10;&#10;描述已自动生成">
            <a:extLst>
              <a:ext uri="{FF2B5EF4-FFF2-40B4-BE49-F238E27FC236}">
                <a16:creationId xmlns:a16="http://schemas.microsoft.com/office/drawing/2014/main" id="{69253930-A618-49B3-AC1E-8B33CF9E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180" y="2351016"/>
            <a:ext cx="6857078" cy="1686723"/>
          </a:xfrm>
          <a:prstGeom prst="rect">
            <a:avLst/>
          </a:prstGeom>
        </p:spPr>
      </p:pic>
      <p:grpSp>
        <p:nvGrpSpPr>
          <p:cNvPr id="41" name="组合 40">
            <a:extLst>
              <a:ext uri="{FF2B5EF4-FFF2-40B4-BE49-F238E27FC236}">
                <a16:creationId xmlns:a16="http://schemas.microsoft.com/office/drawing/2014/main" id="{906F4F85-00F0-4F90-93DB-64983B40A641}"/>
              </a:ext>
            </a:extLst>
          </p:cNvPr>
          <p:cNvGrpSpPr/>
          <p:nvPr/>
        </p:nvGrpSpPr>
        <p:grpSpPr>
          <a:xfrm>
            <a:off x="2090882" y="5678189"/>
            <a:ext cx="4328584" cy="641581"/>
            <a:chOff x="2090881" y="5636780"/>
            <a:chExt cx="4328584" cy="641581"/>
          </a:xfrm>
        </p:grpSpPr>
        <p:grpSp>
          <p:nvGrpSpPr>
            <p:cNvPr id="42" name="组合 41">
              <a:extLst>
                <a:ext uri="{FF2B5EF4-FFF2-40B4-BE49-F238E27FC236}">
                  <a16:creationId xmlns:a16="http://schemas.microsoft.com/office/drawing/2014/main" id="{96CF9936-50CD-4B42-939E-D378BC41C4B6}"/>
                </a:ext>
              </a:extLst>
            </p:cNvPr>
            <p:cNvGrpSpPr/>
            <p:nvPr/>
          </p:nvGrpSpPr>
          <p:grpSpPr>
            <a:xfrm>
              <a:off x="2090881" y="5636780"/>
              <a:ext cx="2328719" cy="641581"/>
              <a:chOff x="2090881" y="5636780"/>
              <a:chExt cx="2328719" cy="641581"/>
            </a:xfrm>
          </p:grpSpPr>
          <p:sp>
            <p:nvSpPr>
              <p:cNvPr id="47" name="左大括号 46">
                <a:extLst>
                  <a:ext uri="{FF2B5EF4-FFF2-40B4-BE49-F238E27FC236}">
                    <a16:creationId xmlns:a16="http://schemas.microsoft.com/office/drawing/2014/main" id="{71A429D9-2B59-42FE-BB46-B41675501871}"/>
                  </a:ext>
                </a:extLst>
              </p:cNvPr>
              <p:cNvSpPr/>
              <p:nvPr/>
            </p:nvSpPr>
            <p:spPr>
              <a:xfrm rot="16200000">
                <a:off x="3114872" y="4612789"/>
                <a:ext cx="280738" cy="2328719"/>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8" name="图片 47" descr="图片包含 游戏机, 画&#10;&#10;描述已自动生成">
                <a:extLst>
                  <a:ext uri="{FF2B5EF4-FFF2-40B4-BE49-F238E27FC236}">
                    <a16:creationId xmlns:a16="http://schemas.microsoft.com/office/drawing/2014/main" id="{71E56886-ECB8-487F-971C-32C1D600C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315" y="5811561"/>
                <a:ext cx="447745" cy="429089"/>
              </a:xfrm>
              <a:prstGeom prst="rect">
                <a:avLst/>
              </a:prstGeom>
            </p:spPr>
          </p:pic>
          <p:sp>
            <p:nvSpPr>
              <p:cNvPr id="52" name="标题 1">
                <a:extLst>
                  <a:ext uri="{FF2B5EF4-FFF2-40B4-BE49-F238E27FC236}">
                    <a16:creationId xmlns:a16="http://schemas.microsoft.com/office/drawing/2014/main" id="{F4E00207-3A9F-4838-B1F1-6FEF18BBAAD4}"/>
                  </a:ext>
                </a:extLst>
              </p:cNvPr>
              <p:cNvSpPr txBox="1">
                <a:spLocks/>
              </p:cNvSpPr>
              <p:nvPr/>
            </p:nvSpPr>
            <p:spPr bwMode="auto">
              <a:xfrm>
                <a:off x="2612742" y="5928357"/>
                <a:ext cx="132912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zh-CN" altLang="en-US" sz="2000" dirty="0">
                    <a:latin typeface="+mn-lt"/>
                    <a:ea typeface="黑体" panose="02010609060101010101" pitchFamily="49" charset="-122"/>
                    <a:cs typeface="Gisha" panose="020B0604020202020204" pitchFamily="34" charset="-79"/>
                  </a:rPr>
                  <a:t>   电子学</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nvGrpSpPr>
            <p:cNvPr id="43" name="组合 42">
              <a:extLst>
                <a:ext uri="{FF2B5EF4-FFF2-40B4-BE49-F238E27FC236}">
                  <a16:creationId xmlns:a16="http://schemas.microsoft.com/office/drawing/2014/main" id="{6F716E76-5E5D-48E3-BEC6-34BCDD578D03}"/>
                </a:ext>
              </a:extLst>
            </p:cNvPr>
            <p:cNvGrpSpPr/>
            <p:nvPr/>
          </p:nvGrpSpPr>
          <p:grpSpPr>
            <a:xfrm>
              <a:off x="4800600" y="5636780"/>
              <a:ext cx="1618865" cy="641581"/>
              <a:chOff x="4800600" y="5636780"/>
              <a:chExt cx="1618865" cy="641581"/>
            </a:xfrm>
          </p:grpSpPr>
          <p:sp>
            <p:nvSpPr>
              <p:cNvPr id="44" name="左大括号 43">
                <a:extLst>
                  <a:ext uri="{FF2B5EF4-FFF2-40B4-BE49-F238E27FC236}">
                    <a16:creationId xmlns:a16="http://schemas.microsoft.com/office/drawing/2014/main" id="{E3D15B6C-9AC6-4A67-8049-3DD74816201C}"/>
                  </a:ext>
                </a:extLst>
              </p:cNvPr>
              <p:cNvSpPr/>
              <p:nvPr/>
            </p:nvSpPr>
            <p:spPr>
              <a:xfrm rot="16200000">
                <a:off x="5469664" y="4967716"/>
                <a:ext cx="280738" cy="1618865"/>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5" name="图片 44" descr="图片包含 游戏机, 刀, 体育&#10;&#10;描述已自动生成">
                <a:extLst>
                  <a:ext uri="{FF2B5EF4-FFF2-40B4-BE49-F238E27FC236}">
                    <a16:creationId xmlns:a16="http://schemas.microsoft.com/office/drawing/2014/main" id="{D99FF6EF-0705-421D-B838-5FC065FBF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223" y="5816201"/>
                <a:ext cx="379415" cy="443723"/>
              </a:xfrm>
              <a:prstGeom prst="rect">
                <a:avLst/>
              </a:prstGeom>
            </p:spPr>
          </p:pic>
          <p:sp>
            <p:nvSpPr>
              <p:cNvPr id="46" name="标题 1">
                <a:extLst>
                  <a:ext uri="{FF2B5EF4-FFF2-40B4-BE49-F238E27FC236}">
                    <a16:creationId xmlns:a16="http://schemas.microsoft.com/office/drawing/2014/main" id="{6BE7F919-1200-4623-BFEE-BC0AEC618A50}"/>
                  </a:ext>
                </a:extLst>
              </p:cNvPr>
              <p:cNvSpPr txBox="1">
                <a:spLocks/>
              </p:cNvSpPr>
              <p:nvPr/>
            </p:nvSpPr>
            <p:spPr bwMode="auto">
              <a:xfrm>
                <a:off x="5169763" y="5928357"/>
                <a:ext cx="85590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latin typeface="+mn-lt"/>
                    <a:ea typeface="黑体" panose="02010609060101010101" pitchFamily="49" charset="-122"/>
                    <a:cs typeface="Gisha" panose="020B0604020202020204" pitchFamily="34" charset="-79"/>
                  </a:rPr>
                  <a:t>光学</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sp>
        <p:nvSpPr>
          <p:cNvPr id="54" name="标题 1">
            <a:extLst>
              <a:ext uri="{FF2B5EF4-FFF2-40B4-BE49-F238E27FC236}">
                <a16:creationId xmlns:a16="http://schemas.microsoft.com/office/drawing/2014/main" id="{4D36064E-697F-47E4-AC24-52AC3BD6E1E9}"/>
              </a:ext>
            </a:extLst>
          </p:cNvPr>
          <p:cNvSpPr txBox="1">
            <a:spLocks/>
          </p:cNvSpPr>
          <p:nvPr/>
        </p:nvSpPr>
        <p:spPr bwMode="auto">
          <a:xfrm>
            <a:off x="2393626" y="1972976"/>
            <a:ext cx="423418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latin typeface="+mn-lt"/>
                <a:ea typeface="黑体" panose="02010609060101010101" pitchFamily="49" charset="-122"/>
                <a:cs typeface="Gisha" panose="020B0604020202020204" pitchFamily="34" charset="-79"/>
              </a:rPr>
              <a:t>电磁波谱</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grpSp>
        <p:nvGrpSpPr>
          <p:cNvPr id="11" name="组合 10">
            <a:extLst>
              <a:ext uri="{FF2B5EF4-FFF2-40B4-BE49-F238E27FC236}">
                <a16:creationId xmlns:a16="http://schemas.microsoft.com/office/drawing/2014/main" id="{4918AF6B-30E7-495C-8992-4716FFA75E78}"/>
              </a:ext>
            </a:extLst>
          </p:cNvPr>
          <p:cNvGrpSpPr/>
          <p:nvPr/>
        </p:nvGrpSpPr>
        <p:grpSpPr>
          <a:xfrm>
            <a:off x="4622370" y="2990850"/>
            <a:ext cx="1079058" cy="2559968"/>
            <a:chOff x="4622370" y="2990850"/>
            <a:chExt cx="1079058" cy="2559968"/>
          </a:xfrm>
        </p:grpSpPr>
        <p:cxnSp>
          <p:nvCxnSpPr>
            <p:cNvPr id="5" name="直接连接符 4">
              <a:extLst>
                <a:ext uri="{FF2B5EF4-FFF2-40B4-BE49-F238E27FC236}">
                  <a16:creationId xmlns:a16="http://schemas.microsoft.com/office/drawing/2014/main" id="{5B7A31E6-4295-43A4-8E90-CAAC8A03B822}"/>
                </a:ext>
              </a:extLst>
            </p:cNvPr>
            <p:cNvCxnSpPr>
              <a:cxnSpLocks/>
            </p:cNvCxnSpPr>
            <p:nvPr/>
          </p:nvCxnSpPr>
          <p:spPr>
            <a:xfrm>
              <a:off x="5550822" y="2990850"/>
              <a:ext cx="0" cy="244849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标题 1">
              <a:extLst>
                <a:ext uri="{FF2B5EF4-FFF2-40B4-BE49-F238E27FC236}">
                  <a16:creationId xmlns:a16="http://schemas.microsoft.com/office/drawing/2014/main" id="{A573FBFF-BE54-41AB-8A3D-1E8219E4967A}"/>
                </a:ext>
              </a:extLst>
            </p:cNvPr>
            <p:cNvSpPr txBox="1">
              <a:spLocks/>
            </p:cNvSpPr>
            <p:nvPr/>
          </p:nvSpPr>
          <p:spPr bwMode="auto">
            <a:xfrm>
              <a:off x="4622370" y="5200814"/>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solidFill>
                    <a:srgbClr val="C00000"/>
                  </a:solidFill>
                  <a:latin typeface="+mn-lt"/>
                  <a:ea typeface="黑体" panose="02010609060101010101" pitchFamily="49" charset="-122"/>
                  <a:cs typeface="Gisha" panose="020B0604020202020204" pitchFamily="34" charset="-79"/>
                </a:rPr>
                <a:t>1064nm</a:t>
              </a:r>
              <a:endParaRPr lang="zh-CN" altLang="en-US" sz="1800" i="1" dirty="0">
                <a:solidFill>
                  <a:srgbClr val="C00000"/>
                </a:solidFill>
                <a:latin typeface="+mn-lt"/>
                <a:ea typeface="黑体" panose="02010609060101010101" pitchFamily="49" charset="-122"/>
                <a:cs typeface="Gisha" panose="020B0604020202020204" pitchFamily="34" charset="-79"/>
              </a:endParaRPr>
            </a:p>
          </p:txBody>
        </p:sp>
      </p:grpSp>
      <p:grpSp>
        <p:nvGrpSpPr>
          <p:cNvPr id="10" name="组合 9">
            <a:extLst>
              <a:ext uri="{FF2B5EF4-FFF2-40B4-BE49-F238E27FC236}">
                <a16:creationId xmlns:a16="http://schemas.microsoft.com/office/drawing/2014/main" id="{0EC12AF8-9A13-4982-836A-2B0A5BA7A631}"/>
              </a:ext>
            </a:extLst>
          </p:cNvPr>
          <p:cNvGrpSpPr/>
          <p:nvPr/>
        </p:nvGrpSpPr>
        <p:grpSpPr>
          <a:xfrm>
            <a:off x="4618015" y="2990850"/>
            <a:ext cx="1079058" cy="2329228"/>
            <a:chOff x="4618015" y="2990850"/>
            <a:chExt cx="1079058" cy="2329228"/>
          </a:xfrm>
        </p:grpSpPr>
        <p:cxnSp>
          <p:nvCxnSpPr>
            <p:cNvPr id="32" name="直接连接符 31">
              <a:extLst>
                <a:ext uri="{FF2B5EF4-FFF2-40B4-BE49-F238E27FC236}">
                  <a16:creationId xmlns:a16="http://schemas.microsoft.com/office/drawing/2014/main" id="{58673491-F9CD-4148-9628-4682E14FC086}"/>
                </a:ext>
              </a:extLst>
            </p:cNvPr>
            <p:cNvCxnSpPr>
              <a:cxnSpLocks/>
            </p:cNvCxnSpPr>
            <p:nvPr/>
          </p:nvCxnSpPr>
          <p:spPr>
            <a:xfrm>
              <a:off x="5451297" y="2990850"/>
              <a:ext cx="0" cy="20764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标题 1">
              <a:extLst>
                <a:ext uri="{FF2B5EF4-FFF2-40B4-BE49-F238E27FC236}">
                  <a16:creationId xmlns:a16="http://schemas.microsoft.com/office/drawing/2014/main" id="{6E42DFDE-ED95-4BCE-A6C1-AA31BF12CE30}"/>
                </a:ext>
              </a:extLst>
            </p:cNvPr>
            <p:cNvSpPr txBox="1">
              <a:spLocks/>
            </p:cNvSpPr>
            <p:nvPr/>
          </p:nvSpPr>
          <p:spPr bwMode="auto">
            <a:xfrm>
              <a:off x="4618015" y="4970074"/>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solidFill>
                    <a:srgbClr val="C00000"/>
                  </a:solidFill>
                  <a:latin typeface="+mn-lt"/>
                  <a:ea typeface="黑体" panose="02010609060101010101" pitchFamily="49" charset="-122"/>
                  <a:cs typeface="Gisha" panose="020B0604020202020204" pitchFamily="34" charset="-79"/>
                </a:rPr>
                <a:t>1319nm</a:t>
              </a:r>
              <a:endParaRPr lang="zh-CN" altLang="en-US" sz="1800" i="1" dirty="0">
                <a:solidFill>
                  <a:srgbClr val="C00000"/>
                </a:solidFill>
                <a:latin typeface="+mn-lt"/>
                <a:ea typeface="黑体" panose="02010609060101010101" pitchFamily="49" charset="-122"/>
                <a:cs typeface="Gisha" panose="020B0604020202020204" pitchFamily="34" charset="-79"/>
              </a:endParaRPr>
            </a:p>
          </p:txBody>
        </p:sp>
      </p:grpSp>
      <p:grpSp>
        <p:nvGrpSpPr>
          <p:cNvPr id="12" name="组合 11">
            <a:extLst>
              <a:ext uri="{FF2B5EF4-FFF2-40B4-BE49-F238E27FC236}">
                <a16:creationId xmlns:a16="http://schemas.microsoft.com/office/drawing/2014/main" id="{40DF2CD9-ECFE-4CE4-9D7E-3997D79D812F}"/>
              </a:ext>
            </a:extLst>
          </p:cNvPr>
          <p:cNvGrpSpPr/>
          <p:nvPr/>
        </p:nvGrpSpPr>
        <p:grpSpPr>
          <a:xfrm>
            <a:off x="5347832" y="2999514"/>
            <a:ext cx="1079058" cy="2355484"/>
            <a:chOff x="5347832" y="2999514"/>
            <a:chExt cx="1079058" cy="2355484"/>
          </a:xfrm>
        </p:grpSpPr>
        <p:cxnSp>
          <p:nvCxnSpPr>
            <p:cNvPr id="38" name="直接连接符 37">
              <a:extLst>
                <a:ext uri="{FF2B5EF4-FFF2-40B4-BE49-F238E27FC236}">
                  <a16:creationId xmlns:a16="http://schemas.microsoft.com/office/drawing/2014/main" id="{07CB504F-A09F-4FBA-B7C4-534B620118E1}"/>
                </a:ext>
              </a:extLst>
            </p:cNvPr>
            <p:cNvCxnSpPr>
              <a:cxnSpLocks/>
            </p:cNvCxnSpPr>
            <p:nvPr/>
          </p:nvCxnSpPr>
          <p:spPr>
            <a:xfrm>
              <a:off x="5601112" y="2999514"/>
              <a:ext cx="0" cy="20764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标题 1">
              <a:extLst>
                <a:ext uri="{FF2B5EF4-FFF2-40B4-BE49-F238E27FC236}">
                  <a16:creationId xmlns:a16="http://schemas.microsoft.com/office/drawing/2014/main" id="{1967DFB8-CC3D-4817-BA06-79C9A9A9CD78}"/>
                </a:ext>
              </a:extLst>
            </p:cNvPr>
            <p:cNvSpPr txBox="1">
              <a:spLocks/>
            </p:cNvSpPr>
            <p:nvPr/>
          </p:nvSpPr>
          <p:spPr bwMode="auto">
            <a:xfrm>
              <a:off x="5347832" y="5004994"/>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solidFill>
                    <a:srgbClr val="FF0000"/>
                  </a:solidFill>
                  <a:latin typeface="+mn-lt"/>
                  <a:ea typeface="黑体" panose="02010609060101010101" pitchFamily="49" charset="-122"/>
                  <a:cs typeface="Gisha" panose="020B0604020202020204" pitchFamily="34" charset="-79"/>
                </a:rPr>
                <a:t>660nm</a:t>
              </a:r>
              <a:endParaRPr lang="zh-CN" altLang="en-US" sz="1800" i="1" dirty="0">
                <a:solidFill>
                  <a:srgbClr val="FF0000"/>
                </a:solidFill>
                <a:latin typeface="+mn-lt"/>
                <a:ea typeface="黑体" panose="02010609060101010101" pitchFamily="49" charset="-122"/>
                <a:cs typeface="Gisha" panose="020B0604020202020204" pitchFamily="34" charset="-79"/>
              </a:endParaRPr>
            </a:p>
          </p:txBody>
        </p:sp>
      </p:grpSp>
      <p:grpSp>
        <p:nvGrpSpPr>
          <p:cNvPr id="13" name="组合 12">
            <a:extLst>
              <a:ext uri="{FF2B5EF4-FFF2-40B4-BE49-F238E27FC236}">
                <a16:creationId xmlns:a16="http://schemas.microsoft.com/office/drawing/2014/main" id="{4FE41D9F-39C2-483E-83EF-F4C4EF561BB8}"/>
              </a:ext>
            </a:extLst>
          </p:cNvPr>
          <p:cNvGrpSpPr/>
          <p:nvPr/>
        </p:nvGrpSpPr>
        <p:grpSpPr>
          <a:xfrm>
            <a:off x="5487875" y="2993460"/>
            <a:ext cx="1079058" cy="2557358"/>
            <a:chOff x="5497206" y="2993460"/>
            <a:chExt cx="1079058" cy="2557358"/>
          </a:xfrm>
        </p:grpSpPr>
        <p:sp>
          <p:nvSpPr>
            <p:cNvPr id="55" name="标题 1">
              <a:extLst>
                <a:ext uri="{FF2B5EF4-FFF2-40B4-BE49-F238E27FC236}">
                  <a16:creationId xmlns:a16="http://schemas.microsoft.com/office/drawing/2014/main" id="{139223E9-38CE-4479-B270-E92A45869BCF}"/>
                </a:ext>
              </a:extLst>
            </p:cNvPr>
            <p:cNvSpPr txBox="1">
              <a:spLocks/>
            </p:cNvSpPr>
            <p:nvPr/>
          </p:nvSpPr>
          <p:spPr bwMode="auto">
            <a:xfrm>
              <a:off x="5497206" y="5200814"/>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solidFill>
                    <a:srgbClr val="00B050"/>
                  </a:solidFill>
                  <a:latin typeface="+mn-lt"/>
                  <a:ea typeface="黑体" panose="02010609060101010101" pitchFamily="49" charset="-122"/>
                  <a:cs typeface="Gisha" panose="020B0604020202020204" pitchFamily="34" charset="-79"/>
                </a:rPr>
                <a:t>532nm</a:t>
              </a:r>
              <a:endParaRPr lang="zh-CN" altLang="en-US" sz="1800" i="1" dirty="0">
                <a:solidFill>
                  <a:srgbClr val="00B050"/>
                </a:solidFill>
                <a:latin typeface="+mn-lt"/>
                <a:ea typeface="黑体" panose="02010609060101010101" pitchFamily="49" charset="-122"/>
                <a:cs typeface="Gisha" panose="020B0604020202020204" pitchFamily="34" charset="-79"/>
              </a:endParaRPr>
            </a:p>
          </p:txBody>
        </p:sp>
        <p:cxnSp>
          <p:nvCxnSpPr>
            <p:cNvPr id="58" name="直接连接符 57">
              <a:extLst>
                <a:ext uri="{FF2B5EF4-FFF2-40B4-BE49-F238E27FC236}">
                  <a16:creationId xmlns:a16="http://schemas.microsoft.com/office/drawing/2014/main" id="{632F85DF-6454-4C4F-91C7-BBE733A0C8D4}"/>
                </a:ext>
              </a:extLst>
            </p:cNvPr>
            <p:cNvCxnSpPr>
              <a:cxnSpLocks/>
            </p:cNvCxnSpPr>
            <p:nvPr/>
          </p:nvCxnSpPr>
          <p:spPr>
            <a:xfrm>
              <a:off x="5677790" y="2993460"/>
              <a:ext cx="0" cy="244849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E9BE40E-F693-4357-8B62-8AFB42541C98}"/>
              </a:ext>
            </a:extLst>
          </p:cNvPr>
          <p:cNvGrpSpPr/>
          <p:nvPr/>
        </p:nvGrpSpPr>
        <p:grpSpPr>
          <a:xfrm>
            <a:off x="5544500" y="2991593"/>
            <a:ext cx="1079058" cy="2176237"/>
            <a:chOff x="5563245" y="2990850"/>
            <a:chExt cx="1079058" cy="2176237"/>
          </a:xfrm>
        </p:grpSpPr>
        <p:cxnSp>
          <p:nvCxnSpPr>
            <p:cNvPr id="50" name="直接连接符 49">
              <a:extLst>
                <a:ext uri="{FF2B5EF4-FFF2-40B4-BE49-F238E27FC236}">
                  <a16:creationId xmlns:a16="http://schemas.microsoft.com/office/drawing/2014/main" id="{F90DAACC-3C12-4645-ADA2-946588E5A736}"/>
                </a:ext>
              </a:extLst>
            </p:cNvPr>
            <p:cNvCxnSpPr>
              <a:cxnSpLocks/>
            </p:cNvCxnSpPr>
            <p:nvPr/>
          </p:nvCxnSpPr>
          <p:spPr>
            <a:xfrm>
              <a:off x="5750219" y="2990850"/>
              <a:ext cx="0" cy="207645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59" name="标题 1">
              <a:extLst>
                <a:ext uri="{FF2B5EF4-FFF2-40B4-BE49-F238E27FC236}">
                  <a16:creationId xmlns:a16="http://schemas.microsoft.com/office/drawing/2014/main" id="{6574682F-A798-4743-8DA3-C742B83FD803}"/>
                </a:ext>
              </a:extLst>
            </p:cNvPr>
            <p:cNvSpPr txBox="1">
              <a:spLocks/>
            </p:cNvSpPr>
            <p:nvPr/>
          </p:nvSpPr>
          <p:spPr bwMode="auto">
            <a:xfrm>
              <a:off x="5563245" y="4817083"/>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solidFill>
                    <a:srgbClr val="0070C0"/>
                  </a:solidFill>
                  <a:latin typeface="+mn-lt"/>
                  <a:ea typeface="黑体" panose="02010609060101010101" pitchFamily="49" charset="-122"/>
                  <a:cs typeface="Gisha" panose="020B0604020202020204" pitchFamily="34" charset="-79"/>
                </a:rPr>
                <a:t>440nm</a:t>
              </a:r>
              <a:endParaRPr lang="zh-CN" altLang="en-US" sz="1800" i="1" dirty="0">
                <a:solidFill>
                  <a:srgbClr val="0070C0"/>
                </a:solidFill>
                <a:latin typeface="+mn-lt"/>
                <a:ea typeface="黑体" panose="02010609060101010101" pitchFamily="49" charset="-122"/>
                <a:cs typeface="Gisha" panose="020B0604020202020204" pitchFamily="34" charset="-79"/>
              </a:endParaRPr>
            </a:p>
          </p:txBody>
        </p:sp>
      </p:grpSp>
      <p:grpSp>
        <p:nvGrpSpPr>
          <p:cNvPr id="15" name="组合 14">
            <a:extLst>
              <a:ext uri="{FF2B5EF4-FFF2-40B4-BE49-F238E27FC236}">
                <a16:creationId xmlns:a16="http://schemas.microsoft.com/office/drawing/2014/main" id="{93A3A98F-B5DE-40BF-96BE-969500BD2234}"/>
              </a:ext>
            </a:extLst>
          </p:cNvPr>
          <p:cNvGrpSpPr/>
          <p:nvPr/>
        </p:nvGrpSpPr>
        <p:grpSpPr>
          <a:xfrm>
            <a:off x="6132074" y="2999514"/>
            <a:ext cx="1079058" cy="2549036"/>
            <a:chOff x="6113412" y="2999514"/>
            <a:chExt cx="1079058" cy="2549036"/>
          </a:xfrm>
        </p:grpSpPr>
        <p:cxnSp>
          <p:nvCxnSpPr>
            <p:cNvPr id="60" name="直接连接符 59">
              <a:extLst>
                <a:ext uri="{FF2B5EF4-FFF2-40B4-BE49-F238E27FC236}">
                  <a16:creationId xmlns:a16="http://schemas.microsoft.com/office/drawing/2014/main" id="{C71F4B0A-9B73-463A-B0D4-D3BE8DD9107C}"/>
                </a:ext>
              </a:extLst>
            </p:cNvPr>
            <p:cNvCxnSpPr>
              <a:cxnSpLocks/>
            </p:cNvCxnSpPr>
            <p:nvPr/>
          </p:nvCxnSpPr>
          <p:spPr>
            <a:xfrm>
              <a:off x="6418024" y="2999514"/>
              <a:ext cx="0" cy="244849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标题 1">
              <a:extLst>
                <a:ext uri="{FF2B5EF4-FFF2-40B4-BE49-F238E27FC236}">
                  <a16:creationId xmlns:a16="http://schemas.microsoft.com/office/drawing/2014/main" id="{B3407D84-3339-4AB1-BAA1-8ED01C4454A6}"/>
                </a:ext>
              </a:extLst>
            </p:cNvPr>
            <p:cNvSpPr txBox="1">
              <a:spLocks/>
            </p:cNvSpPr>
            <p:nvPr/>
          </p:nvSpPr>
          <p:spPr bwMode="auto">
            <a:xfrm>
              <a:off x="6113412" y="5198546"/>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solidFill>
                    <a:srgbClr val="7030A0"/>
                  </a:solidFill>
                  <a:latin typeface="+mn-lt"/>
                  <a:ea typeface="黑体" panose="02010609060101010101" pitchFamily="49" charset="-122"/>
                  <a:cs typeface="Gisha" panose="020B0604020202020204" pitchFamily="34" charset="-79"/>
                </a:rPr>
                <a:t>EUV</a:t>
              </a:r>
              <a:endParaRPr lang="zh-CN" altLang="en-US" sz="1800" i="1" dirty="0">
                <a:solidFill>
                  <a:srgbClr val="7030A0"/>
                </a:solidFill>
                <a:latin typeface="+mn-lt"/>
                <a:ea typeface="黑体" panose="02010609060101010101" pitchFamily="49" charset="-122"/>
                <a:cs typeface="Gisha" panose="020B0604020202020204" pitchFamily="34" charset="-79"/>
              </a:endParaRPr>
            </a:p>
          </p:txBody>
        </p:sp>
      </p:grpSp>
      <p:grpSp>
        <p:nvGrpSpPr>
          <p:cNvPr id="16" name="组合 15">
            <a:extLst>
              <a:ext uri="{FF2B5EF4-FFF2-40B4-BE49-F238E27FC236}">
                <a16:creationId xmlns:a16="http://schemas.microsoft.com/office/drawing/2014/main" id="{58DBA42B-EBFC-436B-A48A-40F491DE12E1}"/>
              </a:ext>
            </a:extLst>
          </p:cNvPr>
          <p:cNvGrpSpPr/>
          <p:nvPr/>
        </p:nvGrpSpPr>
        <p:grpSpPr>
          <a:xfrm>
            <a:off x="4000385" y="3008845"/>
            <a:ext cx="1079058" cy="2530838"/>
            <a:chOff x="4009716" y="3008845"/>
            <a:chExt cx="1079058" cy="2530838"/>
          </a:xfrm>
        </p:grpSpPr>
        <p:cxnSp>
          <p:nvCxnSpPr>
            <p:cNvPr id="62" name="直接连接符 61">
              <a:extLst>
                <a:ext uri="{FF2B5EF4-FFF2-40B4-BE49-F238E27FC236}">
                  <a16:creationId xmlns:a16="http://schemas.microsoft.com/office/drawing/2014/main" id="{C471BD23-DB9E-4EA4-9819-28B3133F084D}"/>
                </a:ext>
              </a:extLst>
            </p:cNvPr>
            <p:cNvCxnSpPr>
              <a:cxnSpLocks/>
            </p:cNvCxnSpPr>
            <p:nvPr/>
          </p:nvCxnSpPr>
          <p:spPr>
            <a:xfrm>
              <a:off x="4778949" y="3008845"/>
              <a:ext cx="0" cy="244849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63" name="标题 1">
              <a:extLst>
                <a:ext uri="{FF2B5EF4-FFF2-40B4-BE49-F238E27FC236}">
                  <a16:creationId xmlns:a16="http://schemas.microsoft.com/office/drawing/2014/main" id="{FA3BC74C-DCD4-43E7-A345-B23F534F8C7E}"/>
                </a:ext>
              </a:extLst>
            </p:cNvPr>
            <p:cNvSpPr txBox="1">
              <a:spLocks/>
            </p:cNvSpPr>
            <p:nvPr/>
          </p:nvSpPr>
          <p:spPr bwMode="auto">
            <a:xfrm>
              <a:off x="4009716" y="5189679"/>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solidFill>
                    <a:srgbClr val="FFC000"/>
                  </a:solidFill>
                  <a:latin typeface="+mn-lt"/>
                  <a:ea typeface="黑体" panose="02010609060101010101" pitchFamily="49" charset="-122"/>
                  <a:cs typeface="Gisha" panose="020B0604020202020204" pitchFamily="34" charset="-79"/>
                </a:rPr>
                <a:t>THz</a:t>
              </a:r>
              <a:endParaRPr lang="zh-CN" altLang="en-US" sz="1800" i="1" dirty="0">
                <a:solidFill>
                  <a:srgbClr val="FFC000"/>
                </a:solidFill>
                <a:latin typeface="+mn-lt"/>
                <a:ea typeface="黑体" panose="02010609060101010101" pitchFamily="49" charset="-122"/>
                <a:cs typeface="Gisha" panose="020B0604020202020204" pitchFamily="34" charset="-79"/>
              </a:endParaRPr>
            </a:p>
          </p:txBody>
        </p:sp>
      </p:grpSp>
      <p:pic>
        <p:nvPicPr>
          <p:cNvPr id="18" name="图片 17">
            <a:extLst>
              <a:ext uri="{FF2B5EF4-FFF2-40B4-BE49-F238E27FC236}">
                <a16:creationId xmlns:a16="http://schemas.microsoft.com/office/drawing/2014/main" id="{A85C23A6-F4A8-4967-8738-03D36C825955}"/>
              </a:ext>
            </a:extLst>
          </p:cNvPr>
          <p:cNvPicPr>
            <a:picLocks noChangeAspect="1"/>
          </p:cNvPicPr>
          <p:nvPr/>
        </p:nvPicPr>
        <p:blipFill>
          <a:blip r:embed="rId6"/>
          <a:stretch>
            <a:fillRect/>
          </a:stretch>
        </p:blipFill>
        <p:spPr>
          <a:xfrm>
            <a:off x="5328540" y="1315059"/>
            <a:ext cx="2748520" cy="1482449"/>
          </a:xfrm>
          <a:prstGeom prst="rect">
            <a:avLst/>
          </a:prstGeom>
        </p:spPr>
      </p:pic>
      <p:grpSp>
        <p:nvGrpSpPr>
          <p:cNvPr id="70" name="组合 69">
            <a:extLst>
              <a:ext uri="{FF2B5EF4-FFF2-40B4-BE49-F238E27FC236}">
                <a16:creationId xmlns:a16="http://schemas.microsoft.com/office/drawing/2014/main" id="{AFD1767B-A4A7-4553-AC47-965C29576685}"/>
              </a:ext>
            </a:extLst>
          </p:cNvPr>
          <p:cNvGrpSpPr/>
          <p:nvPr/>
        </p:nvGrpSpPr>
        <p:grpSpPr>
          <a:xfrm>
            <a:off x="4595077" y="4228892"/>
            <a:ext cx="1085401" cy="661326"/>
            <a:chOff x="4595077" y="4228892"/>
            <a:chExt cx="1085401" cy="661326"/>
          </a:xfrm>
        </p:grpSpPr>
        <p:cxnSp>
          <p:nvCxnSpPr>
            <p:cNvPr id="20" name="直接箭头连接符 19">
              <a:extLst>
                <a:ext uri="{FF2B5EF4-FFF2-40B4-BE49-F238E27FC236}">
                  <a16:creationId xmlns:a16="http://schemas.microsoft.com/office/drawing/2014/main" id="{B6ED635E-6672-4E1C-90E4-266D0DAF7A88}"/>
                </a:ext>
              </a:extLst>
            </p:cNvPr>
            <p:cNvCxnSpPr>
              <a:cxnSpLocks/>
            </p:cNvCxnSpPr>
            <p:nvPr/>
          </p:nvCxnSpPr>
          <p:spPr>
            <a:xfrm flipH="1">
              <a:off x="4824472" y="4572000"/>
              <a:ext cx="54722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6" name="标题 1">
              <a:extLst>
                <a:ext uri="{FF2B5EF4-FFF2-40B4-BE49-F238E27FC236}">
                  <a16:creationId xmlns:a16="http://schemas.microsoft.com/office/drawing/2014/main" id="{934A2B20-F0C6-4919-A85F-200138E254E6}"/>
                </a:ext>
              </a:extLst>
            </p:cNvPr>
            <p:cNvSpPr txBox="1">
              <a:spLocks/>
            </p:cNvSpPr>
            <p:nvPr/>
          </p:nvSpPr>
          <p:spPr bwMode="auto">
            <a:xfrm>
              <a:off x="4595077" y="4228892"/>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OPO</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 name="标题 1">
              <a:extLst>
                <a:ext uri="{FF2B5EF4-FFF2-40B4-BE49-F238E27FC236}">
                  <a16:creationId xmlns:a16="http://schemas.microsoft.com/office/drawing/2014/main" id="{864FB8AD-DAEC-4F6D-A7B5-DC1E52B6D898}"/>
                </a:ext>
              </a:extLst>
            </p:cNvPr>
            <p:cNvSpPr txBox="1">
              <a:spLocks/>
            </p:cNvSpPr>
            <p:nvPr/>
          </p:nvSpPr>
          <p:spPr bwMode="auto">
            <a:xfrm>
              <a:off x="4601420" y="4540214"/>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DFG</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9" name="组合 28">
            <a:extLst>
              <a:ext uri="{FF2B5EF4-FFF2-40B4-BE49-F238E27FC236}">
                <a16:creationId xmlns:a16="http://schemas.microsoft.com/office/drawing/2014/main" id="{90FD8378-8308-42CE-897B-AE8FAA3421B9}"/>
              </a:ext>
            </a:extLst>
          </p:cNvPr>
          <p:cNvGrpSpPr/>
          <p:nvPr/>
        </p:nvGrpSpPr>
        <p:grpSpPr>
          <a:xfrm>
            <a:off x="5521248" y="4050406"/>
            <a:ext cx="1088704" cy="824444"/>
            <a:chOff x="5521248" y="4050406"/>
            <a:chExt cx="1088704" cy="824444"/>
          </a:xfrm>
        </p:grpSpPr>
        <p:cxnSp>
          <p:nvCxnSpPr>
            <p:cNvPr id="64" name="直接箭头连接符 63">
              <a:extLst>
                <a:ext uri="{FF2B5EF4-FFF2-40B4-BE49-F238E27FC236}">
                  <a16:creationId xmlns:a16="http://schemas.microsoft.com/office/drawing/2014/main" id="{467DF7EE-AE9E-402B-BA26-F527493E0256}"/>
                </a:ext>
              </a:extLst>
            </p:cNvPr>
            <p:cNvCxnSpPr>
              <a:cxnSpLocks/>
            </p:cNvCxnSpPr>
            <p:nvPr/>
          </p:nvCxnSpPr>
          <p:spPr>
            <a:xfrm rot="10800000" flipH="1">
              <a:off x="5813410" y="4389120"/>
              <a:ext cx="54722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5" name="标题 1">
              <a:extLst>
                <a:ext uri="{FF2B5EF4-FFF2-40B4-BE49-F238E27FC236}">
                  <a16:creationId xmlns:a16="http://schemas.microsoft.com/office/drawing/2014/main" id="{AF11C556-6746-44F5-A569-4A6FE0B3FD50}"/>
                </a:ext>
              </a:extLst>
            </p:cNvPr>
            <p:cNvSpPr txBox="1">
              <a:spLocks/>
            </p:cNvSpPr>
            <p:nvPr/>
          </p:nvSpPr>
          <p:spPr bwMode="auto">
            <a:xfrm>
              <a:off x="5530894" y="4050406"/>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OPO</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标题 1">
              <a:extLst>
                <a:ext uri="{FF2B5EF4-FFF2-40B4-BE49-F238E27FC236}">
                  <a16:creationId xmlns:a16="http://schemas.microsoft.com/office/drawing/2014/main" id="{26F89D3B-7900-4550-88A9-CC66BD16A002}"/>
                </a:ext>
              </a:extLst>
            </p:cNvPr>
            <p:cNvSpPr txBox="1">
              <a:spLocks/>
            </p:cNvSpPr>
            <p:nvPr/>
          </p:nvSpPr>
          <p:spPr bwMode="auto">
            <a:xfrm>
              <a:off x="5521248" y="4355066"/>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SFG</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9" name="标题 1">
              <a:extLst>
                <a:ext uri="{FF2B5EF4-FFF2-40B4-BE49-F238E27FC236}">
                  <a16:creationId xmlns:a16="http://schemas.microsoft.com/office/drawing/2014/main" id="{840C679B-510B-4564-9C49-7AFF4F101D4E}"/>
                </a:ext>
              </a:extLst>
            </p:cNvPr>
            <p:cNvSpPr txBox="1">
              <a:spLocks/>
            </p:cNvSpPr>
            <p:nvPr/>
          </p:nvSpPr>
          <p:spPr bwMode="auto">
            <a:xfrm>
              <a:off x="5530894" y="4524846"/>
              <a:ext cx="107905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SHG</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7" name="图片 6" descr="图片包含 游戏机, 文字, 画&#10;&#10;描述已自动生成">
            <a:extLst>
              <a:ext uri="{FF2B5EF4-FFF2-40B4-BE49-F238E27FC236}">
                <a16:creationId xmlns:a16="http://schemas.microsoft.com/office/drawing/2014/main" id="{1F8E66AD-6AF9-4150-A78F-13C2AC8CE7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1026" y="4132643"/>
            <a:ext cx="2027887" cy="1484413"/>
          </a:xfrm>
          <a:prstGeom prst="rect">
            <a:avLst/>
          </a:prstGeom>
        </p:spPr>
      </p:pic>
      <p:pic>
        <p:nvPicPr>
          <p:cNvPr id="17" name="图片 16" descr="图片包含 游戏机, 画, 截图&#10;&#10;描述已自动生成">
            <a:extLst>
              <a:ext uri="{FF2B5EF4-FFF2-40B4-BE49-F238E27FC236}">
                <a16:creationId xmlns:a16="http://schemas.microsoft.com/office/drawing/2014/main" id="{37BBADE8-E5F5-4752-9225-E0B0A4734F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951" y="4119507"/>
            <a:ext cx="3707196" cy="1528115"/>
          </a:xfrm>
          <a:prstGeom prst="rect">
            <a:avLst/>
          </a:prstGeom>
        </p:spPr>
      </p:pic>
      <p:grpSp>
        <p:nvGrpSpPr>
          <p:cNvPr id="51" name="组合 50">
            <a:extLst>
              <a:ext uri="{FF2B5EF4-FFF2-40B4-BE49-F238E27FC236}">
                <a16:creationId xmlns:a16="http://schemas.microsoft.com/office/drawing/2014/main" id="{5E9B31AD-9698-44AA-81D5-014E3D86F708}"/>
              </a:ext>
            </a:extLst>
          </p:cNvPr>
          <p:cNvGrpSpPr/>
          <p:nvPr/>
        </p:nvGrpSpPr>
        <p:grpSpPr>
          <a:xfrm>
            <a:off x="31809" y="6491415"/>
            <a:ext cx="437891" cy="299556"/>
            <a:chOff x="8539422" y="6009541"/>
            <a:chExt cx="437891" cy="299556"/>
          </a:xfrm>
        </p:grpSpPr>
        <p:sp>
          <p:nvSpPr>
            <p:cNvPr id="53" name="卷形: 垂直 52">
              <a:extLst>
                <a:ext uri="{FF2B5EF4-FFF2-40B4-BE49-F238E27FC236}">
                  <a16:creationId xmlns:a16="http://schemas.microsoft.com/office/drawing/2014/main" id="{B5FEB51C-51D3-41FF-BA8C-25956DE74C1D}"/>
                </a:ext>
              </a:extLst>
            </p:cNvPr>
            <p:cNvSpPr/>
            <p:nvPr/>
          </p:nvSpPr>
          <p:spPr>
            <a:xfrm>
              <a:off x="8594985" y="6009541"/>
              <a:ext cx="326766" cy="292101"/>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标题 1">
              <a:extLst>
                <a:ext uri="{FF2B5EF4-FFF2-40B4-BE49-F238E27FC236}">
                  <a16:creationId xmlns:a16="http://schemas.microsoft.com/office/drawing/2014/main" id="{BCADF01A-EE0C-4418-BA0A-B171B6259DAA}"/>
                </a:ext>
              </a:extLst>
            </p:cNvPr>
            <p:cNvSpPr txBox="1">
              <a:spLocks/>
            </p:cNvSpPr>
            <p:nvPr/>
          </p:nvSpPr>
          <p:spPr bwMode="auto">
            <a:xfrm>
              <a:off x="8539422" y="6034809"/>
              <a:ext cx="437891" cy="27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r>
                <a:rPr lang="en-US" altLang="zh-CN" sz="1400" b="1" dirty="0">
                  <a:latin typeface="+mn-ea"/>
                  <a:ea typeface="+mn-ea"/>
                  <a:cs typeface="Times New Roman" panose="02020603050405020304" pitchFamily="18" charset="0"/>
                </a:rPr>
                <a:t>9</a:t>
              </a:r>
              <a:endParaRPr lang="zh-CN" altLang="en-US" sz="1600" b="1" dirty="0">
                <a:latin typeface="+mn-ea"/>
                <a:ea typeface="+mn-ea"/>
                <a:cs typeface="Times New Roman" panose="02020603050405020304" pitchFamily="18" charset="0"/>
              </a:endParaRPr>
            </a:p>
          </p:txBody>
        </p:sp>
      </p:grpSp>
      <p:grpSp>
        <p:nvGrpSpPr>
          <p:cNvPr id="57" name="组合 56">
            <a:extLst>
              <a:ext uri="{FF2B5EF4-FFF2-40B4-BE49-F238E27FC236}">
                <a16:creationId xmlns:a16="http://schemas.microsoft.com/office/drawing/2014/main" id="{05E0DF19-1272-4EB3-B078-F0C36E2300E3}"/>
              </a:ext>
            </a:extLst>
          </p:cNvPr>
          <p:cNvGrpSpPr/>
          <p:nvPr/>
        </p:nvGrpSpPr>
        <p:grpSpPr>
          <a:xfrm>
            <a:off x="4282203" y="4073191"/>
            <a:ext cx="3096141" cy="1571366"/>
            <a:chOff x="4282203" y="4110515"/>
            <a:chExt cx="3096141" cy="1571366"/>
          </a:xfrm>
        </p:grpSpPr>
        <p:grpSp>
          <p:nvGrpSpPr>
            <p:cNvPr id="71" name="组合 70">
              <a:extLst>
                <a:ext uri="{FF2B5EF4-FFF2-40B4-BE49-F238E27FC236}">
                  <a16:creationId xmlns:a16="http://schemas.microsoft.com/office/drawing/2014/main" id="{86FD4862-B208-4CB9-9003-12DDC91B2508}"/>
                </a:ext>
              </a:extLst>
            </p:cNvPr>
            <p:cNvGrpSpPr/>
            <p:nvPr/>
          </p:nvGrpSpPr>
          <p:grpSpPr>
            <a:xfrm>
              <a:off x="6849084" y="4573400"/>
              <a:ext cx="172714" cy="351502"/>
              <a:chOff x="6803364" y="4511805"/>
              <a:chExt cx="172714" cy="351502"/>
            </a:xfrm>
          </p:grpSpPr>
          <p:cxnSp>
            <p:nvCxnSpPr>
              <p:cNvPr id="103" name="直接连接符 102">
                <a:extLst>
                  <a:ext uri="{FF2B5EF4-FFF2-40B4-BE49-F238E27FC236}">
                    <a16:creationId xmlns:a16="http://schemas.microsoft.com/office/drawing/2014/main" id="{23D29C5F-78F1-422E-9CBD-6ED3127648E3}"/>
                  </a:ext>
                </a:extLst>
              </p:cNvPr>
              <p:cNvCxnSpPr>
                <a:cxnSpLocks/>
              </p:cNvCxnSpPr>
              <p:nvPr/>
            </p:nvCxnSpPr>
            <p:spPr>
              <a:xfrm>
                <a:off x="6803364" y="4511805"/>
                <a:ext cx="167951"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F6A72D-77D3-4D42-A34A-4AC9E3477D1F}"/>
                  </a:ext>
                </a:extLst>
              </p:cNvPr>
              <p:cNvCxnSpPr>
                <a:cxnSpLocks/>
              </p:cNvCxnSpPr>
              <p:nvPr/>
            </p:nvCxnSpPr>
            <p:spPr>
              <a:xfrm>
                <a:off x="6803364" y="4863307"/>
                <a:ext cx="167951"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44178149-C729-4B16-833C-A33E0006BB77}"/>
                  </a:ext>
                </a:extLst>
              </p:cNvPr>
              <p:cNvCxnSpPr>
                <a:cxnSpLocks/>
              </p:cNvCxnSpPr>
              <p:nvPr/>
            </p:nvCxnSpPr>
            <p:spPr>
              <a:xfrm>
                <a:off x="6976078" y="4511805"/>
                <a:ext cx="0" cy="350004"/>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DA56AAEE-0673-40DC-8B76-F5D7FDAAFC0C}"/>
                </a:ext>
              </a:extLst>
            </p:cNvPr>
            <p:cNvGrpSpPr/>
            <p:nvPr/>
          </p:nvGrpSpPr>
          <p:grpSpPr>
            <a:xfrm>
              <a:off x="4510717" y="4118911"/>
              <a:ext cx="1052805" cy="1562970"/>
              <a:chOff x="4510717" y="4088431"/>
              <a:chExt cx="1052805" cy="1562970"/>
            </a:xfrm>
          </p:grpSpPr>
          <p:sp>
            <p:nvSpPr>
              <p:cNvPr id="98" name="标题 1">
                <a:extLst>
                  <a:ext uri="{FF2B5EF4-FFF2-40B4-BE49-F238E27FC236}">
                    <a16:creationId xmlns:a16="http://schemas.microsoft.com/office/drawing/2014/main" id="{058DF726-1513-4241-8C6E-BE186E631415}"/>
                  </a:ext>
                </a:extLst>
              </p:cNvPr>
              <p:cNvSpPr txBox="1">
                <a:spLocks/>
              </p:cNvSpPr>
              <p:nvPr/>
            </p:nvSpPr>
            <p:spPr bwMode="auto">
              <a:xfrm>
                <a:off x="4510718" y="4088431"/>
                <a:ext cx="76107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1 </a:t>
                </a:r>
                <a:r>
                  <a:rPr lang="en-US" altLang="zh-CN" sz="2000" dirty="0">
                    <a:solidFill>
                      <a:schemeClr val="accent2">
                        <a:lumMod val="75000"/>
                      </a:schemeClr>
                    </a:solidFill>
                    <a:latin typeface="+mn-lt"/>
                    <a:ea typeface="黑体" panose="02010609060101010101" pitchFamily="49" charset="-122"/>
                    <a:cs typeface="Gisha" panose="020B0604020202020204" pitchFamily="34" charset="-79"/>
                  </a:rPr>
                  <a:t>THz</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sp>
            <p:nvSpPr>
              <p:cNvPr id="99" name="标题 1">
                <a:extLst>
                  <a:ext uri="{FF2B5EF4-FFF2-40B4-BE49-F238E27FC236}">
                    <a16:creationId xmlns:a16="http://schemas.microsoft.com/office/drawing/2014/main" id="{C61DB5EB-7C16-4D98-B05F-776CDA4CA261}"/>
                  </a:ext>
                </a:extLst>
              </p:cNvPr>
              <p:cNvSpPr txBox="1">
                <a:spLocks/>
              </p:cNvSpPr>
              <p:nvPr/>
            </p:nvSpPr>
            <p:spPr bwMode="auto">
              <a:xfrm>
                <a:off x="4510718" y="4384793"/>
                <a:ext cx="76107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1 </a:t>
                </a:r>
                <a:r>
                  <a:rPr lang="en-US" altLang="zh-CN" sz="2000" dirty="0" err="1">
                    <a:solidFill>
                      <a:schemeClr val="accent2">
                        <a:lumMod val="75000"/>
                      </a:schemeClr>
                    </a:solidFill>
                    <a:latin typeface="+mn-lt"/>
                    <a:ea typeface="黑体" panose="02010609060101010101" pitchFamily="49" charset="-122"/>
                    <a:cs typeface="Gisha" panose="020B0604020202020204" pitchFamily="34" charset="-79"/>
                  </a:rPr>
                  <a:t>ps</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sp>
            <p:nvSpPr>
              <p:cNvPr id="100" name="标题 1">
                <a:extLst>
                  <a:ext uri="{FF2B5EF4-FFF2-40B4-BE49-F238E27FC236}">
                    <a16:creationId xmlns:a16="http://schemas.microsoft.com/office/drawing/2014/main" id="{9EDC69AB-C2BA-46E2-BEEC-976E0E192597}"/>
                  </a:ext>
                </a:extLst>
              </p:cNvPr>
              <p:cNvSpPr txBox="1">
                <a:spLocks/>
              </p:cNvSpPr>
              <p:nvPr/>
            </p:nvSpPr>
            <p:spPr bwMode="auto">
              <a:xfrm>
                <a:off x="4510717" y="4696866"/>
                <a:ext cx="102266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0.3 </a:t>
                </a:r>
                <a:r>
                  <a:rPr lang="en-US" altLang="zh-CN" sz="2000" dirty="0">
                    <a:solidFill>
                      <a:schemeClr val="accent2">
                        <a:lumMod val="75000"/>
                      </a:schemeClr>
                    </a:solidFill>
                    <a:latin typeface="+mn-lt"/>
                    <a:ea typeface="黑体" panose="02010609060101010101" pitchFamily="49" charset="-122"/>
                    <a:cs typeface="Gisha" panose="020B0604020202020204" pitchFamily="34" charset="-79"/>
                  </a:rPr>
                  <a:t>mm</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sp>
            <p:nvSpPr>
              <p:cNvPr id="101" name="标题 1">
                <a:extLst>
                  <a:ext uri="{FF2B5EF4-FFF2-40B4-BE49-F238E27FC236}">
                    <a16:creationId xmlns:a16="http://schemas.microsoft.com/office/drawing/2014/main" id="{07ECAC65-3306-45FA-AD09-631FF17F89FA}"/>
                  </a:ext>
                </a:extLst>
              </p:cNvPr>
              <p:cNvSpPr txBox="1">
                <a:spLocks/>
              </p:cNvSpPr>
              <p:nvPr/>
            </p:nvSpPr>
            <p:spPr bwMode="auto">
              <a:xfrm>
                <a:off x="4510718" y="4999137"/>
                <a:ext cx="92683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48 </a:t>
                </a:r>
                <a:r>
                  <a:rPr lang="en-US" altLang="zh-CN" sz="2000" dirty="0">
                    <a:solidFill>
                      <a:schemeClr val="accent2">
                        <a:lumMod val="75000"/>
                      </a:schemeClr>
                    </a:solidFill>
                    <a:latin typeface="+mn-lt"/>
                    <a:ea typeface="黑体" panose="02010609060101010101" pitchFamily="49" charset="-122"/>
                    <a:cs typeface="Gisha" panose="020B0604020202020204" pitchFamily="34" charset="-79"/>
                  </a:rPr>
                  <a:t>K</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sp>
            <p:nvSpPr>
              <p:cNvPr id="102" name="标题 1">
                <a:extLst>
                  <a:ext uri="{FF2B5EF4-FFF2-40B4-BE49-F238E27FC236}">
                    <a16:creationId xmlns:a16="http://schemas.microsoft.com/office/drawing/2014/main" id="{9038CE06-54A9-4C39-8385-EB431F9D36F2}"/>
                  </a:ext>
                </a:extLst>
              </p:cNvPr>
              <p:cNvSpPr txBox="1">
                <a:spLocks/>
              </p:cNvSpPr>
              <p:nvPr/>
            </p:nvSpPr>
            <p:spPr bwMode="auto">
              <a:xfrm>
                <a:off x="4510717" y="5301397"/>
                <a:ext cx="1052805"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4.1 </a:t>
                </a:r>
                <a:r>
                  <a:rPr lang="en-US" altLang="zh-CN" sz="2000" dirty="0" err="1">
                    <a:solidFill>
                      <a:schemeClr val="accent2">
                        <a:lumMod val="75000"/>
                      </a:schemeClr>
                    </a:solidFill>
                    <a:latin typeface="+mn-lt"/>
                    <a:ea typeface="黑体" panose="02010609060101010101" pitchFamily="49" charset="-122"/>
                    <a:cs typeface="Gisha" panose="020B0604020202020204" pitchFamily="34" charset="-79"/>
                  </a:rPr>
                  <a:t>meV</a:t>
                </a:r>
                <a:endParaRPr lang="zh-CN" altLang="en-US" sz="2000" i="1" dirty="0">
                  <a:solidFill>
                    <a:schemeClr val="accent2">
                      <a:lumMod val="75000"/>
                    </a:schemeClr>
                  </a:solidFill>
                  <a:latin typeface="+mn-lt"/>
                  <a:ea typeface="黑体" panose="02010609060101010101" pitchFamily="49" charset="-122"/>
                  <a:cs typeface="Gisha" panose="020B0604020202020204" pitchFamily="34" charset="-79"/>
                </a:endParaRPr>
              </a:p>
            </p:txBody>
          </p:sp>
        </p:grpSp>
        <p:grpSp>
          <p:nvGrpSpPr>
            <p:cNvPr id="73" name="组合 72">
              <a:extLst>
                <a:ext uri="{FF2B5EF4-FFF2-40B4-BE49-F238E27FC236}">
                  <a16:creationId xmlns:a16="http://schemas.microsoft.com/office/drawing/2014/main" id="{2CA48F21-2B14-427F-BD73-F7D218FA3DE6}"/>
                </a:ext>
              </a:extLst>
            </p:cNvPr>
            <p:cNvGrpSpPr/>
            <p:nvPr/>
          </p:nvGrpSpPr>
          <p:grpSpPr>
            <a:xfrm>
              <a:off x="4282203" y="4110515"/>
              <a:ext cx="303954" cy="1565988"/>
              <a:chOff x="4282203" y="4080035"/>
              <a:chExt cx="303954" cy="1565988"/>
            </a:xfrm>
          </p:grpSpPr>
          <p:sp>
            <p:nvSpPr>
              <p:cNvPr id="93" name="标题 1">
                <a:extLst>
                  <a:ext uri="{FF2B5EF4-FFF2-40B4-BE49-F238E27FC236}">
                    <a16:creationId xmlns:a16="http://schemas.microsoft.com/office/drawing/2014/main" id="{5C443518-83F7-4FEF-996C-EFF681E9EC72}"/>
                  </a:ext>
                </a:extLst>
              </p:cNvPr>
              <p:cNvSpPr txBox="1">
                <a:spLocks/>
              </p:cNvSpPr>
              <p:nvPr/>
            </p:nvSpPr>
            <p:spPr bwMode="auto">
              <a:xfrm>
                <a:off x="4286485" y="4080035"/>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i="1" dirty="0">
                    <a:solidFill>
                      <a:schemeClr val="accent5">
                        <a:lumMod val="75000"/>
                      </a:schemeClr>
                    </a:solidFill>
                    <a:latin typeface="+mn-lt"/>
                    <a:ea typeface="黑体" panose="02010609060101010101" pitchFamily="49" charset="-122"/>
                    <a:cs typeface="Gisha" panose="020B0604020202020204" pitchFamily="34" charset="-79"/>
                  </a:rPr>
                  <a:t>f</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4" name="标题 1">
                <a:extLst>
                  <a:ext uri="{FF2B5EF4-FFF2-40B4-BE49-F238E27FC236}">
                    <a16:creationId xmlns:a16="http://schemas.microsoft.com/office/drawing/2014/main" id="{E3EDEB5F-E6AB-4599-919A-54C62B133124}"/>
                  </a:ext>
                </a:extLst>
              </p:cNvPr>
              <p:cNvSpPr txBox="1">
                <a:spLocks/>
              </p:cNvSpPr>
              <p:nvPr/>
            </p:nvSpPr>
            <p:spPr bwMode="auto">
              <a:xfrm>
                <a:off x="4282203" y="4397633"/>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solidFill>
                      <a:schemeClr val="accent5">
                        <a:lumMod val="75000"/>
                      </a:schemeClr>
                    </a:solidFill>
                    <a:latin typeface="+mn-lt"/>
                    <a:ea typeface="黑体" panose="02010609060101010101" pitchFamily="49" charset="-122"/>
                    <a:cs typeface="Gisha" panose="020B0604020202020204" pitchFamily="34" charset="-79"/>
                  </a:rPr>
                  <a:t>T</a:t>
                </a:r>
                <a:endParaRPr lang="zh-CN" altLang="en-US" sz="2000"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5" name="标题 1">
                <a:extLst>
                  <a:ext uri="{FF2B5EF4-FFF2-40B4-BE49-F238E27FC236}">
                    <a16:creationId xmlns:a16="http://schemas.microsoft.com/office/drawing/2014/main" id="{7975BDFC-8C13-4763-9813-440633BEB513}"/>
                  </a:ext>
                </a:extLst>
              </p:cNvPr>
              <p:cNvSpPr txBox="1">
                <a:spLocks/>
              </p:cNvSpPr>
              <p:nvPr/>
            </p:nvSpPr>
            <p:spPr bwMode="auto">
              <a:xfrm>
                <a:off x="4319923" y="4694449"/>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spc="500" dirty="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a:t>λ</a:t>
                </a:r>
                <a:endParaRPr lang="zh-CN" altLang="en-US" sz="2000"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6" name="标题 1">
                <a:extLst>
                  <a:ext uri="{FF2B5EF4-FFF2-40B4-BE49-F238E27FC236}">
                    <a16:creationId xmlns:a16="http://schemas.microsoft.com/office/drawing/2014/main" id="{90509DF8-28BF-4194-9A4D-5E926FDA1731}"/>
                  </a:ext>
                </a:extLst>
              </p:cNvPr>
              <p:cNvSpPr txBox="1">
                <a:spLocks/>
              </p:cNvSpPr>
              <p:nvPr/>
            </p:nvSpPr>
            <p:spPr bwMode="auto">
              <a:xfrm>
                <a:off x="4291534" y="5003200"/>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l-GR" altLang="zh-CN" sz="2000" dirty="0">
                    <a:solidFill>
                      <a:schemeClr val="accent5">
                        <a:lumMod val="75000"/>
                      </a:schemeClr>
                    </a:solidFill>
                    <a:latin typeface="+mn-lt"/>
                    <a:ea typeface="黑体" panose="02010609060101010101" pitchFamily="49" charset="-122"/>
                    <a:cs typeface="Gisha" panose="020B0604020202020204" pitchFamily="34" charset="-79"/>
                  </a:rPr>
                  <a:t>θ</a:t>
                </a:r>
                <a:endParaRPr lang="zh-CN" altLang="en-US" sz="2000" dirty="0">
                  <a:solidFill>
                    <a:schemeClr val="accent5">
                      <a:lumMod val="75000"/>
                    </a:schemeClr>
                  </a:solidFill>
                  <a:latin typeface="+mn-lt"/>
                  <a:ea typeface="黑体" panose="02010609060101010101" pitchFamily="49" charset="-122"/>
                  <a:cs typeface="Gisha" panose="020B0604020202020204" pitchFamily="34" charset="-79"/>
                </a:endParaRPr>
              </a:p>
            </p:txBody>
          </p:sp>
          <p:sp>
            <p:nvSpPr>
              <p:cNvPr id="97" name="标题 1">
                <a:extLst>
                  <a:ext uri="{FF2B5EF4-FFF2-40B4-BE49-F238E27FC236}">
                    <a16:creationId xmlns:a16="http://schemas.microsoft.com/office/drawing/2014/main" id="{A826FB54-911A-4892-AE38-76EEC35DCFBB}"/>
                  </a:ext>
                </a:extLst>
              </p:cNvPr>
              <p:cNvSpPr txBox="1">
                <a:spLocks/>
              </p:cNvSpPr>
              <p:nvPr/>
            </p:nvSpPr>
            <p:spPr bwMode="auto">
              <a:xfrm>
                <a:off x="4291534" y="5296019"/>
                <a:ext cx="266234"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000" dirty="0">
                    <a:solidFill>
                      <a:schemeClr val="accent5">
                        <a:lumMod val="75000"/>
                      </a:schemeClr>
                    </a:solidFill>
                    <a:latin typeface="+mn-lt"/>
                    <a:ea typeface="黑体" panose="02010609060101010101" pitchFamily="49" charset="-122"/>
                    <a:cs typeface="Gisha" panose="020B0604020202020204" pitchFamily="34" charset="-79"/>
                  </a:rPr>
                  <a:t>E</a:t>
                </a:r>
                <a:endParaRPr lang="zh-CN" altLang="en-US" sz="2000" dirty="0">
                  <a:solidFill>
                    <a:schemeClr val="accent5">
                      <a:lumMod val="75000"/>
                    </a:schemeClr>
                  </a:solidFill>
                  <a:latin typeface="+mn-lt"/>
                  <a:ea typeface="黑体" panose="02010609060101010101" pitchFamily="49" charset="-122"/>
                  <a:cs typeface="Gisha" panose="020B0604020202020204" pitchFamily="34" charset="-79"/>
                </a:endParaRPr>
              </a:p>
            </p:txBody>
          </p:sp>
        </p:grpSp>
        <p:grpSp>
          <p:nvGrpSpPr>
            <p:cNvPr id="74" name="组合 73">
              <a:extLst>
                <a:ext uri="{FF2B5EF4-FFF2-40B4-BE49-F238E27FC236}">
                  <a16:creationId xmlns:a16="http://schemas.microsoft.com/office/drawing/2014/main" id="{304F6873-1354-4DCE-B55E-3F0FF89DA8F9}"/>
                </a:ext>
              </a:extLst>
            </p:cNvPr>
            <p:cNvGrpSpPr/>
            <p:nvPr/>
          </p:nvGrpSpPr>
          <p:grpSpPr>
            <a:xfrm>
              <a:off x="6042286" y="4116907"/>
              <a:ext cx="1182071" cy="1564974"/>
              <a:chOff x="5939646" y="4086427"/>
              <a:chExt cx="1182071" cy="1564974"/>
            </a:xfrm>
          </p:grpSpPr>
          <p:sp>
            <p:nvSpPr>
              <p:cNvPr id="88" name="标题 1">
                <a:extLst>
                  <a:ext uri="{FF2B5EF4-FFF2-40B4-BE49-F238E27FC236}">
                    <a16:creationId xmlns:a16="http://schemas.microsoft.com/office/drawing/2014/main" id="{BC4492E1-FDEC-45CA-8106-188F0175B5AA}"/>
                  </a:ext>
                </a:extLst>
              </p:cNvPr>
              <p:cNvSpPr txBox="1">
                <a:spLocks/>
              </p:cNvSpPr>
              <p:nvPr/>
            </p:nvSpPr>
            <p:spPr bwMode="auto">
              <a:xfrm>
                <a:off x="5951291" y="4086427"/>
                <a:ext cx="117042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0.1 </a:t>
                </a:r>
                <a:r>
                  <a:rPr lang="en-US" altLang="zh-CN" sz="2000" dirty="0">
                    <a:solidFill>
                      <a:srgbClr val="7030A0"/>
                    </a:solidFill>
                    <a:latin typeface="+mn-lt"/>
                    <a:ea typeface="黑体" panose="02010609060101010101" pitchFamily="49" charset="-122"/>
                    <a:cs typeface="Gisha" panose="020B0604020202020204" pitchFamily="34" charset="-79"/>
                  </a:rPr>
                  <a:t>EHz</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sp>
            <p:nvSpPr>
              <p:cNvPr id="89" name="标题 1">
                <a:extLst>
                  <a:ext uri="{FF2B5EF4-FFF2-40B4-BE49-F238E27FC236}">
                    <a16:creationId xmlns:a16="http://schemas.microsoft.com/office/drawing/2014/main" id="{6ED625CB-0948-4E72-A2F2-8D4AEDD4B04E}"/>
                  </a:ext>
                </a:extLst>
              </p:cNvPr>
              <p:cNvSpPr txBox="1">
                <a:spLocks/>
              </p:cNvSpPr>
              <p:nvPr/>
            </p:nvSpPr>
            <p:spPr bwMode="auto">
              <a:xfrm>
                <a:off x="5939646" y="4392612"/>
                <a:ext cx="761078"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10 </a:t>
                </a:r>
                <a:r>
                  <a:rPr lang="en-US" altLang="zh-CN" sz="2000" dirty="0">
                    <a:solidFill>
                      <a:srgbClr val="7030A0"/>
                    </a:solidFill>
                    <a:latin typeface="+mn-lt"/>
                    <a:ea typeface="黑体" panose="02010609060101010101" pitchFamily="49" charset="-122"/>
                    <a:cs typeface="Gisha" panose="020B0604020202020204" pitchFamily="34" charset="-79"/>
                  </a:rPr>
                  <a:t>as</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sp>
            <p:nvSpPr>
              <p:cNvPr id="90" name="标题 1">
                <a:extLst>
                  <a:ext uri="{FF2B5EF4-FFF2-40B4-BE49-F238E27FC236}">
                    <a16:creationId xmlns:a16="http://schemas.microsoft.com/office/drawing/2014/main" id="{42704AB9-66AF-4E19-BE32-1E8307DA4C55}"/>
                  </a:ext>
                </a:extLst>
              </p:cNvPr>
              <p:cNvSpPr txBox="1">
                <a:spLocks/>
              </p:cNvSpPr>
              <p:nvPr/>
            </p:nvSpPr>
            <p:spPr bwMode="auto">
              <a:xfrm>
                <a:off x="5947009" y="4696866"/>
                <a:ext cx="1022662"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3 </a:t>
                </a:r>
                <a:r>
                  <a:rPr lang="en-US" altLang="zh-CN" sz="2000" dirty="0">
                    <a:solidFill>
                      <a:srgbClr val="7030A0"/>
                    </a:solidFill>
                    <a:latin typeface="+mn-lt"/>
                    <a:ea typeface="黑体" panose="02010609060101010101" pitchFamily="49" charset="-122"/>
                    <a:cs typeface="Gisha" panose="020B0604020202020204" pitchFamily="34" charset="-79"/>
                  </a:rPr>
                  <a:t>nm</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sp>
            <p:nvSpPr>
              <p:cNvPr id="91" name="标题 1">
                <a:extLst>
                  <a:ext uri="{FF2B5EF4-FFF2-40B4-BE49-F238E27FC236}">
                    <a16:creationId xmlns:a16="http://schemas.microsoft.com/office/drawing/2014/main" id="{E3556432-84BC-487B-92C5-7D887314FE2A}"/>
                  </a:ext>
                </a:extLst>
              </p:cNvPr>
              <p:cNvSpPr txBox="1">
                <a:spLocks/>
              </p:cNvSpPr>
              <p:nvPr/>
            </p:nvSpPr>
            <p:spPr bwMode="auto">
              <a:xfrm>
                <a:off x="5947009" y="5301397"/>
                <a:ext cx="1170426"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0.41 </a:t>
                </a:r>
                <a:r>
                  <a:rPr lang="en-US" altLang="zh-CN" sz="2000" dirty="0">
                    <a:solidFill>
                      <a:srgbClr val="7030A0"/>
                    </a:solidFill>
                    <a:latin typeface="+mn-lt"/>
                    <a:ea typeface="黑体" panose="02010609060101010101" pitchFamily="49" charset="-122"/>
                    <a:cs typeface="Gisha" panose="020B0604020202020204" pitchFamily="34" charset="-79"/>
                  </a:rPr>
                  <a:t>keV</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sp>
            <p:nvSpPr>
              <p:cNvPr id="92" name="标题 1">
                <a:extLst>
                  <a:ext uri="{FF2B5EF4-FFF2-40B4-BE49-F238E27FC236}">
                    <a16:creationId xmlns:a16="http://schemas.microsoft.com/office/drawing/2014/main" id="{18A6E12D-1055-447E-8D37-E88A2C20EF1A}"/>
                  </a:ext>
                </a:extLst>
              </p:cNvPr>
              <p:cNvSpPr txBox="1">
                <a:spLocks/>
              </p:cNvSpPr>
              <p:nvPr/>
            </p:nvSpPr>
            <p:spPr bwMode="auto">
              <a:xfrm>
                <a:off x="5947933" y="4993869"/>
                <a:ext cx="926839"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r>
                  <a:rPr lang="en-US" altLang="zh-CN" sz="2000" dirty="0">
                    <a:latin typeface="+mn-lt"/>
                    <a:ea typeface="黑体" panose="02010609060101010101" pitchFamily="49" charset="-122"/>
                    <a:cs typeface="Gisha" panose="020B0604020202020204" pitchFamily="34" charset="-79"/>
                  </a:rPr>
                  <a:t>4.8 </a:t>
                </a:r>
                <a:r>
                  <a:rPr lang="en-US" altLang="zh-CN" sz="2000" dirty="0">
                    <a:solidFill>
                      <a:srgbClr val="7030A0"/>
                    </a:solidFill>
                    <a:latin typeface="+mn-lt"/>
                    <a:ea typeface="黑体" panose="02010609060101010101" pitchFamily="49" charset="-122"/>
                    <a:cs typeface="Gisha" panose="020B0604020202020204" pitchFamily="34" charset="-79"/>
                  </a:rPr>
                  <a:t>MK</a:t>
                </a:r>
                <a:endParaRPr lang="zh-CN" altLang="en-US" sz="2000" i="1" dirty="0">
                  <a:solidFill>
                    <a:srgbClr val="7030A0"/>
                  </a:solidFill>
                  <a:latin typeface="+mn-lt"/>
                  <a:ea typeface="黑体" panose="02010609060101010101" pitchFamily="49" charset="-122"/>
                  <a:cs typeface="Gisha" panose="020B0604020202020204" pitchFamily="34" charset="-79"/>
                </a:endParaRPr>
              </a:p>
            </p:txBody>
          </p:sp>
        </p:grpSp>
        <p:grpSp>
          <p:nvGrpSpPr>
            <p:cNvPr id="75" name="组合 74">
              <a:extLst>
                <a:ext uri="{FF2B5EF4-FFF2-40B4-BE49-F238E27FC236}">
                  <a16:creationId xmlns:a16="http://schemas.microsoft.com/office/drawing/2014/main" id="{E0017889-D8C9-4519-AAD4-CF92359D62E7}"/>
                </a:ext>
              </a:extLst>
            </p:cNvPr>
            <p:cNvGrpSpPr/>
            <p:nvPr/>
          </p:nvGrpSpPr>
          <p:grpSpPr>
            <a:xfrm>
              <a:off x="5528655" y="4241627"/>
              <a:ext cx="522959" cy="1292970"/>
              <a:chOff x="5528655" y="4241627"/>
              <a:chExt cx="522959" cy="1292970"/>
            </a:xfrm>
          </p:grpSpPr>
          <p:grpSp>
            <p:nvGrpSpPr>
              <p:cNvPr id="81" name="组合 80">
                <a:extLst>
                  <a:ext uri="{FF2B5EF4-FFF2-40B4-BE49-F238E27FC236}">
                    <a16:creationId xmlns:a16="http://schemas.microsoft.com/office/drawing/2014/main" id="{AB405F9A-287A-4BFA-B126-F423939926C9}"/>
                  </a:ext>
                </a:extLst>
              </p:cNvPr>
              <p:cNvGrpSpPr/>
              <p:nvPr/>
            </p:nvGrpSpPr>
            <p:grpSpPr>
              <a:xfrm>
                <a:off x="5528655" y="4241627"/>
                <a:ext cx="522959" cy="1292970"/>
                <a:chOff x="5416687" y="4211147"/>
                <a:chExt cx="593092" cy="1292970"/>
              </a:xfrm>
            </p:grpSpPr>
            <p:sp>
              <p:nvSpPr>
                <p:cNvPr id="83" name="任意多边形: 形状 82">
                  <a:extLst>
                    <a:ext uri="{FF2B5EF4-FFF2-40B4-BE49-F238E27FC236}">
                      <a16:creationId xmlns:a16="http://schemas.microsoft.com/office/drawing/2014/main" id="{91C0144B-990F-4BD4-9181-630A5F07B159}"/>
                    </a:ext>
                  </a:extLst>
                </p:cNvPr>
                <p:cNvSpPr/>
                <p:nvPr/>
              </p:nvSpPr>
              <p:spPr>
                <a:xfrm rot="360736">
                  <a:off x="5416687" y="4211147"/>
                  <a:ext cx="587827"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1538FAF8-EBF6-46DE-949A-24DA44A85B42}"/>
                    </a:ext>
                  </a:extLst>
                </p:cNvPr>
                <p:cNvSpPr/>
                <p:nvPr/>
              </p:nvSpPr>
              <p:spPr>
                <a:xfrm rot="360736">
                  <a:off x="5416687" y="4511998"/>
                  <a:ext cx="587827"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7DE34991-C7AA-4ACF-A18B-9A823CEF7E4D}"/>
                    </a:ext>
                  </a:extLst>
                </p:cNvPr>
                <p:cNvSpPr/>
                <p:nvPr/>
              </p:nvSpPr>
              <p:spPr>
                <a:xfrm rot="360736">
                  <a:off x="5416688" y="4807784"/>
                  <a:ext cx="587828"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D9291881-13BF-49DD-980F-C9FF1C23D035}"/>
                    </a:ext>
                  </a:extLst>
                </p:cNvPr>
                <p:cNvSpPr/>
                <p:nvPr/>
              </p:nvSpPr>
              <p:spPr>
                <a:xfrm rot="360736">
                  <a:off x="5416690" y="5100595"/>
                  <a:ext cx="587828"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E193D825-1096-4C32-92CA-AD8AEACF975F}"/>
                    </a:ext>
                  </a:extLst>
                </p:cNvPr>
                <p:cNvSpPr/>
                <p:nvPr/>
              </p:nvSpPr>
              <p:spPr>
                <a:xfrm rot="360736">
                  <a:off x="5421951" y="5419945"/>
                  <a:ext cx="587828" cy="84172"/>
                </a:xfrm>
                <a:custGeom>
                  <a:avLst/>
                  <a:gdLst>
                    <a:gd name="connsiteX0" fmla="*/ 0 w 587828"/>
                    <a:gd name="connsiteY0" fmla="*/ 83975 h 84172"/>
                    <a:gd name="connsiteX1" fmla="*/ 177281 w 587828"/>
                    <a:gd name="connsiteY1" fmla="*/ 0 h 84172"/>
                    <a:gd name="connsiteX2" fmla="*/ 382555 w 587828"/>
                    <a:gd name="connsiteY2" fmla="*/ 83975 h 84172"/>
                    <a:gd name="connsiteX3" fmla="*/ 587828 w 587828"/>
                    <a:gd name="connsiteY3" fmla="*/ 18661 h 84172"/>
                  </a:gdLst>
                  <a:ahLst/>
                  <a:cxnLst>
                    <a:cxn ang="0">
                      <a:pos x="connsiteX0" y="connsiteY0"/>
                    </a:cxn>
                    <a:cxn ang="0">
                      <a:pos x="connsiteX1" y="connsiteY1"/>
                    </a:cxn>
                    <a:cxn ang="0">
                      <a:pos x="connsiteX2" y="connsiteY2"/>
                    </a:cxn>
                    <a:cxn ang="0">
                      <a:pos x="connsiteX3" y="connsiteY3"/>
                    </a:cxn>
                  </a:cxnLst>
                  <a:rect l="l" t="t" r="r" b="b"/>
                  <a:pathLst>
                    <a:path w="587828" h="84172">
                      <a:moveTo>
                        <a:pt x="0" y="83975"/>
                      </a:moveTo>
                      <a:cubicBezTo>
                        <a:pt x="56761" y="41987"/>
                        <a:pt x="113522" y="0"/>
                        <a:pt x="177281" y="0"/>
                      </a:cubicBezTo>
                      <a:cubicBezTo>
                        <a:pt x="241040" y="0"/>
                        <a:pt x="314131" y="80865"/>
                        <a:pt x="382555" y="83975"/>
                      </a:cubicBezTo>
                      <a:cubicBezTo>
                        <a:pt x="450979" y="87085"/>
                        <a:pt x="519403" y="52873"/>
                        <a:pt x="587828" y="18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82" name="标题 1">
                    <a:extLst>
                      <a:ext uri="{FF2B5EF4-FFF2-40B4-BE49-F238E27FC236}">
                        <a16:creationId xmlns:a16="http://schemas.microsoft.com/office/drawing/2014/main" id="{C40AD7E4-F6D7-4CA9-BEE5-C817127FCBFD}"/>
                      </a:ext>
                    </a:extLst>
                  </p:cNvPr>
                  <p:cNvSpPr txBox="1">
                    <a:spLocks/>
                  </p:cNvSpPr>
                  <p:nvPr/>
                </p:nvSpPr>
                <p:spPr bwMode="auto">
                  <a:xfrm>
                    <a:off x="5561147" y="4677054"/>
                    <a:ext cx="475438" cy="3951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gn="l" defTabSz="914400">
                      <a:lnSpc>
                        <a:spcPct val="150000"/>
                      </a:lnSpc>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ea typeface="黑体" panose="02010609060101010101" pitchFamily="49" charset="-122"/>
                                  <a:cs typeface="Gisha" panose="020B0604020202020204" pitchFamily="34" charset="-79"/>
                                </a:rPr>
                              </m:ctrlPr>
                            </m:sSupPr>
                            <m:e>
                              <m:r>
                                <a:rPr lang="en-US" altLang="zh-CN" sz="1400" b="0" i="1" smtClean="0">
                                  <a:latin typeface="Cambria Math" panose="02040503050406030204" pitchFamily="18" charset="0"/>
                                  <a:ea typeface="黑体" panose="02010609060101010101" pitchFamily="49" charset="-122"/>
                                  <a:cs typeface="Gisha" panose="020B0604020202020204" pitchFamily="34" charset="-79"/>
                                </a:rPr>
                                <m:t>10</m:t>
                              </m:r>
                            </m:e>
                            <m:sup>
                              <m:r>
                                <a:rPr lang="en-US" altLang="zh-CN" sz="1400" b="0" i="1" smtClean="0">
                                  <a:latin typeface="Cambria Math" panose="02040503050406030204" pitchFamily="18" charset="0"/>
                                  <a:ea typeface="黑体" panose="02010609060101010101" pitchFamily="49" charset="-122"/>
                                  <a:cs typeface="Gisha" panose="020B0604020202020204" pitchFamily="34" charset="-79"/>
                                </a:rPr>
                                <m:t>5</m:t>
                              </m:r>
                            </m:sup>
                          </m:sSup>
                        </m:oMath>
                      </m:oMathPara>
                    </a14:m>
                    <a:endParaRPr lang="zh-CN" altLang="en-US" sz="2000" i="1" dirty="0">
                      <a:solidFill>
                        <a:srgbClr val="7030A0"/>
                      </a:solidFill>
                      <a:latin typeface="+mn-lt"/>
                      <a:ea typeface="黑体" panose="02010609060101010101" pitchFamily="49" charset="-122"/>
                      <a:cs typeface="Gisha" panose="020B0604020202020204" pitchFamily="34" charset="-79"/>
                    </a:endParaRPr>
                  </a:p>
                </p:txBody>
              </p:sp>
            </mc:Choice>
            <mc:Fallback xmlns="">
              <p:sp>
                <p:nvSpPr>
                  <p:cNvPr id="89" name="标题 1">
                    <a:extLst>
                      <a:ext uri="{FF2B5EF4-FFF2-40B4-BE49-F238E27FC236}">
                        <a16:creationId xmlns:a16="http://schemas.microsoft.com/office/drawing/2014/main" id="{F8B5F522-D427-4740-ADAC-9D7CAE734524}"/>
                      </a:ext>
                    </a:extLst>
                  </p:cNvPr>
                  <p:cNvSpPr txBox="1">
                    <a:spLocks noRot="1" noChangeAspect="1" noMove="1" noResize="1" noEditPoints="1" noAdjustHandles="1" noChangeArrowheads="1" noChangeShapeType="1" noTextEdit="1"/>
                  </p:cNvSpPr>
                  <p:nvPr/>
                </p:nvSpPr>
                <p:spPr bwMode="auto">
                  <a:xfrm>
                    <a:off x="5561147" y="4677054"/>
                    <a:ext cx="475438" cy="395198"/>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76" name="组合 75">
              <a:extLst>
                <a:ext uri="{FF2B5EF4-FFF2-40B4-BE49-F238E27FC236}">
                  <a16:creationId xmlns:a16="http://schemas.microsoft.com/office/drawing/2014/main" id="{7BDC0DE6-5564-46E5-A8DA-3BC3AA007F7B}"/>
                </a:ext>
              </a:extLst>
            </p:cNvPr>
            <p:cNvGrpSpPr/>
            <p:nvPr/>
          </p:nvGrpSpPr>
          <p:grpSpPr>
            <a:xfrm>
              <a:off x="7015913" y="4237514"/>
              <a:ext cx="362431" cy="1277938"/>
              <a:chOff x="7015913" y="4191794"/>
              <a:chExt cx="362431" cy="1277938"/>
            </a:xfrm>
          </p:grpSpPr>
          <p:cxnSp>
            <p:nvCxnSpPr>
              <p:cNvPr id="77" name="直接连接符 76">
                <a:extLst>
                  <a:ext uri="{FF2B5EF4-FFF2-40B4-BE49-F238E27FC236}">
                    <a16:creationId xmlns:a16="http://schemas.microsoft.com/office/drawing/2014/main" id="{C2D5DFFC-885F-4EC4-9D33-B243DB2C94F4}"/>
                  </a:ext>
                </a:extLst>
              </p:cNvPr>
              <p:cNvCxnSpPr>
                <a:cxnSpLocks/>
              </p:cNvCxnSpPr>
              <p:nvPr/>
            </p:nvCxnSpPr>
            <p:spPr>
              <a:xfrm>
                <a:off x="7155969" y="5469732"/>
                <a:ext cx="222375"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8AFAB69-733F-47DE-A3C4-CE971167FB90}"/>
                  </a:ext>
                </a:extLst>
              </p:cNvPr>
              <p:cNvCxnSpPr>
                <a:cxnSpLocks/>
              </p:cNvCxnSpPr>
              <p:nvPr/>
            </p:nvCxnSpPr>
            <p:spPr>
              <a:xfrm>
                <a:off x="7015913" y="5153819"/>
                <a:ext cx="362431"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7660EB82-D46F-487F-8989-50DBB879F4BD}"/>
                  </a:ext>
                </a:extLst>
              </p:cNvPr>
              <p:cNvCxnSpPr>
                <a:cxnSpLocks/>
              </p:cNvCxnSpPr>
              <p:nvPr/>
            </p:nvCxnSpPr>
            <p:spPr>
              <a:xfrm>
                <a:off x="7015913" y="4191794"/>
                <a:ext cx="362431" cy="0"/>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FB016C9-E6FB-454D-BCC1-2EA4EC95AF40}"/>
                  </a:ext>
                </a:extLst>
              </p:cNvPr>
              <p:cNvCxnSpPr>
                <a:cxnSpLocks/>
              </p:cNvCxnSpPr>
              <p:nvPr/>
            </p:nvCxnSpPr>
            <p:spPr>
              <a:xfrm>
                <a:off x="7378344" y="4191794"/>
                <a:ext cx="0" cy="1277938"/>
              </a:xfrm>
              <a:prstGeom prst="line">
                <a:avLst/>
              </a:prstGeom>
              <a:ln w="1905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06" name="标题 1">
            <a:extLst>
              <a:ext uri="{FF2B5EF4-FFF2-40B4-BE49-F238E27FC236}">
                <a16:creationId xmlns:a16="http://schemas.microsoft.com/office/drawing/2014/main" id="{00E7B5C4-645D-47AB-B8B8-2B51C7D4C717}"/>
              </a:ext>
            </a:extLst>
          </p:cNvPr>
          <p:cNvSpPr txBox="1">
            <a:spLocks/>
          </p:cNvSpPr>
          <p:nvPr/>
        </p:nvSpPr>
        <p:spPr bwMode="auto">
          <a:xfrm>
            <a:off x="2027137" y="5001776"/>
            <a:ext cx="250034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solidFill>
                  <a:srgbClr val="0070C0"/>
                </a:solidFill>
                <a:latin typeface="+mn-lt"/>
                <a:ea typeface="黑体" panose="02010609060101010101" pitchFamily="49" charset="-122"/>
                <a:cs typeface="Gisha" panose="020B0604020202020204" pitchFamily="34" charset="-79"/>
              </a:rPr>
              <a:t>硅</a:t>
            </a:r>
            <a:r>
              <a:rPr lang="zh-CN" altLang="en-US" sz="2000" dirty="0">
                <a:latin typeface="+mn-lt"/>
                <a:ea typeface="黑体" panose="02010609060101010101" pitchFamily="49" charset="-122"/>
                <a:cs typeface="Gisha" panose="020B0604020202020204" pitchFamily="34" charset="-79"/>
              </a:rPr>
              <a:t> </a:t>
            </a:r>
            <a:r>
              <a:rPr lang="en-US" altLang="zh-CN" sz="2000" dirty="0">
                <a:latin typeface="+mn-lt"/>
                <a:ea typeface="黑体" panose="02010609060101010101" pitchFamily="49" charset="-122"/>
                <a:cs typeface="Gisha" panose="020B0604020202020204" pitchFamily="34" charset="-79"/>
              </a:rPr>
              <a:t>Si</a:t>
            </a:r>
            <a:endParaRPr lang="zh-CN" altLang="en-US" sz="2000" i="1" dirty="0">
              <a:solidFill>
                <a:schemeClr val="accent5">
                  <a:lumMod val="75000"/>
                </a:schemeClr>
              </a:solidFill>
              <a:latin typeface="+mn-lt"/>
              <a:ea typeface="黑体" panose="02010609060101010101" pitchFamily="49" charset="-122"/>
              <a:cs typeface="Gisha" panose="020B0604020202020204" pitchFamily="34" charset="-79"/>
            </a:endParaRPr>
          </a:p>
        </p:txBody>
      </p:sp>
      <mc:AlternateContent xmlns:mc="http://schemas.openxmlformats.org/markup-compatibility/2006" xmlns:a14="http://schemas.microsoft.com/office/drawing/2010/main">
        <mc:Choice Requires="a14">
          <p:sp>
            <p:nvSpPr>
              <p:cNvPr id="107" name="标题 1">
                <a:extLst>
                  <a:ext uri="{FF2B5EF4-FFF2-40B4-BE49-F238E27FC236}">
                    <a16:creationId xmlns:a16="http://schemas.microsoft.com/office/drawing/2014/main" id="{C7A75B0B-4183-44A0-AB74-B16E0C7C9E32}"/>
                  </a:ext>
                </a:extLst>
              </p:cNvPr>
              <p:cNvSpPr txBox="1">
                <a:spLocks/>
              </p:cNvSpPr>
              <p:nvPr/>
            </p:nvSpPr>
            <p:spPr bwMode="auto">
              <a:xfrm>
                <a:off x="4359864" y="4383217"/>
                <a:ext cx="2500340" cy="9590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zh-CN" altLang="en-US" sz="2000" dirty="0">
                    <a:solidFill>
                      <a:srgbClr val="FF0000"/>
                    </a:solidFill>
                    <a:latin typeface="+mn-lt"/>
                    <a:ea typeface="黑体" panose="02010609060101010101" pitchFamily="49" charset="-122"/>
                    <a:cs typeface="Gisha" panose="020B0604020202020204" pitchFamily="34" charset="-79"/>
                  </a:rPr>
                  <a:t>“</a:t>
                </a:r>
                <a:r>
                  <a:rPr lang="zh-CN" altLang="en-US" sz="2000" dirty="0">
                    <a:solidFill>
                      <a:srgbClr val="FF0000"/>
                    </a:solidFill>
                    <a:ea typeface="黑体" panose="02010609060101010101" pitchFamily="49" charset="-122"/>
                    <a:cs typeface="Gisha" panose="020B0604020202020204" pitchFamily="34" charset="-79"/>
                  </a:rPr>
                  <a:t>光学硅</a:t>
                </a:r>
                <a:r>
                  <a:rPr lang="zh-CN" altLang="en-US" sz="2000" dirty="0">
                    <a:solidFill>
                      <a:srgbClr val="FF0000"/>
                    </a:solidFill>
                    <a:latin typeface="+mn-lt"/>
                    <a:ea typeface="黑体" panose="02010609060101010101" pitchFamily="49" charset="-122"/>
                    <a:cs typeface="Gisha" panose="020B0604020202020204" pitchFamily="34" charset="-79"/>
                  </a:rPr>
                  <a:t>”</a:t>
                </a:r>
                <a:endParaRPr lang="en-US" altLang="zh-CN" sz="2000" dirty="0">
                  <a:solidFill>
                    <a:srgbClr val="FF0000"/>
                  </a:solidFill>
                  <a:latin typeface="+mn-lt"/>
                  <a:ea typeface="黑体" panose="02010609060101010101" pitchFamily="49" charset="-122"/>
                  <a:cs typeface="Gisha" panose="020B0604020202020204" pitchFamily="34" charset="-79"/>
                </a:endParaRPr>
              </a:p>
              <a:p>
                <a:pPr defTabSz="914400">
                  <a:lnSpc>
                    <a:spcPct val="150000"/>
                  </a:lnSpc>
                </a:pPr>
                <a:r>
                  <a:rPr lang="zh-CN" altLang="en-US" sz="2000" dirty="0">
                    <a:solidFill>
                      <a:srgbClr val="0070C0"/>
                    </a:solidFill>
                    <a:latin typeface="+mn-lt"/>
                    <a:ea typeface="黑体" panose="02010609060101010101" pitchFamily="49" charset="-122"/>
                    <a:cs typeface="Gisha" panose="020B0604020202020204" pitchFamily="34" charset="-79"/>
                  </a:rPr>
                  <a:t>铌酸锂</a:t>
                </a:r>
                <a:r>
                  <a:rPr lang="zh-CN" altLang="en-US" sz="2000" dirty="0">
                    <a:latin typeface="+mn-lt"/>
                    <a:ea typeface="黑体" panose="02010609060101010101" pitchFamily="49" charset="-122"/>
                    <a:cs typeface="Gisha" panose="020B0604020202020204" pitchFamily="34" charset="-79"/>
                  </a:rPr>
                  <a:t> </a:t>
                </a:r>
                <a14:m>
                  <m:oMath xmlns:m="http://schemas.openxmlformats.org/officeDocument/2006/math">
                    <m:r>
                      <m:rPr>
                        <m:sty m:val="p"/>
                      </m:rPr>
                      <a:rPr lang="en-US" altLang="zh-CN" sz="2000" i="0">
                        <a:latin typeface="Cambria Math" panose="02040503050406030204" pitchFamily="18" charset="0"/>
                        <a:ea typeface="黑体" panose="02010609060101010101" pitchFamily="49" charset="-122"/>
                        <a:cs typeface="Gisha" panose="020B0604020202020204" pitchFamily="34" charset="-79"/>
                      </a:rPr>
                      <m:t>LiNb</m:t>
                    </m:r>
                    <m:sSub>
                      <m:sSubPr>
                        <m:ctrlPr>
                          <a:rPr lang="en-US" altLang="zh-CN" sz="2000" i="1">
                            <a:latin typeface="Cambria Math" panose="02040503050406030204" pitchFamily="18" charset="0"/>
                            <a:ea typeface="黑体" panose="02010609060101010101" pitchFamily="49" charset="-122"/>
                            <a:cs typeface="Gisha" panose="020B0604020202020204" pitchFamily="34" charset="-79"/>
                          </a:rPr>
                        </m:ctrlPr>
                      </m:sSubPr>
                      <m:e>
                        <m:r>
                          <m:rPr>
                            <m:sty m:val="p"/>
                          </m:rPr>
                          <a:rPr lang="en-US" altLang="zh-CN" sz="2000" i="0">
                            <a:latin typeface="Cambria Math" panose="02040503050406030204" pitchFamily="18" charset="0"/>
                            <a:ea typeface="黑体" panose="02010609060101010101" pitchFamily="49" charset="-122"/>
                            <a:cs typeface="Gisha" panose="020B0604020202020204" pitchFamily="34" charset="-79"/>
                          </a:rPr>
                          <m:t>O</m:t>
                        </m:r>
                      </m:e>
                      <m:sub>
                        <m:r>
                          <a:rPr lang="en-US" altLang="zh-CN" sz="2000" i="0">
                            <a:latin typeface="Cambria Math" panose="02040503050406030204" pitchFamily="18" charset="0"/>
                            <a:ea typeface="黑体" panose="02010609060101010101" pitchFamily="49" charset="-122"/>
                            <a:cs typeface="Gisha" panose="020B0604020202020204" pitchFamily="34" charset="-79"/>
                          </a:rPr>
                          <m:t>3</m:t>
                        </m:r>
                      </m:sub>
                    </m:sSub>
                  </m:oMath>
                </a14:m>
                <a:endParaRPr lang="zh-CN" altLang="en-US" sz="2000" b="1" dirty="0">
                  <a:solidFill>
                    <a:schemeClr val="accent5">
                      <a:lumMod val="75000"/>
                    </a:schemeClr>
                  </a:solidFill>
                  <a:latin typeface="+mn-lt"/>
                  <a:ea typeface="黑体" panose="02010609060101010101" pitchFamily="49" charset="-122"/>
                  <a:cs typeface="Gisha" panose="020B0604020202020204" pitchFamily="34" charset="-79"/>
                </a:endParaRPr>
              </a:p>
            </p:txBody>
          </p:sp>
        </mc:Choice>
        <mc:Fallback xmlns="">
          <p:sp>
            <p:nvSpPr>
              <p:cNvPr id="107" name="标题 1">
                <a:extLst>
                  <a:ext uri="{FF2B5EF4-FFF2-40B4-BE49-F238E27FC236}">
                    <a16:creationId xmlns:a16="http://schemas.microsoft.com/office/drawing/2014/main" id="{C7A75B0B-4183-44A0-AB74-B16E0C7C9E32}"/>
                  </a:ext>
                </a:extLst>
              </p:cNvPr>
              <p:cNvSpPr txBox="1">
                <a:spLocks noRot="1" noChangeAspect="1" noMove="1" noResize="1" noEditPoints="1" noAdjustHandles="1" noChangeArrowheads="1" noChangeShapeType="1" noTextEdit="1"/>
              </p:cNvSpPr>
              <p:nvPr/>
            </p:nvSpPr>
            <p:spPr bwMode="auto">
              <a:xfrm>
                <a:off x="4359864" y="4383217"/>
                <a:ext cx="2500340" cy="959080"/>
              </a:xfrm>
              <a:prstGeom prst="rect">
                <a:avLst/>
              </a:prstGeom>
              <a:blipFill>
                <a:blip r:embed="rId10"/>
                <a:stretch>
                  <a:fillRect b="-95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612921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nodeType="withEffect">
                                  <p:stCondLst>
                                    <p:cond delay="0"/>
                                  </p:stCondLst>
                                  <p:childTnLst>
                                    <p:animEffect transition="out" filter="wipe(up)">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strips(downLeft)">
                                      <p:cBhvr>
                                        <p:cTn id="33" dur="500"/>
                                        <p:tgtEl>
                                          <p:spTgt spid="18"/>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2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par>
                                <p:cTn id="41" presetID="22" presetClass="entr" presetSubtype="1"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down)">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7"/>
                                        </p:tgtEl>
                                        <p:attrNameLst>
                                          <p:attrName>style.visibility</p:attrName>
                                        </p:attrNameLst>
                                      </p:cBhvr>
                                      <p:to>
                                        <p:strVal val="hidden"/>
                                      </p:to>
                                    </p:set>
                                  </p:childTnLst>
                                </p:cTn>
                              </p:par>
                            </p:childTnLst>
                          </p:cTn>
                        </p:par>
                        <p:par>
                          <p:cTn id="58" fill="hold">
                            <p:stCondLst>
                              <p:cond delay="0"/>
                            </p:stCondLst>
                            <p:childTnLst>
                              <p:par>
                                <p:cTn id="59" presetID="22" presetClass="exit" presetSubtype="4" fill="hold" nodeType="afterEffect">
                                  <p:stCondLst>
                                    <p:cond delay="0"/>
                                  </p:stCondLst>
                                  <p:childTnLst>
                                    <p:animEffect transition="out" filter="wipe(down)">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22" presetClass="entr" presetSubtype="8"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par>
                                <p:cTn id="65" presetID="22" presetClass="entr" presetSubtype="2"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right)">
                                      <p:cBhvr>
                                        <p:cTn id="67" dur="500"/>
                                        <p:tgtEl>
                                          <p:spTgt spid="70"/>
                                        </p:tgtEl>
                                      </p:cBhvr>
                                    </p:animEffect>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8" presetClass="exit" presetSubtype="3" fill="hold" nodeType="clickEffect">
                                  <p:stCondLst>
                                    <p:cond delay="0"/>
                                  </p:stCondLst>
                                  <p:childTnLst>
                                    <p:animEffect transition="out" filter="strips(upRight)">
                                      <p:cBhvr>
                                        <p:cTn id="76" dur="300"/>
                                        <p:tgtEl>
                                          <p:spTgt spid="18"/>
                                        </p:tgtEl>
                                      </p:cBhvr>
                                    </p:animEffect>
                                    <p:set>
                                      <p:cBhvr>
                                        <p:cTn id="77" dur="1" fill="hold">
                                          <p:stCondLst>
                                            <p:cond delay="299"/>
                                          </p:stCondLst>
                                        </p:cTn>
                                        <p:tgtEl>
                                          <p:spTgt spid="18"/>
                                        </p:tgtEl>
                                        <p:attrNameLst>
                                          <p:attrName>style.visibility</p:attrName>
                                        </p:attrNameLst>
                                      </p:cBhvr>
                                      <p:to>
                                        <p:strVal val="hidden"/>
                                      </p:to>
                                    </p:set>
                                  </p:childTnLst>
                                </p:cTn>
                              </p:par>
                            </p:childTnLst>
                          </p:cTn>
                        </p:par>
                        <p:par>
                          <p:cTn id="78" fill="hold">
                            <p:stCondLst>
                              <p:cond delay="300"/>
                            </p:stCondLst>
                            <p:childTnLst>
                              <p:par>
                                <p:cTn id="79" presetID="22" presetClass="exit" presetSubtype="1" fill="hold" nodeType="afterEffect">
                                  <p:stCondLst>
                                    <p:cond delay="0"/>
                                  </p:stCondLst>
                                  <p:childTnLst>
                                    <p:animEffect transition="out" filter="wipe(up)">
                                      <p:cBhvr>
                                        <p:cTn id="80" dur="300"/>
                                        <p:tgtEl>
                                          <p:spTgt spid="11"/>
                                        </p:tgtEl>
                                      </p:cBhvr>
                                    </p:animEffect>
                                    <p:set>
                                      <p:cBhvr>
                                        <p:cTn id="81" dur="1" fill="hold">
                                          <p:stCondLst>
                                            <p:cond delay="299"/>
                                          </p:stCondLst>
                                        </p:cTn>
                                        <p:tgtEl>
                                          <p:spTgt spid="11"/>
                                        </p:tgtEl>
                                        <p:attrNameLst>
                                          <p:attrName>style.visibility</p:attrName>
                                        </p:attrNameLst>
                                      </p:cBhvr>
                                      <p:to>
                                        <p:strVal val="hidden"/>
                                      </p:to>
                                    </p:set>
                                  </p:childTnLst>
                                </p:cTn>
                              </p:par>
                              <p:par>
                                <p:cTn id="82" presetID="22" presetClass="exit" presetSubtype="1" fill="hold" nodeType="withEffect">
                                  <p:stCondLst>
                                    <p:cond delay="0"/>
                                  </p:stCondLst>
                                  <p:childTnLst>
                                    <p:animEffect transition="out" filter="wipe(up)">
                                      <p:cBhvr>
                                        <p:cTn id="83" dur="300"/>
                                        <p:tgtEl>
                                          <p:spTgt spid="10"/>
                                        </p:tgtEl>
                                      </p:cBhvr>
                                    </p:animEffect>
                                    <p:set>
                                      <p:cBhvr>
                                        <p:cTn id="84" dur="1" fill="hold">
                                          <p:stCondLst>
                                            <p:cond delay="299"/>
                                          </p:stCondLst>
                                        </p:cTn>
                                        <p:tgtEl>
                                          <p:spTgt spid="10"/>
                                        </p:tgtEl>
                                        <p:attrNameLst>
                                          <p:attrName>style.visibility</p:attrName>
                                        </p:attrNameLst>
                                      </p:cBhvr>
                                      <p:to>
                                        <p:strVal val="hidden"/>
                                      </p:to>
                                    </p:set>
                                  </p:childTnLst>
                                </p:cTn>
                              </p:par>
                              <p:par>
                                <p:cTn id="85" presetID="22" presetClass="exit" presetSubtype="1" fill="hold" nodeType="withEffect">
                                  <p:stCondLst>
                                    <p:cond delay="0"/>
                                  </p:stCondLst>
                                  <p:childTnLst>
                                    <p:animEffect transition="out" filter="wipe(up)">
                                      <p:cBhvr>
                                        <p:cTn id="86" dur="300"/>
                                        <p:tgtEl>
                                          <p:spTgt spid="12"/>
                                        </p:tgtEl>
                                      </p:cBhvr>
                                    </p:animEffect>
                                    <p:set>
                                      <p:cBhvr>
                                        <p:cTn id="87" dur="1" fill="hold">
                                          <p:stCondLst>
                                            <p:cond delay="299"/>
                                          </p:stCondLst>
                                        </p:cTn>
                                        <p:tgtEl>
                                          <p:spTgt spid="12"/>
                                        </p:tgtEl>
                                        <p:attrNameLst>
                                          <p:attrName>style.visibility</p:attrName>
                                        </p:attrNameLst>
                                      </p:cBhvr>
                                      <p:to>
                                        <p:strVal val="hidden"/>
                                      </p:to>
                                    </p:set>
                                  </p:childTnLst>
                                </p:cTn>
                              </p:par>
                              <p:par>
                                <p:cTn id="88" presetID="22" presetClass="exit" presetSubtype="1" fill="hold" nodeType="withEffect">
                                  <p:stCondLst>
                                    <p:cond delay="0"/>
                                  </p:stCondLst>
                                  <p:childTnLst>
                                    <p:animEffect transition="out" filter="wipe(up)">
                                      <p:cBhvr>
                                        <p:cTn id="89" dur="300"/>
                                        <p:tgtEl>
                                          <p:spTgt spid="14"/>
                                        </p:tgtEl>
                                      </p:cBhvr>
                                    </p:animEffect>
                                    <p:set>
                                      <p:cBhvr>
                                        <p:cTn id="90" dur="1" fill="hold">
                                          <p:stCondLst>
                                            <p:cond delay="299"/>
                                          </p:stCondLst>
                                        </p:cTn>
                                        <p:tgtEl>
                                          <p:spTgt spid="14"/>
                                        </p:tgtEl>
                                        <p:attrNameLst>
                                          <p:attrName>style.visibility</p:attrName>
                                        </p:attrNameLst>
                                      </p:cBhvr>
                                      <p:to>
                                        <p:strVal val="hidden"/>
                                      </p:to>
                                    </p:set>
                                  </p:childTnLst>
                                </p:cTn>
                              </p:par>
                              <p:par>
                                <p:cTn id="91" presetID="22" presetClass="exit" presetSubtype="1" fill="hold" nodeType="withEffect">
                                  <p:stCondLst>
                                    <p:cond delay="0"/>
                                  </p:stCondLst>
                                  <p:childTnLst>
                                    <p:animEffect transition="out" filter="wipe(up)">
                                      <p:cBhvr>
                                        <p:cTn id="92" dur="300"/>
                                        <p:tgtEl>
                                          <p:spTgt spid="13"/>
                                        </p:tgtEl>
                                      </p:cBhvr>
                                    </p:animEffect>
                                    <p:set>
                                      <p:cBhvr>
                                        <p:cTn id="93" dur="1" fill="hold">
                                          <p:stCondLst>
                                            <p:cond delay="299"/>
                                          </p:stCondLst>
                                        </p:cTn>
                                        <p:tgtEl>
                                          <p:spTgt spid="13"/>
                                        </p:tgtEl>
                                        <p:attrNameLst>
                                          <p:attrName>style.visibility</p:attrName>
                                        </p:attrNameLst>
                                      </p:cBhvr>
                                      <p:to>
                                        <p:strVal val="hidden"/>
                                      </p:to>
                                    </p:set>
                                  </p:childTnLst>
                                </p:cTn>
                              </p:par>
                              <p:par>
                                <p:cTn id="94" presetID="22" presetClass="exit" presetSubtype="1" fill="hold" nodeType="withEffect">
                                  <p:stCondLst>
                                    <p:cond delay="0"/>
                                  </p:stCondLst>
                                  <p:childTnLst>
                                    <p:animEffect transition="out" filter="wipe(up)">
                                      <p:cBhvr>
                                        <p:cTn id="95" dur="300"/>
                                        <p:tgtEl>
                                          <p:spTgt spid="29"/>
                                        </p:tgtEl>
                                      </p:cBhvr>
                                    </p:animEffect>
                                    <p:set>
                                      <p:cBhvr>
                                        <p:cTn id="96" dur="1" fill="hold">
                                          <p:stCondLst>
                                            <p:cond delay="299"/>
                                          </p:stCondLst>
                                        </p:cTn>
                                        <p:tgtEl>
                                          <p:spTgt spid="29"/>
                                        </p:tgtEl>
                                        <p:attrNameLst>
                                          <p:attrName>style.visibility</p:attrName>
                                        </p:attrNameLst>
                                      </p:cBhvr>
                                      <p:to>
                                        <p:strVal val="hidden"/>
                                      </p:to>
                                    </p:set>
                                  </p:childTnLst>
                                </p:cTn>
                              </p:par>
                              <p:par>
                                <p:cTn id="97" presetID="22" presetClass="exit" presetSubtype="1" fill="hold" nodeType="withEffect">
                                  <p:stCondLst>
                                    <p:cond delay="0"/>
                                  </p:stCondLst>
                                  <p:childTnLst>
                                    <p:animEffect transition="out" filter="wipe(up)">
                                      <p:cBhvr>
                                        <p:cTn id="98" dur="300"/>
                                        <p:tgtEl>
                                          <p:spTgt spid="15"/>
                                        </p:tgtEl>
                                      </p:cBhvr>
                                    </p:animEffect>
                                    <p:set>
                                      <p:cBhvr>
                                        <p:cTn id="99" dur="1" fill="hold">
                                          <p:stCondLst>
                                            <p:cond delay="299"/>
                                          </p:stCondLst>
                                        </p:cTn>
                                        <p:tgtEl>
                                          <p:spTgt spid="15"/>
                                        </p:tgtEl>
                                        <p:attrNameLst>
                                          <p:attrName>style.visibility</p:attrName>
                                        </p:attrNameLst>
                                      </p:cBhvr>
                                      <p:to>
                                        <p:strVal val="hidden"/>
                                      </p:to>
                                    </p:set>
                                  </p:childTnLst>
                                </p:cTn>
                              </p:par>
                              <p:par>
                                <p:cTn id="100" presetID="22" presetClass="exit" presetSubtype="1" fill="hold" nodeType="withEffect">
                                  <p:stCondLst>
                                    <p:cond delay="0"/>
                                  </p:stCondLst>
                                  <p:childTnLst>
                                    <p:animEffect transition="out" filter="wipe(up)">
                                      <p:cBhvr>
                                        <p:cTn id="101" dur="300"/>
                                        <p:tgtEl>
                                          <p:spTgt spid="70"/>
                                        </p:tgtEl>
                                      </p:cBhvr>
                                    </p:animEffect>
                                    <p:set>
                                      <p:cBhvr>
                                        <p:cTn id="102" dur="1" fill="hold">
                                          <p:stCondLst>
                                            <p:cond delay="299"/>
                                          </p:stCondLst>
                                        </p:cTn>
                                        <p:tgtEl>
                                          <p:spTgt spid="70"/>
                                        </p:tgtEl>
                                        <p:attrNameLst>
                                          <p:attrName>style.visibility</p:attrName>
                                        </p:attrNameLst>
                                      </p:cBhvr>
                                      <p:to>
                                        <p:strVal val="hidden"/>
                                      </p:to>
                                    </p:set>
                                  </p:childTnLst>
                                </p:cTn>
                              </p:par>
                              <p:par>
                                <p:cTn id="103" presetID="22" presetClass="exit" presetSubtype="1" fill="hold" nodeType="withEffect">
                                  <p:stCondLst>
                                    <p:cond delay="0"/>
                                  </p:stCondLst>
                                  <p:childTnLst>
                                    <p:animEffect transition="out" filter="wipe(up)">
                                      <p:cBhvr>
                                        <p:cTn id="104" dur="300"/>
                                        <p:tgtEl>
                                          <p:spTgt spid="16"/>
                                        </p:tgtEl>
                                      </p:cBhvr>
                                    </p:animEffect>
                                    <p:set>
                                      <p:cBhvr>
                                        <p:cTn id="105" dur="1" fill="hold">
                                          <p:stCondLst>
                                            <p:cond delay="299"/>
                                          </p:stCondLst>
                                        </p:cTn>
                                        <p:tgtEl>
                                          <p:spTgt spid="16"/>
                                        </p:tgtEl>
                                        <p:attrNameLst>
                                          <p:attrName>style.visibility</p:attrName>
                                        </p:attrNameLst>
                                      </p:cBhvr>
                                      <p:to>
                                        <p:strVal val="hidden"/>
                                      </p:to>
                                    </p:set>
                                  </p:childTnLst>
                                </p:cTn>
                              </p:par>
                              <p:par>
                                <p:cTn id="106" presetID="22" presetClass="entr" presetSubtype="1" fill="hold" grpId="0" nodeType="withEffect">
                                  <p:stCondLst>
                                    <p:cond delay="0"/>
                                  </p:stCondLst>
                                  <p:childTnLst>
                                    <p:set>
                                      <p:cBhvr>
                                        <p:cTn id="107" dur="1" fill="hold">
                                          <p:stCondLst>
                                            <p:cond delay="0"/>
                                          </p:stCondLst>
                                        </p:cTn>
                                        <p:tgtEl>
                                          <p:spTgt spid="106"/>
                                        </p:tgtEl>
                                        <p:attrNameLst>
                                          <p:attrName>style.visibility</p:attrName>
                                        </p:attrNameLst>
                                      </p:cBhvr>
                                      <p:to>
                                        <p:strVal val="visible"/>
                                      </p:to>
                                    </p:set>
                                    <p:animEffect transition="in" filter="wipe(up)">
                                      <p:cBhvr>
                                        <p:cTn id="108" dur="500"/>
                                        <p:tgtEl>
                                          <p:spTgt spid="106"/>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107"/>
                                        </p:tgtEl>
                                        <p:attrNameLst>
                                          <p:attrName>style.visibility</p:attrName>
                                        </p:attrNameLst>
                                      </p:cBhvr>
                                      <p:to>
                                        <p:strVal val="visible"/>
                                      </p:to>
                                    </p:set>
                                    <p:animEffect transition="in" filter="wipe(up)">
                                      <p:cBhvr>
                                        <p:cTn id="11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Gallery</Template>
  <TotalTime>9685</TotalTime>
  <Words>5814</Words>
  <Application>Microsoft Office PowerPoint</Application>
  <PresentationFormat>全屏显示(4:3)</PresentationFormat>
  <Paragraphs>1258</Paragraphs>
  <Slides>45</Slides>
  <Notes>45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63" baseType="lpstr">
      <vt:lpstr>等线</vt:lpstr>
      <vt:lpstr>等线 Light</vt:lpstr>
      <vt:lpstr>仿宋</vt:lpstr>
      <vt:lpstr>黑体</vt:lpstr>
      <vt:lpstr>华文新魏</vt:lpstr>
      <vt:lpstr>华文行楷</vt:lpstr>
      <vt:lpstr>楷体</vt:lpstr>
      <vt:lpstr>隶书</vt:lpstr>
      <vt:lpstr>宋体</vt:lpstr>
      <vt:lpstr>微软雅黑</vt:lpstr>
      <vt:lpstr>Arial</vt:lpstr>
      <vt:lpstr>Calibri</vt:lpstr>
      <vt:lpstr>Calibri Light</vt:lpstr>
      <vt:lpstr>Cambria Math</vt:lpstr>
      <vt:lpstr>Times New Roman</vt:lpstr>
      <vt:lpstr>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致谢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wangyu</dc:creator>
  <cp:lastModifiedBy>谢 尘竹</cp:lastModifiedBy>
  <cp:revision>3212</cp:revision>
  <dcterms:created xsi:type="dcterms:W3CDTF">2018-01-10T00:46:00Z</dcterms:created>
  <dcterms:modified xsi:type="dcterms:W3CDTF">2021-05-06T14:23:37Z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y fmtid="{D5CDD505-2E9C-101B-9397-08002B2CF9AE}" pid="3" name="KSORubyTemplateID">
    <vt:lpwstr>2</vt:lpwstr>
  </property>
</Properties>
</file>